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9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6858000" cx="12192000"/>
  <p:notesSz cx="6858000" cy="9144000"/>
  <p:embeddedFontLst>
    <p:embeddedFont>
      <p:font typeface="Prompt Light"/>
      <p:regular r:id="rId26"/>
      <p:bold r:id="rId27"/>
      <p:italic r:id="rId28"/>
      <p:boldItalic r:id="rId29"/>
    </p:embeddedFont>
    <p:embeddedFont>
      <p:font typeface="Montserrat"/>
      <p:bold r:id="rId30"/>
      <p:boldItalic r:id="rId31"/>
    </p:embeddedFont>
    <p:embeddedFont>
      <p:font typeface="Lato"/>
      <p:regular r:id="rId32"/>
      <p:bold r:id="rId33"/>
      <p:italic r:id="rId34"/>
      <p:boldItalic r:id="rId35"/>
    </p:embeddedFont>
    <p:embeddedFont>
      <p:font typeface="Prompt SemiBold"/>
      <p:regular r:id="rId36"/>
      <p:bold r:id="rId37"/>
      <p:italic r:id="rId38"/>
      <p:boldItalic r:id="rId39"/>
    </p:embeddedFont>
    <p:embeddedFont>
      <p:font typeface="Permanent Marker"/>
      <p:regular r:id="rId40"/>
    </p:embeddedFont>
    <p:embeddedFont>
      <p:font typeface="Open Sans SemiBold"/>
      <p:regular r:id="rId41"/>
      <p:bold r:id="rId42"/>
      <p:italic r:id="rId43"/>
      <p:boldItalic r:id="rId44"/>
    </p:embeddedFont>
    <p:embeddedFont>
      <p:font typeface="Prompt"/>
      <p:bold r:id="rId45"/>
      <p:boldItalic r:id="rId46"/>
    </p:embeddedFont>
    <p:embeddedFont>
      <p:font typeface="Open Sans"/>
      <p:regular r:id="rId47"/>
      <p:bold r:id="rId48"/>
      <p:italic r:id="rId49"/>
      <p:boldItalic r:id="rId5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51" roundtripDataSignature="AMtx7miNZvhOoix5rrvdFPUp25/L5RKtL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ermanentMarker-regular.fntdata"/><Relationship Id="rId42" Type="http://schemas.openxmlformats.org/officeDocument/2006/relationships/font" Target="fonts/OpenSansSemiBold-bold.fntdata"/><Relationship Id="rId41" Type="http://schemas.openxmlformats.org/officeDocument/2006/relationships/font" Target="fonts/OpenSansSemiBold-regular.fntdata"/><Relationship Id="rId44" Type="http://schemas.openxmlformats.org/officeDocument/2006/relationships/font" Target="fonts/OpenSansSemiBold-boldItalic.fntdata"/><Relationship Id="rId43" Type="http://schemas.openxmlformats.org/officeDocument/2006/relationships/font" Target="fonts/OpenSansSemiBold-italic.fntdata"/><Relationship Id="rId46" Type="http://schemas.openxmlformats.org/officeDocument/2006/relationships/font" Target="fonts/Prompt-boldItalic.fntdata"/><Relationship Id="rId45" Type="http://schemas.openxmlformats.org/officeDocument/2006/relationships/font" Target="fonts/Promp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48" Type="http://schemas.openxmlformats.org/officeDocument/2006/relationships/font" Target="fonts/OpenSans-bold.fntdata"/><Relationship Id="rId47" Type="http://schemas.openxmlformats.org/officeDocument/2006/relationships/font" Target="fonts/OpenSans-regular.fntdata"/><Relationship Id="rId49" Type="http://schemas.openxmlformats.org/officeDocument/2006/relationships/font" Target="fonts/OpenSans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boldItalic.fntdata"/><Relationship Id="rId30" Type="http://schemas.openxmlformats.org/officeDocument/2006/relationships/font" Target="fonts/Montserrat-bold.fntdata"/><Relationship Id="rId33" Type="http://schemas.openxmlformats.org/officeDocument/2006/relationships/font" Target="fonts/Lato-bold.fntdata"/><Relationship Id="rId32" Type="http://schemas.openxmlformats.org/officeDocument/2006/relationships/font" Target="fonts/Lato-regular.fntdata"/><Relationship Id="rId35" Type="http://schemas.openxmlformats.org/officeDocument/2006/relationships/font" Target="fonts/Lato-boldItalic.fntdata"/><Relationship Id="rId34" Type="http://schemas.openxmlformats.org/officeDocument/2006/relationships/font" Target="fonts/Lato-italic.fntdata"/><Relationship Id="rId37" Type="http://schemas.openxmlformats.org/officeDocument/2006/relationships/font" Target="fonts/PromptSemiBold-bold.fntdata"/><Relationship Id="rId36" Type="http://schemas.openxmlformats.org/officeDocument/2006/relationships/font" Target="fonts/PromptSemiBold-regular.fntdata"/><Relationship Id="rId39" Type="http://schemas.openxmlformats.org/officeDocument/2006/relationships/font" Target="fonts/PromptSemiBold-boldItalic.fntdata"/><Relationship Id="rId38" Type="http://schemas.openxmlformats.org/officeDocument/2006/relationships/font" Target="fonts/PromptSemiBold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font" Target="fonts/PromptLight-regular.fntdata"/><Relationship Id="rId25" Type="http://schemas.openxmlformats.org/officeDocument/2006/relationships/slide" Target="slides/slide20.xml"/><Relationship Id="rId28" Type="http://schemas.openxmlformats.org/officeDocument/2006/relationships/font" Target="fonts/PromptLight-italic.fntdata"/><Relationship Id="rId27" Type="http://schemas.openxmlformats.org/officeDocument/2006/relationships/font" Target="fonts/PromptLight-bold.fntdata"/><Relationship Id="rId29" Type="http://schemas.openxmlformats.org/officeDocument/2006/relationships/font" Target="fonts/PromptLight-boldItalic.fntdata"/><Relationship Id="rId51" Type="http://customschemas.google.com/relationships/presentationmetadata" Target="metadata"/><Relationship Id="rId50" Type="http://schemas.openxmlformats.org/officeDocument/2006/relationships/font" Target="fonts/Open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400" u="none" cap="none" strike="noStrike"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31" name="Shape 6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2" name="Google Shape;683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33" name="Google Shape;6833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plus de rédaction pour les clients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3" name="Shape 7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4" name="Google Shape;7044;p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45" name="Google Shape;7045;p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0" name="Shape 7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1" name="Google Shape;7061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62" name="Google Shape;7062;p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Basil a ses propres cuisines, pas de traiteurs sous-traitants, cuisines internalisées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81" name="Shape 7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2" name="Google Shape;7082;p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83" name="Google Shape;7083;p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95" name="Shape 7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6" name="Google Shape;7096;g1125b2d4825_1_342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97" name="Google Shape;7097;g1125b2d4825_1_342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0" name="Shape 7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1" name="Google Shape;7131;g105589a6251_0_68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132" name="Google Shape;7132;g105589a6251_0_68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4" name="Shape 7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5" name="Google Shape;7145;p1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46" name="Google Shape;7146;p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2" name="Shape 7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3" name="Google Shape;7163;p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64" name="Google Shape;7164;p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3" name="Shape 7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4" name="Google Shape;7184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85" name="Google Shape;7185;p1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faire une infographie - logo swile edenred sodexo , up , apetiz, cb , american express, cagnotte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96" name="Shape 7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7" name="Google Shape;7197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198" name="Google Shape;7198;p1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Questions : du coup on enlève le 3. pour Basil et le 3. pour le client ?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1" name="Shape 7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22" name="Google Shape;7222;p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23" name="Google Shape;7223;p1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8" name="Shape 6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49" name="Google Shape;6849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850" name="Google Shape;6850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libri"/>
                <a:ea typeface="Calibri"/>
                <a:cs typeface="Calibri"/>
                <a:sym typeface="Calibri"/>
              </a:rPr>
              <a:t>Marché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7" name="Shape 7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8" name="Google Shape;7238;p17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39" name="Google Shape;7239;p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87" name="Shape 6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8" name="Google Shape;6888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eviter les repetitions / enlevé adapté aux végé / on couvre toutes les pauses (faire macarons…)</a:t>
            </a:r>
            <a:endParaRPr/>
          </a:p>
        </p:txBody>
      </p:sp>
      <p:sp>
        <p:nvSpPr>
          <p:cNvPr id="6889" name="Google Shape;6889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8" name="Shape 69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09" name="Google Shape;6909;g1144098fccd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10" name="Google Shape;6910;g1144098fccd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3" name="Shape 6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4" name="Google Shape;6934;g1125b2d4825_1_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35" name="Google Shape;6935;g1125b2d4825_1_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56" name="Shape 6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7" name="Google Shape;6957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entrée 2,5</a:t>
            </a:r>
            <a:br>
              <a:rPr lang="en-US"/>
            </a:br>
            <a:r>
              <a:rPr lang="en-US"/>
              <a:t>dessert 1,5</a:t>
            </a:r>
            <a:endParaRPr/>
          </a:p>
        </p:txBody>
      </p:sp>
      <p:sp>
        <p:nvSpPr>
          <p:cNvPr id="6958" name="Google Shape;6958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4" name="Shape 6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5" name="Google Shape;6985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86" name="Google Shape;6986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9" name="Shape 6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0" name="Google Shape;7000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01" name="Google Shape;70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25" name="Shape 7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6" name="Google Shape;7026;ge22413ddc1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enlever : ubisoft cnrc, labosud la provence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Orangina ok / Gojob ok et d’autres encore…..</a:t>
            </a:r>
            <a:endParaRPr/>
          </a:p>
        </p:txBody>
      </p:sp>
      <p:sp>
        <p:nvSpPr>
          <p:cNvPr id="7027" name="Google Shape;7027;ge22413ddc1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1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2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4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5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showMasterSp="0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3" name="Google Shape;13;p19"/>
          <p:cNvSpPr txBox="1"/>
          <p:nvPr>
            <p:ph type="title"/>
          </p:nvPr>
        </p:nvSpPr>
        <p:spPr>
          <a:xfrm>
            <a:off x="990600" y="4419600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4" name="Google Shape;14;p19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 showMasterSp="0">
  <p:cSld name="9_Custom Layou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/>
          <p:nvPr>
            <p:ph type="title"/>
          </p:nvPr>
        </p:nvSpPr>
        <p:spPr>
          <a:xfrm>
            <a:off x="6181725" y="1782763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 showMasterSp="0">
  <p:cSld name="2_Custom Layout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oogle Shape;52;p29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3" name="Google Shape;53;p29"/>
          <p:cNvSpPr txBox="1"/>
          <p:nvPr>
            <p:ph type="title"/>
          </p:nvPr>
        </p:nvSpPr>
        <p:spPr>
          <a:xfrm>
            <a:off x="990600" y="1420812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54" name="Google Shape;54;p29"/>
          <p:cNvGrpSpPr/>
          <p:nvPr/>
        </p:nvGrpSpPr>
        <p:grpSpPr>
          <a:xfrm>
            <a:off x="2475511" y="1847847"/>
            <a:ext cx="7630519" cy="3859225"/>
            <a:chOff x="-1" y="-1"/>
            <a:chExt cx="7630518" cy="3859224"/>
          </a:xfrm>
        </p:grpSpPr>
        <p:grpSp>
          <p:nvGrpSpPr>
            <p:cNvPr id="55" name="Google Shape;55;p29"/>
            <p:cNvGrpSpPr/>
            <p:nvPr/>
          </p:nvGrpSpPr>
          <p:grpSpPr>
            <a:xfrm>
              <a:off x="2940651" y="1733787"/>
              <a:ext cx="1433476" cy="678780"/>
              <a:chOff x="-1" y="-1"/>
              <a:chExt cx="1433475" cy="678778"/>
            </a:xfrm>
          </p:grpSpPr>
          <p:sp>
            <p:nvSpPr>
              <p:cNvPr id="56" name="Google Shape;56;p29"/>
              <p:cNvSpPr/>
              <p:nvPr/>
            </p:nvSpPr>
            <p:spPr>
              <a:xfrm>
                <a:off x="873504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" name="Google Shape;57;p29"/>
              <p:cNvSpPr/>
              <p:nvPr/>
            </p:nvSpPr>
            <p:spPr>
              <a:xfrm>
                <a:off x="873504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" name="Google Shape;58;p29"/>
              <p:cNvSpPr/>
              <p:nvPr/>
            </p:nvSpPr>
            <p:spPr>
              <a:xfrm>
                <a:off x="930711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" name="Google Shape;59;p29"/>
              <p:cNvSpPr/>
              <p:nvPr/>
            </p:nvSpPr>
            <p:spPr>
              <a:xfrm>
                <a:off x="930711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" name="Google Shape;60;p29"/>
              <p:cNvSpPr/>
              <p:nvPr/>
            </p:nvSpPr>
            <p:spPr>
              <a:xfrm>
                <a:off x="987917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29"/>
              <p:cNvSpPr/>
              <p:nvPr/>
            </p:nvSpPr>
            <p:spPr>
              <a:xfrm>
                <a:off x="987917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29"/>
              <p:cNvSpPr/>
              <p:nvPr/>
            </p:nvSpPr>
            <p:spPr>
              <a:xfrm>
                <a:off x="1047325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" name="Google Shape;63;p29"/>
              <p:cNvSpPr/>
              <p:nvPr/>
            </p:nvSpPr>
            <p:spPr>
              <a:xfrm>
                <a:off x="1047325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" name="Google Shape;64;p29"/>
              <p:cNvSpPr/>
              <p:nvPr/>
            </p:nvSpPr>
            <p:spPr>
              <a:xfrm>
                <a:off x="1104531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" name="Google Shape;65;p29"/>
              <p:cNvSpPr/>
              <p:nvPr/>
            </p:nvSpPr>
            <p:spPr>
              <a:xfrm>
                <a:off x="1104531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" name="Google Shape;66;p29"/>
              <p:cNvSpPr/>
              <p:nvPr/>
            </p:nvSpPr>
            <p:spPr>
              <a:xfrm>
                <a:off x="873504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" name="Google Shape;67;p29"/>
              <p:cNvSpPr/>
              <p:nvPr/>
            </p:nvSpPr>
            <p:spPr>
              <a:xfrm>
                <a:off x="873504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" name="Google Shape;68;p29"/>
              <p:cNvSpPr/>
              <p:nvPr/>
            </p:nvSpPr>
            <p:spPr>
              <a:xfrm>
                <a:off x="930711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" name="Google Shape;69;p29"/>
              <p:cNvSpPr/>
              <p:nvPr/>
            </p:nvSpPr>
            <p:spPr>
              <a:xfrm>
                <a:off x="930711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" name="Google Shape;70;p29"/>
              <p:cNvSpPr/>
              <p:nvPr/>
            </p:nvSpPr>
            <p:spPr>
              <a:xfrm>
                <a:off x="987917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" name="Google Shape;71;p29"/>
              <p:cNvSpPr/>
              <p:nvPr/>
            </p:nvSpPr>
            <p:spPr>
              <a:xfrm>
                <a:off x="987917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29"/>
              <p:cNvSpPr/>
              <p:nvPr/>
            </p:nvSpPr>
            <p:spPr>
              <a:xfrm>
                <a:off x="1047325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Google Shape;73;p29"/>
              <p:cNvSpPr/>
              <p:nvPr/>
            </p:nvSpPr>
            <p:spPr>
              <a:xfrm>
                <a:off x="1047325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" name="Google Shape;74;p29"/>
              <p:cNvSpPr/>
              <p:nvPr/>
            </p:nvSpPr>
            <p:spPr>
              <a:xfrm>
                <a:off x="1104531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Google Shape;75;p29"/>
              <p:cNvSpPr/>
              <p:nvPr/>
            </p:nvSpPr>
            <p:spPr>
              <a:xfrm>
                <a:off x="1104531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Google Shape;76;p29"/>
              <p:cNvSpPr/>
              <p:nvPr/>
            </p:nvSpPr>
            <p:spPr>
              <a:xfrm>
                <a:off x="873504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" name="Google Shape;77;p29"/>
              <p:cNvSpPr/>
              <p:nvPr/>
            </p:nvSpPr>
            <p:spPr>
              <a:xfrm>
                <a:off x="873504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Google Shape;78;p29"/>
              <p:cNvSpPr/>
              <p:nvPr/>
            </p:nvSpPr>
            <p:spPr>
              <a:xfrm>
                <a:off x="930711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Google Shape;79;p29"/>
              <p:cNvSpPr/>
              <p:nvPr/>
            </p:nvSpPr>
            <p:spPr>
              <a:xfrm>
                <a:off x="930711" y="2882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" name="Google Shape;80;p29"/>
              <p:cNvSpPr/>
              <p:nvPr/>
            </p:nvSpPr>
            <p:spPr>
              <a:xfrm>
                <a:off x="987917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" name="Google Shape;81;p29"/>
              <p:cNvSpPr/>
              <p:nvPr/>
            </p:nvSpPr>
            <p:spPr>
              <a:xfrm>
                <a:off x="987917" y="2882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29"/>
              <p:cNvSpPr/>
              <p:nvPr/>
            </p:nvSpPr>
            <p:spPr>
              <a:xfrm>
                <a:off x="1047325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" name="Google Shape;83;p29"/>
              <p:cNvSpPr/>
              <p:nvPr/>
            </p:nvSpPr>
            <p:spPr>
              <a:xfrm>
                <a:off x="1047325" y="2882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" name="Google Shape;84;p29"/>
              <p:cNvSpPr/>
              <p:nvPr/>
            </p:nvSpPr>
            <p:spPr>
              <a:xfrm>
                <a:off x="1104531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" name="Google Shape;85;p29"/>
              <p:cNvSpPr/>
              <p:nvPr/>
            </p:nvSpPr>
            <p:spPr>
              <a:xfrm>
                <a:off x="1104531" y="2882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" name="Google Shape;86;p29"/>
              <p:cNvSpPr/>
              <p:nvPr/>
            </p:nvSpPr>
            <p:spPr>
              <a:xfrm>
                <a:off x="873504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" name="Google Shape;87;p29"/>
              <p:cNvSpPr/>
              <p:nvPr/>
            </p:nvSpPr>
            <p:spPr>
              <a:xfrm>
                <a:off x="873504" y="40484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" name="Google Shape;88;p29"/>
              <p:cNvSpPr/>
              <p:nvPr/>
            </p:nvSpPr>
            <p:spPr>
              <a:xfrm>
                <a:off x="930711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" name="Google Shape;89;p29"/>
              <p:cNvSpPr/>
              <p:nvPr/>
            </p:nvSpPr>
            <p:spPr>
              <a:xfrm>
                <a:off x="930711" y="40484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" name="Google Shape;90;p29"/>
              <p:cNvSpPr/>
              <p:nvPr/>
            </p:nvSpPr>
            <p:spPr>
              <a:xfrm>
                <a:off x="987917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Google Shape;91;p29"/>
              <p:cNvSpPr/>
              <p:nvPr/>
            </p:nvSpPr>
            <p:spPr>
              <a:xfrm>
                <a:off x="987917" y="40484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29"/>
              <p:cNvSpPr/>
              <p:nvPr/>
            </p:nvSpPr>
            <p:spPr>
              <a:xfrm>
                <a:off x="1047325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" name="Google Shape;93;p29"/>
              <p:cNvSpPr/>
              <p:nvPr/>
            </p:nvSpPr>
            <p:spPr>
              <a:xfrm>
                <a:off x="1047325" y="40484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" name="Google Shape;94;p29"/>
              <p:cNvSpPr/>
              <p:nvPr/>
            </p:nvSpPr>
            <p:spPr>
              <a:xfrm>
                <a:off x="1104531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" name="Google Shape;95;p29"/>
              <p:cNvSpPr/>
              <p:nvPr/>
            </p:nvSpPr>
            <p:spPr>
              <a:xfrm>
                <a:off x="1104531" y="40484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" name="Google Shape;96;p29"/>
              <p:cNvSpPr/>
              <p:nvPr/>
            </p:nvSpPr>
            <p:spPr>
              <a:xfrm>
                <a:off x="585269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9"/>
              <p:cNvSpPr/>
              <p:nvPr/>
            </p:nvSpPr>
            <p:spPr>
              <a:xfrm>
                <a:off x="585269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9"/>
              <p:cNvSpPr/>
              <p:nvPr/>
            </p:nvSpPr>
            <p:spPr>
              <a:xfrm>
                <a:off x="642476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9"/>
              <p:cNvSpPr/>
              <p:nvPr/>
            </p:nvSpPr>
            <p:spPr>
              <a:xfrm>
                <a:off x="642476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9"/>
              <p:cNvSpPr/>
              <p:nvPr/>
            </p:nvSpPr>
            <p:spPr>
              <a:xfrm>
                <a:off x="699683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" name="Google Shape;101;p29"/>
              <p:cNvSpPr/>
              <p:nvPr/>
            </p:nvSpPr>
            <p:spPr>
              <a:xfrm>
                <a:off x="699683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29"/>
              <p:cNvSpPr/>
              <p:nvPr/>
            </p:nvSpPr>
            <p:spPr>
              <a:xfrm>
                <a:off x="759090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9"/>
              <p:cNvSpPr/>
              <p:nvPr/>
            </p:nvSpPr>
            <p:spPr>
              <a:xfrm>
                <a:off x="759090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" name="Google Shape;104;p29"/>
              <p:cNvSpPr/>
              <p:nvPr/>
            </p:nvSpPr>
            <p:spPr>
              <a:xfrm>
                <a:off x="816297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" name="Google Shape;105;p29"/>
              <p:cNvSpPr/>
              <p:nvPr/>
            </p:nvSpPr>
            <p:spPr>
              <a:xfrm>
                <a:off x="816297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" name="Google Shape;106;p29"/>
              <p:cNvSpPr/>
              <p:nvPr/>
            </p:nvSpPr>
            <p:spPr>
              <a:xfrm>
                <a:off x="585269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" name="Google Shape;107;p29"/>
              <p:cNvSpPr/>
              <p:nvPr/>
            </p:nvSpPr>
            <p:spPr>
              <a:xfrm>
                <a:off x="585269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" name="Google Shape;108;p29"/>
              <p:cNvSpPr/>
              <p:nvPr/>
            </p:nvSpPr>
            <p:spPr>
              <a:xfrm>
                <a:off x="642476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" name="Google Shape;109;p29"/>
              <p:cNvSpPr/>
              <p:nvPr/>
            </p:nvSpPr>
            <p:spPr>
              <a:xfrm>
                <a:off x="642476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" name="Google Shape;110;p29"/>
              <p:cNvSpPr/>
              <p:nvPr/>
            </p:nvSpPr>
            <p:spPr>
              <a:xfrm>
                <a:off x="699683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" name="Google Shape;111;p29"/>
              <p:cNvSpPr/>
              <p:nvPr/>
            </p:nvSpPr>
            <p:spPr>
              <a:xfrm>
                <a:off x="699683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" name="Google Shape;112;p29"/>
              <p:cNvSpPr/>
              <p:nvPr/>
            </p:nvSpPr>
            <p:spPr>
              <a:xfrm>
                <a:off x="759090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" name="Google Shape;113;p29"/>
              <p:cNvSpPr/>
              <p:nvPr/>
            </p:nvSpPr>
            <p:spPr>
              <a:xfrm>
                <a:off x="759090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" name="Google Shape;114;p29"/>
              <p:cNvSpPr/>
              <p:nvPr/>
            </p:nvSpPr>
            <p:spPr>
              <a:xfrm>
                <a:off x="816297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" name="Google Shape;115;p29"/>
              <p:cNvSpPr/>
              <p:nvPr/>
            </p:nvSpPr>
            <p:spPr>
              <a:xfrm>
                <a:off x="816297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" name="Google Shape;116;p29"/>
              <p:cNvSpPr/>
              <p:nvPr/>
            </p:nvSpPr>
            <p:spPr>
              <a:xfrm>
                <a:off x="585269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" name="Google Shape;117;p29"/>
              <p:cNvSpPr/>
              <p:nvPr/>
            </p:nvSpPr>
            <p:spPr>
              <a:xfrm>
                <a:off x="585269" y="2882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" name="Google Shape;118;p29"/>
              <p:cNvSpPr/>
              <p:nvPr/>
            </p:nvSpPr>
            <p:spPr>
              <a:xfrm>
                <a:off x="642476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" name="Google Shape;119;p29"/>
              <p:cNvSpPr/>
              <p:nvPr/>
            </p:nvSpPr>
            <p:spPr>
              <a:xfrm>
                <a:off x="642476" y="28823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" name="Google Shape;120;p29"/>
              <p:cNvSpPr/>
              <p:nvPr/>
            </p:nvSpPr>
            <p:spPr>
              <a:xfrm>
                <a:off x="699683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" name="Google Shape;121;p29"/>
              <p:cNvSpPr/>
              <p:nvPr/>
            </p:nvSpPr>
            <p:spPr>
              <a:xfrm>
                <a:off x="699683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" name="Google Shape;122;p29"/>
              <p:cNvSpPr/>
              <p:nvPr/>
            </p:nvSpPr>
            <p:spPr>
              <a:xfrm>
                <a:off x="759090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" name="Google Shape;123;p29"/>
              <p:cNvSpPr/>
              <p:nvPr/>
            </p:nvSpPr>
            <p:spPr>
              <a:xfrm>
                <a:off x="759090" y="28823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" name="Google Shape;124;p29"/>
              <p:cNvSpPr/>
              <p:nvPr/>
            </p:nvSpPr>
            <p:spPr>
              <a:xfrm>
                <a:off x="816297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" name="Google Shape;125;p29"/>
              <p:cNvSpPr/>
              <p:nvPr/>
            </p:nvSpPr>
            <p:spPr>
              <a:xfrm>
                <a:off x="816297" y="28823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" name="Google Shape;126;p29"/>
              <p:cNvSpPr/>
              <p:nvPr/>
            </p:nvSpPr>
            <p:spPr>
              <a:xfrm>
                <a:off x="409248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" name="Google Shape;127;p29"/>
              <p:cNvSpPr/>
              <p:nvPr/>
            </p:nvSpPr>
            <p:spPr>
              <a:xfrm>
                <a:off x="409248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" name="Google Shape;128;p29"/>
              <p:cNvSpPr/>
              <p:nvPr/>
            </p:nvSpPr>
            <p:spPr>
              <a:xfrm>
                <a:off x="466455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" name="Google Shape;129;p29"/>
              <p:cNvSpPr/>
              <p:nvPr/>
            </p:nvSpPr>
            <p:spPr>
              <a:xfrm>
                <a:off x="466455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" name="Google Shape;130;p29"/>
              <p:cNvSpPr/>
              <p:nvPr/>
            </p:nvSpPr>
            <p:spPr>
              <a:xfrm>
                <a:off x="525862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" name="Google Shape;131;p29"/>
              <p:cNvSpPr/>
              <p:nvPr/>
            </p:nvSpPr>
            <p:spPr>
              <a:xfrm>
                <a:off x="525862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" name="Google Shape;132;p29"/>
              <p:cNvSpPr/>
              <p:nvPr/>
            </p:nvSpPr>
            <p:spPr>
              <a:xfrm>
                <a:off x="409248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" name="Google Shape;133;p29"/>
              <p:cNvSpPr/>
              <p:nvPr/>
            </p:nvSpPr>
            <p:spPr>
              <a:xfrm>
                <a:off x="409248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" name="Google Shape;134;p29"/>
              <p:cNvSpPr/>
              <p:nvPr/>
            </p:nvSpPr>
            <p:spPr>
              <a:xfrm>
                <a:off x="466455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" name="Google Shape;135;p29"/>
              <p:cNvSpPr/>
              <p:nvPr/>
            </p:nvSpPr>
            <p:spPr>
              <a:xfrm>
                <a:off x="466455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" name="Google Shape;136;p29"/>
              <p:cNvSpPr/>
              <p:nvPr/>
            </p:nvSpPr>
            <p:spPr>
              <a:xfrm>
                <a:off x="525862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" name="Google Shape;137;p29"/>
              <p:cNvSpPr/>
              <p:nvPr/>
            </p:nvSpPr>
            <p:spPr>
              <a:xfrm>
                <a:off x="525862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9"/>
              <p:cNvSpPr/>
              <p:nvPr/>
            </p:nvSpPr>
            <p:spPr>
              <a:xfrm>
                <a:off x="409248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" name="Google Shape;139;p29"/>
              <p:cNvSpPr/>
              <p:nvPr/>
            </p:nvSpPr>
            <p:spPr>
              <a:xfrm>
                <a:off x="409248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" name="Google Shape;140;p29"/>
              <p:cNvSpPr/>
              <p:nvPr/>
            </p:nvSpPr>
            <p:spPr>
              <a:xfrm>
                <a:off x="466455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141;p29"/>
              <p:cNvSpPr/>
              <p:nvPr/>
            </p:nvSpPr>
            <p:spPr>
              <a:xfrm>
                <a:off x="466455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" name="Google Shape;142;p29"/>
              <p:cNvSpPr/>
              <p:nvPr/>
            </p:nvSpPr>
            <p:spPr>
              <a:xfrm>
                <a:off x="525862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143;p29"/>
              <p:cNvSpPr/>
              <p:nvPr/>
            </p:nvSpPr>
            <p:spPr>
              <a:xfrm>
                <a:off x="525862" y="28823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9"/>
              <p:cNvSpPr/>
              <p:nvPr/>
            </p:nvSpPr>
            <p:spPr>
              <a:xfrm>
                <a:off x="121014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" name="Google Shape;145;p29"/>
              <p:cNvSpPr/>
              <p:nvPr/>
            </p:nvSpPr>
            <p:spPr>
              <a:xfrm>
                <a:off x="121014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" name="Google Shape;146;p29"/>
              <p:cNvSpPr/>
              <p:nvPr/>
            </p:nvSpPr>
            <p:spPr>
              <a:xfrm>
                <a:off x="178221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" name="Google Shape;147;p29"/>
              <p:cNvSpPr/>
              <p:nvPr/>
            </p:nvSpPr>
            <p:spPr>
              <a:xfrm>
                <a:off x="178221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9"/>
              <p:cNvSpPr/>
              <p:nvPr/>
            </p:nvSpPr>
            <p:spPr>
              <a:xfrm>
                <a:off x="235428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" name="Google Shape;149;p29"/>
              <p:cNvSpPr/>
              <p:nvPr/>
            </p:nvSpPr>
            <p:spPr>
              <a:xfrm>
                <a:off x="235428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" name="Google Shape;150;p29"/>
              <p:cNvSpPr/>
              <p:nvPr/>
            </p:nvSpPr>
            <p:spPr>
              <a:xfrm>
                <a:off x="294835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" name="Google Shape;151;p29"/>
              <p:cNvSpPr/>
              <p:nvPr/>
            </p:nvSpPr>
            <p:spPr>
              <a:xfrm>
                <a:off x="294835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" name="Google Shape;152;p29"/>
              <p:cNvSpPr/>
              <p:nvPr/>
            </p:nvSpPr>
            <p:spPr>
              <a:xfrm>
                <a:off x="352042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" name="Google Shape;153;p29"/>
              <p:cNvSpPr/>
              <p:nvPr/>
            </p:nvSpPr>
            <p:spPr>
              <a:xfrm>
                <a:off x="352042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9"/>
              <p:cNvSpPr/>
              <p:nvPr/>
            </p:nvSpPr>
            <p:spPr>
              <a:xfrm>
                <a:off x="121014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" name="Google Shape;155;p29"/>
              <p:cNvSpPr/>
              <p:nvPr/>
            </p:nvSpPr>
            <p:spPr>
              <a:xfrm>
                <a:off x="121014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" name="Google Shape;156;p29"/>
              <p:cNvSpPr/>
              <p:nvPr/>
            </p:nvSpPr>
            <p:spPr>
              <a:xfrm>
                <a:off x="67108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" name="Google Shape;157;p29"/>
              <p:cNvSpPr/>
              <p:nvPr/>
            </p:nvSpPr>
            <p:spPr>
              <a:xfrm>
                <a:off x="67108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9"/>
              <p:cNvSpPr/>
              <p:nvPr/>
            </p:nvSpPr>
            <p:spPr>
              <a:xfrm>
                <a:off x="-1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" name="Google Shape;159;p29"/>
              <p:cNvSpPr/>
              <p:nvPr/>
            </p:nvSpPr>
            <p:spPr>
              <a:xfrm>
                <a:off x="67108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" name="Google Shape;160;p29"/>
              <p:cNvSpPr/>
              <p:nvPr/>
            </p:nvSpPr>
            <p:spPr>
              <a:xfrm>
                <a:off x="67108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" name="Google Shape;161;p29"/>
              <p:cNvSpPr/>
              <p:nvPr/>
            </p:nvSpPr>
            <p:spPr>
              <a:xfrm>
                <a:off x="178221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" name="Google Shape;162;p29"/>
              <p:cNvSpPr/>
              <p:nvPr/>
            </p:nvSpPr>
            <p:spPr>
              <a:xfrm>
                <a:off x="178221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" name="Google Shape;163;p29"/>
              <p:cNvSpPr/>
              <p:nvPr/>
            </p:nvSpPr>
            <p:spPr>
              <a:xfrm>
                <a:off x="235428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9"/>
              <p:cNvSpPr/>
              <p:nvPr/>
            </p:nvSpPr>
            <p:spPr>
              <a:xfrm>
                <a:off x="235428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" name="Google Shape;165;p29"/>
              <p:cNvSpPr/>
              <p:nvPr/>
            </p:nvSpPr>
            <p:spPr>
              <a:xfrm>
                <a:off x="294835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" name="Google Shape;166;p29"/>
              <p:cNvSpPr/>
              <p:nvPr/>
            </p:nvSpPr>
            <p:spPr>
              <a:xfrm>
                <a:off x="294835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" name="Google Shape;167;p29"/>
              <p:cNvSpPr/>
              <p:nvPr/>
            </p:nvSpPr>
            <p:spPr>
              <a:xfrm>
                <a:off x="352042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9"/>
              <p:cNvSpPr/>
              <p:nvPr/>
            </p:nvSpPr>
            <p:spPr>
              <a:xfrm>
                <a:off x="352042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" name="Google Shape;169;p29"/>
              <p:cNvSpPr/>
              <p:nvPr/>
            </p:nvSpPr>
            <p:spPr>
              <a:xfrm>
                <a:off x="121014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" name="Google Shape;170;p29"/>
              <p:cNvSpPr/>
              <p:nvPr/>
            </p:nvSpPr>
            <p:spPr>
              <a:xfrm>
                <a:off x="121014" y="2882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" name="Google Shape;171;p29"/>
              <p:cNvSpPr/>
              <p:nvPr/>
            </p:nvSpPr>
            <p:spPr>
              <a:xfrm>
                <a:off x="178221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" name="Google Shape;172;p29"/>
              <p:cNvSpPr/>
              <p:nvPr/>
            </p:nvSpPr>
            <p:spPr>
              <a:xfrm>
                <a:off x="178221" y="2882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" name="Google Shape;173;p29"/>
              <p:cNvSpPr/>
              <p:nvPr/>
            </p:nvSpPr>
            <p:spPr>
              <a:xfrm>
                <a:off x="235428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9"/>
              <p:cNvSpPr/>
              <p:nvPr/>
            </p:nvSpPr>
            <p:spPr>
              <a:xfrm>
                <a:off x="235428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" name="Google Shape;175;p29"/>
              <p:cNvSpPr/>
              <p:nvPr/>
            </p:nvSpPr>
            <p:spPr>
              <a:xfrm>
                <a:off x="294835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" name="Google Shape;176;p29"/>
              <p:cNvSpPr/>
              <p:nvPr/>
            </p:nvSpPr>
            <p:spPr>
              <a:xfrm>
                <a:off x="294835" y="2882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" name="Google Shape;177;p29"/>
              <p:cNvSpPr/>
              <p:nvPr/>
            </p:nvSpPr>
            <p:spPr>
              <a:xfrm>
                <a:off x="352042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9"/>
              <p:cNvSpPr/>
              <p:nvPr/>
            </p:nvSpPr>
            <p:spPr>
              <a:xfrm>
                <a:off x="352042" y="28823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" name="Google Shape;179;p29"/>
              <p:cNvSpPr/>
              <p:nvPr/>
            </p:nvSpPr>
            <p:spPr>
              <a:xfrm>
                <a:off x="409248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" name="Google Shape;180;p29"/>
              <p:cNvSpPr/>
              <p:nvPr/>
            </p:nvSpPr>
            <p:spPr>
              <a:xfrm>
                <a:off x="178221" y="34763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" name="Google Shape;181;p29"/>
              <p:cNvSpPr/>
              <p:nvPr/>
            </p:nvSpPr>
            <p:spPr>
              <a:xfrm>
                <a:off x="235428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" name="Google Shape;182;p29"/>
              <p:cNvSpPr/>
              <p:nvPr/>
            </p:nvSpPr>
            <p:spPr>
              <a:xfrm>
                <a:off x="294835" y="34763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" name="Google Shape;183;p29"/>
              <p:cNvSpPr/>
              <p:nvPr/>
            </p:nvSpPr>
            <p:spPr>
              <a:xfrm>
                <a:off x="352042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9"/>
              <p:cNvSpPr/>
              <p:nvPr/>
            </p:nvSpPr>
            <p:spPr>
              <a:xfrm>
                <a:off x="585269" y="34763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" name="Google Shape;185;p29"/>
              <p:cNvSpPr/>
              <p:nvPr/>
            </p:nvSpPr>
            <p:spPr>
              <a:xfrm>
                <a:off x="642476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" name="Google Shape;186;p29"/>
              <p:cNvSpPr/>
              <p:nvPr/>
            </p:nvSpPr>
            <p:spPr>
              <a:xfrm>
                <a:off x="699683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" name="Google Shape;187;p29"/>
              <p:cNvSpPr/>
              <p:nvPr/>
            </p:nvSpPr>
            <p:spPr>
              <a:xfrm>
                <a:off x="699683" y="40484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" name="Google Shape;188;p29"/>
              <p:cNvSpPr/>
              <p:nvPr/>
            </p:nvSpPr>
            <p:spPr>
              <a:xfrm>
                <a:off x="759090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" name="Google Shape;189;p29"/>
              <p:cNvSpPr/>
              <p:nvPr/>
            </p:nvSpPr>
            <p:spPr>
              <a:xfrm>
                <a:off x="759090" y="40484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" name="Google Shape;190;p29"/>
              <p:cNvSpPr/>
              <p:nvPr/>
            </p:nvSpPr>
            <p:spPr>
              <a:xfrm>
                <a:off x="816297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" name="Google Shape;191;p29"/>
              <p:cNvSpPr/>
              <p:nvPr/>
            </p:nvSpPr>
            <p:spPr>
              <a:xfrm>
                <a:off x="816297" y="40484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" name="Google Shape;192;p29"/>
              <p:cNvSpPr/>
              <p:nvPr/>
            </p:nvSpPr>
            <p:spPr>
              <a:xfrm>
                <a:off x="873504" y="4642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" name="Google Shape;193;p29"/>
              <p:cNvSpPr/>
              <p:nvPr/>
            </p:nvSpPr>
            <p:spPr>
              <a:xfrm>
                <a:off x="873504" y="52145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" name="Google Shape;194;p29"/>
              <p:cNvSpPr/>
              <p:nvPr/>
            </p:nvSpPr>
            <p:spPr>
              <a:xfrm>
                <a:off x="930711" y="4642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" name="Google Shape;195;p29"/>
              <p:cNvSpPr/>
              <p:nvPr/>
            </p:nvSpPr>
            <p:spPr>
              <a:xfrm>
                <a:off x="930711" y="52145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" name="Google Shape;196;p29"/>
              <p:cNvSpPr/>
              <p:nvPr/>
            </p:nvSpPr>
            <p:spPr>
              <a:xfrm>
                <a:off x="987917" y="4642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" name="Google Shape;197;p29"/>
              <p:cNvSpPr/>
              <p:nvPr/>
            </p:nvSpPr>
            <p:spPr>
              <a:xfrm>
                <a:off x="987917" y="52145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" name="Google Shape;198;p29"/>
              <p:cNvSpPr/>
              <p:nvPr/>
            </p:nvSpPr>
            <p:spPr>
              <a:xfrm>
                <a:off x="1047325" y="4642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" name="Google Shape;199;p29"/>
              <p:cNvSpPr/>
              <p:nvPr/>
            </p:nvSpPr>
            <p:spPr>
              <a:xfrm>
                <a:off x="1047325" y="52145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" name="Google Shape;200;p29"/>
              <p:cNvSpPr/>
              <p:nvPr/>
            </p:nvSpPr>
            <p:spPr>
              <a:xfrm>
                <a:off x="1104531" y="4642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" name="Google Shape;201;p29"/>
              <p:cNvSpPr/>
              <p:nvPr/>
            </p:nvSpPr>
            <p:spPr>
              <a:xfrm>
                <a:off x="1104531" y="52145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" name="Google Shape;202;p29"/>
              <p:cNvSpPr/>
              <p:nvPr/>
            </p:nvSpPr>
            <p:spPr>
              <a:xfrm>
                <a:off x="873504" y="58086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" name="Google Shape;203;p29"/>
              <p:cNvSpPr/>
              <p:nvPr/>
            </p:nvSpPr>
            <p:spPr>
              <a:xfrm>
                <a:off x="873504" y="6380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" name="Google Shape;204;p29"/>
              <p:cNvSpPr/>
              <p:nvPr/>
            </p:nvSpPr>
            <p:spPr>
              <a:xfrm>
                <a:off x="930711" y="58086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" name="Google Shape;205;p29"/>
              <p:cNvSpPr/>
              <p:nvPr/>
            </p:nvSpPr>
            <p:spPr>
              <a:xfrm>
                <a:off x="930711" y="63807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" name="Google Shape;206;p29"/>
              <p:cNvSpPr/>
              <p:nvPr/>
            </p:nvSpPr>
            <p:spPr>
              <a:xfrm>
                <a:off x="987917" y="58086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" name="Google Shape;207;p29"/>
              <p:cNvSpPr/>
              <p:nvPr/>
            </p:nvSpPr>
            <p:spPr>
              <a:xfrm>
                <a:off x="987917" y="63807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" name="Google Shape;208;p29"/>
              <p:cNvSpPr/>
              <p:nvPr/>
            </p:nvSpPr>
            <p:spPr>
              <a:xfrm>
                <a:off x="1047325" y="58086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" name="Google Shape;209;p29"/>
              <p:cNvSpPr/>
              <p:nvPr/>
            </p:nvSpPr>
            <p:spPr>
              <a:xfrm>
                <a:off x="1047325" y="63807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" name="Google Shape;210;p29"/>
              <p:cNvSpPr/>
              <p:nvPr/>
            </p:nvSpPr>
            <p:spPr>
              <a:xfrm>
                <a:off x="699683" y="52145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" name="Google Shape;211;p29"/>
              <p:cNvSpPr/>
              <p:nvPr/>
            </p:nvSpPr>
            <p:spPr>
              <a:xfrm>
                <a:off x="756890" y="4642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" name="Google Shape;212;p29"/>
              <p:cNvSpPr/>
              <p:nvPr/>
            </p:nvSpPr>
            <p:spPr>
              <a:xfrm>
                <a:off x="756890" y="52145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" name="Google Shape;213;p29"/>
              <p:cNvSpPr/>
              <p:nvPr/>
            </p:nvSpPr>
            <p:spPr>
              <a:xfrm>
                <a:off x="816297" y="4642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" name="Google Shape;214;p29"/>
              <p:cNvSpPr/>
              <p:nvPr/>
            </p:nvSpPr>
            <p:spPr>
              <a:xfrm>
                <a:off x="816297" y="52145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" name="Google Shape;215;p29"/>
              <p:cNvSpPr/>
              <p:nvPr/>
            </p:nvSpPr>
            <p:spPr>
              <a:xfrm>
                <a:off x="699683" y="58086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" name="Google Shape;216;p29"/>
              <p:cNvSpPr/>
              <p:nvPr/>
            </p:nvSpPr>
            <p:spPr>
              <a:xfrm>
                <a:off x="756890" y="58086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" name="Google Shape;217;p29"/>
              <p:cNvSpPr/>
              <p:nvPr/>
            </p:nvSpPr>
            <p:spPr>
              <a:xfrm>
                <a:off x="756890" y="63807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" name="Google Shape;218;p29"/>
              <p:cNvSpPr/>
              <p:nvPr/>
            </p:nvSpPr>
            <p:spPr>
              <a:xfrm>
                <a:off x="816297" y="58086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" name="Google Shape;219;p29"/>
              <p:cNvSpPr/>
              <p:nvPr/>
            </p:nvSpPr>
            <p:spPr>
              <a:xfrm>
                <a:off x="816297" y="6380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" name="Google Shape;220;p29"/>
              <p:cNvSpPr/>
              <p:nvPr/>
            </p:nvSpPr>
            <p:spPr>
              <a:xfrm>
                <a:off x="1104531" y="58086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" name="Google Shape;221;p29"/>
              <p:cNvSpPr/>
              <p:nvPr/>
            </p:nvSpPr>
            <p:spPr>
              <a:xfrm>
                <a:off x="1104531" y="63807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" name="Google Shape;222;p29"/>
              <p:cNvSpPr/>
              <p:nvPr/>
            </p:nvSpPr>
            <p:spPr>
              <a:xfrm>
                <a:off x="1160639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" name="Google Shape;223;p29"/>
              <p:cNvSpPr/>
              <p:nvPr/>
            </p:nvSpPr>
            <p:spPr>
              <a:xfrm>
                <a:off x="1160639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" name="Google Shape;224;p29"/>
              <p:cNvSpPr/>
              <p:nvPr/>
            </p:nvSpPr>
            <p:spPr>
              <a:xfrm>
                <a:off x="1217846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" name="Google Shape;225;p29"/>
              <p:cNvSpPr/>
              <p:nvPr/>
            </p:nvSpPr>
            <p:spPr>
              <a:xfrm>
                <a:off x="1217846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" name="Google Shape;226;p29"/>
              <p:cNvSpPr/>
              <p:nvPr/>
            </p:nvSpPr>
            <p:spPr>
              <a:xfrm>
                <a:off x="1277253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" name="Google Shape;227;p29"/>
              <p:cNvSpPr/>
              <p:nvPr/>
            </p:nvSpPr>
            <p:spPr>
              <a:xfrm>
                <a:off x="1277253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" name="Google Shape;228;p29"/>
              <p:cNvSpPr/>
              <p:nvPr/>
            </p:nvSpPr>
            <p:spPr>
              <a:xfrm>
                <a:off x="1334460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" name="Google Shape;229;p29"/>
              <p:cNvSpPr/>
              <p:nvPr/>
            </p:nvSpPr>
            <p:spPr>
              <a:xfrm>
                <a:off x="1334460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" name="Google Shape;230;p29"/>
              <p:cNvSpPr/>
              <p:nvPr/>
            </p:nvSpPr>
            <p:spPr>
              <a:xfrm>
                <a:off x="1391667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" name="Google Shape;231;p29"/>
              <p:cNvSpPr/>
              <p:nvPr/>
            </p:nvSpPr>
            <p:spPr>
              <a:xfrm>
                <a:off x="1391667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" name="Google Shape;232;p29"/>
              <p:cNvSpPr/>
              <p:nvPr/>
            </p:nvSpPr>
            <p:spPr>
              <a:xfrm>
                <a:off x="1160639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" name="Google Shape;233;p29"/>
              <p:cNvSpPr/>
              <p:nvPr/>
            </p:nvSpPr>
            <p:spPr>
              <a:xfrm>
                <a:off x="1160639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" name="Google Shape;234;p29"/>
              <p:cNvSpPr/>
              <p:nvPr/>
            </p:nvSpPr>
            <p:spPr>
              <a:xfrm>
                <a:off x="1217846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" name="Google Shape;235;p29"/>
              <p:cNvSpPr/>
              <p:nvPr/>
            </p:nvSpPr>
            <p:spPr>
              <a:xfrm>
                <a:off x="1217846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" name="Google Shape;236;p29"/>
              <p:cNvSpPr/>
              <p:nvPr/>
            </p:nvSpPr>
            <p:spPr>
              <a:xfrm>
                <a:off x="1277253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" name="Google Shape;237;p29"/>
              <p:cNvSpPr/>
              <p:nvPr/>
            </p:nvSpPr>
            <p:spPr>
              <a:xfrm>
                <a:off x="1277253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" name="Google Shape;238;p29"/>
              <p:cNvSpPr/>
              <p:nvPr/>
            </p:nvSpPr>
            <p:spPr>
              <a:xfrm>
                <a:off x="1334460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" name="Google Shape;239;p29"/>
              <p:cNvSpPr/>
              <p:nvPr/>
            </p:nvSpPr>
            <p:spPr>
              <a:xfrm>
                <a:off x="1334460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" name="Google Shape;240;p29"/>
              <p:cNvSpPr/>
              <p:nvPr/>
            </p:nvSpPr>
            <p:spPr>
              <a:xfrm>
                <a:off x="1391667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" name="Google Shape;241;p29"/>
              <p:cNvSpPr/>
              <p:nvPr/>
            </p:nvSpPr>
            <p:spPr>
              <a:xfrm>
                <a:off x="1391667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" name="Google Shape;242;p29"/>
              <p:cNvSpPr/>
              <p:nvPr/>
            </p:nvSpPr>
            <p:spPr>
              <a:xfrm>
                <a:off x="1160639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" name="Google Shape;243;p29"/>
              <p:cNvSpPr/>
              <p:nvPr/>
            </p:nvSpPr>
            <p:spPr>
              <a:xfrm>
                <a:off x="1160639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" name="Google Shape;244;p29"/>
              <p:cNvSpPr/>
              <p:nvPr/>
            </p:nvSpPr>
            <p:spPr>
              <a:xfrm>
                <a:off x="1217846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" name="Google Shape;245;p29"/>
              <p:cNvSpPr/>
              <p:nvPr/>
            </p:nvSpPr>
            <p:spPr>
              <a:xfrm>
                <a:off x="1217846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" name="Google Shape;246;p29"/>
              <p:cNvSpPr/>
              <p:nvPr/>
            </p:nvSpPr>
            <p:spPr>
              <a:xfrm>
                <a:off x="1277253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" name="Google Shape;247;p29"/>
              <p:cNvSpPr/>
              <p:nvPr/>
            </p:nvSpPr>
            <p:spPr>
              <a:xfrm>
                <a:off x="1277253" y="2882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" name="Google Shape;248;p29"/>
              <p:cNvSpPr/>
              <p:nvPr/>
            </p:nvSpPr>
            <p:spPr>
              <a:xfrm>
                <a:off x="1334460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" name="Google Shape;249;p29"/>
              <p:cNvSpPr/>
              <p:nvPr/>
            </p:nvSpPr>
            <p:spPr>
              <a:xfrm>
                <a:off x="1334460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" name="Google Shape;250;p29"/>
              <p:cNvSpPr/>
              <p:nvPr/>
            </p:nvSpPr>
            <p:spPr>
              <a:xfrm>
                <a:off x="1391667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" name="Google Shape;251;p29"/>
              <p:cNvSpPr/>
              <p:nvPr/>
            </p:nvSpPr>
            <p:spPr>
              <a:xfrm>
                <a:off x="1391667" y="2882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" name="Google Shape;252;p29"/>
              <p:cNvSpPr/>
              <p:nvPr/>
            </p:nvSpPr>
            <p:spPr>
              <a:xfrm>
                <a:off x="1160639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" name="Google Shape;253;p29"/>
              <p:cNvSpPr/>
              <p:nvPr/>
            </p:nvSpPr>
            <p:spPr>
              <a:xfrm>
                <a:off x="1160639" y="40484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" name="Google Shape;254;p29"/>
              <p:cNvSpPr/>
              <p:nvPr/>
            </p:nvSpPr>
            <p:spPr>
              <a:xfrm>
                <a:off x="1217846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" name="Google Shape;255;p29"/>
              <p:cNvSpPr/>
              <p:nvPr/>
            </p:nvSpPr>
            <p:spPr>
              <a:xfrm>
                <a:off x="1217846" y="40484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56" name="Google Shape;256;p29"/>
            <p:cNvGrpSpPr/>
            <p:nvPr/>
          </p:nvGrpSpPr>
          <p:grpSpPr>
            <a:xfrm>
              <a:off x="2429090" y="290430"/>
              <a:ext cx="2004445" cy="2586388"/>
              <a:chOff x="-1" y="-1"/>
              <a:chExt cx="2004443" cy="2586387"/>
            </a:xfrm>
          </p:grpSpPr>
          <p:sp>
            <p:nvSpPr>
              <p:cNvPr id="257" name="Google Shape;257;p29"/>
              <p:cNvSpPr/>
              <p:nvPr/>
            </p:nvSpPr>
            <p:spPr>
              <a:xfrm>
                <a:off x="1788814" y="179099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" name="Google Shape;258;p29"/>
              <p:cNvSpPr/>
              <p:nvPr/>
            </p:nvSpPr>
            <p:spPr>
              <a:xfrm>
                <a:off x="1788814" y="1848203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" name="Google Shape;259;p29"/>
              <p:cNvSpPr/>
              <p:nvPr/>
            </p:nvSpPr>
            <p:spPr>
              <a:xfrm>
                <a:off x="1846021" y="179099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" name="Google Shape;260;p29"/>
              <p:cNvSpPr/>
              <p:nvPr/>
            </p:nvSpPr>
            <p:spPr>
              <a:xfrm>
                <a:off x="1846021" y="184820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" name="Google Shape;261;p29"/>
              <p:cNvSpPr/>
              <p:nvPr/>
            </p:nvSpPr>
            <p:spPr>
              <a:xfrm>
                <a:off x="1903228" y="179099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" name="Google Shape;262;p29"/>
              <p:cNvSpPr/>
              <p:nvPr/>
            </p:nvSpPr>
            <p:spPr>
              <a:xfrm>
                <a:off x="1903228" y="184820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" name="Google Shape;263;p29"/>
              <p:cNvSpPr/>
              <p:nvPr/>
            </p:nvSpPr>
            <p:spPr>
              <a:xfrm>
                <a:off x="1672200" y="19076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" name="Google Shape;264;p29"/>
              <p:cNvSpPr/>
              <p:nvPr/>
            </p:nvSpPr>
            <p:spPr>
              <a:xfrm>
                <a:off x="1672200" y="196481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" name="Google Shape;265;p29"/>
              <p:cNvSpPr/>
              <p:nvPr/>
            </p:nvSpPr>
            <p:spPr>
              <a:xfrm>
                <a:off x="1729407" y="19076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" name="Google Shape;266;p29"/>
              <p:cNvSpPr/>
              <p:nvPr/>
            </p:nvSpPr>
            <p:spPr>
              <a:xfrm>
                <a:off x="1729407" y="196481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" name="Google Shape;267;p29"/>
              <p:cNvSpPr/>
              <p:nvPr/>
            </p:nvSpPr>
            <p:spPr>
              <a:xfrm>
                <a:off x="1788814" y="190760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" name="Google Shape;268;p29"/>
              <p:cNvSpPr/>
              <p:nvPr/>
            </p:nvSpPr>
            <p:spPr>
              <a:xfrm>
                <a:off x="1788814" y="1964815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" name="Google Shape;269;p29"/>
              <p:cNvSpPr/>
              <p:nvPr/>
            </p:nvSpPr>
            <p:spPr>
              <a:xfrm>
                <a:off x="1846021" y="19076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" name="Google Shape;270;p29"/>
              <p:cNvSpPr/>
              <p:nvPr/>
            </p:nvSpPr>
            <p:spPr>
              <a:xfrm>
                <a:off x="1846021" y="196481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" name="Google Shape;271;p29"/>
              <p:cNvSpPr/>
              <p:nvPr/>
            </p:nvSpPr>
            <p:spPr>
              <a:xfrm>
                <a:off x="1903228" y="19076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" name="Google Shape;272;p29"/>
              <p:cNvSpPr/>
              <p:nvPr/>
            </p:nvSpPr>
            <p:spPr>
              <a:xfrm>
                <a:off x="1903228" y="196481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" name="Google Shape;273;p29"/>
              <p:cNvSpPr/>
              <p:nvPr/>
            </p:nvSpPr>
            <p:spPr>
              <a:xfrm>
                <a:off x="1672200" y="20242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" name="Google Shape;274;p29"/>
              <p:cNvSpPr/>
              <p:nvPr/>
            </p:nvSpPr>
            <p:spPr>
              <a:xfrm>
                <a:off x="1672200" y="208142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" name="Google Shape;275;p29"/>
              <p:cNvSpPr/>
              <p:nvPr/>
            </p:nvSpPr>
            <p:spPr>
              <a:xfrm>
                <a:off x="1729407" y="20242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" name="Google Shape;276;p29"/>
              <p:cNvSpPr/>
              <p:nvPr/>
            </p:nvSpPr>
            <p:spPr>
              <a:xfrm>
                <a:off x="1729407" y="208142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" name="Google Shape;277;p29"/>
              <p:cNvSpPr/>
              <p:nvPr/>
            </p:nvSpPr>
            <p:spPr>
              <a:xfrm>
                <a:off x="1788814" y="202422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" name="Google Shape;278;p29"/>
              <p:cNvSpPr/>
              <p:nvPr/>
            </p:nvSpPr>
            <p:spPr>
              <a:xfrm>
                <a:off x="1788814" y="208142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" name="Google Shape;279;p29"/>
              <p:cNvSpPr/>
              <p:nvPr/>
            </p:nvSpPr>
            <p:spPr>
              <a:xfrm>
                <a:off x="1846021" y="20242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" name="Google Shape;280;p29"/>
              <p:cNvSpPr/>
              <p:nvPr/>
            </p:nvSpPr>
            <p:spPr>
              <a:xfrm>
                <a:off x="1846021" y="208142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" name="Google Shape;281;p29"/>
              <p:cNvSpPr/>
              <p:nvPr/>
            </p:nvSpPr>
            <p:spPr>
              <a:xfrm>
                <a:off x="1903228" y="20242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" name="Google Shape;282;p29"/>
              <p:cNvSpPr/>
              <p:nvPr/>
            </p:nvSpPr>
            <p:spPr>
              <a:xfrm>
                <a:off x="1903228" y="208142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" name="Google Shape;283;p29"/>
              <p:cNvSpPr/>
              <p:nvPr/>
            </p:nvSpPr>
            <p:spPr>
              <a:xfrm>
                <a:off x="1672200" y="214083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" name="Google Shape;284;p29"/>
              <p:cNvSpPr/>
              <p:nvPr/>
            </p:nvSpPr>
            <p:spPr>
              <a:xfrm>
                <a:off x="1672200" y="219804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" name="Google Shape;285;p29"/>
              <p:cNvSpPr/>
              <p:nvPr/>
            </p:nvSpPr>
            <p:spPr>
              <a:xfrm>
                <a:off x="1729407" y="214083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" name="Google Shape;286;p29"/>
              <p:cNvSpPr/>
              <p:nvPr/>
            </p:nvSpPr>
            <p:spPr>
              <a:xfrm>
                <a:off x="1729407" y="219804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" name="Google Shape;287;p29"/>
              <p:cNvSpPr/>
              <p:nvPr/>
            </p:nvSpPr>
            <p:spPr>
              <a:xfrm>
                <a:off x="1788814" y="2140834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" name="Google Shape;288;p29"/>
              <p:cNvSpPr/>
              <p:nvPr/>
            </p:nvSpPr>
            <p:spPr>
              <a:xfrm>
                <a:off x="1788814" y="219804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" name="Google Shape;289;p29"/>
              <p:cNvSpPr/>
              <p:nvPr/>
            </p:nvSpPr>
            <p:spPr>
              <a:xfrm>
                <a:off x="1846021" y="214083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" name="Google Shape;290;p29"/>
              <p:cNvSpPr/>
              <p:nvPr/>
            </p:nvSpPr>
            <p:spPr>
              <a:xfrm>
                <a:off x="1846021" y="219804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" name="Google Shape;291;p29"/>
              <p:cNvSpPr/>
              <p:nvPr/>
            </p:nvSpPr>
            <p:spPr>
              <a:xfrm>
                <a:off x="1903228" y="214083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" name="Google Shape;292;p29"/>
              <p:cNvSpPr/>
              <p:nvPr/>
            </p:nvSpPr>
            <p:spPr>
              <a:xfrm>
                <a:off x="1903228" y="219804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" name="Google Shape;293;p29"/>
              <p:cNvSpPr/>
              <p:nvPr/>
            </p:nvSpPr>
            <p:spPr>
              <a:xfrm>
                <a:off x="1672200" y="225744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" name="Google Shape;294;p29"/>
              <p:cNvSpPr/>
              <p:nvPr/>
            </p:nvSpPr>
            <p:spPr>
              <a:xfrm>
                <a:off x="1672200" y="231465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" name="Google Shape;295;p29"/>
              <p:cNvSpPr/>
              <p:nvPr/>
            </p:nvSpPr>
            <p:spPr>
              <a:xfrm>
                <a:off x="1729407" y="225744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" name="Google Shape;296;p29"/>
              <p:cNvSpPr/>
              <p:nvPr/>
            </p:nvSpPr>
            <p:spPr>
              <a:xfrm>
                <a:off x="1729407" y="231465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" name="Google Shape;297;p29"/>
              <p:cNvSpPr/>
              <p:nvPr/>
            </p:nvSpPr>
            <p:spPr>
              <a:xfrm>
                <a:off x="1788814" y="225744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" name="Google Shape;298;p29"/>
              <p:cNvSpPr/>
              <p:nvPr/>
            </p:nvSpPr>
            <p:spPr>
              <a:xfrm>
                <a:off x="1788814" y="231465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" name="Google Shape;299;p29"/>
              <p:cNvSpPr/>
              <p:nvPr/>
            </p:nvSpPr>
            <p:spPr>
              <a:xfrm>
                <a:off x="1846021" y="225744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" name="Google Shape;300;p29"/>
              <p:cNvSpPr/>
              <p:nvPr/>
            </p:nvSpPr>
            <p:spPr>
              <a:xfrm>
                <a:off x="1846021" y="231465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" name="Google Shape;301;p29"/>
              <p:cNvSpPr/>
              <p:nvPr/>
            </p:nvSpPr>
            <p:spPr>
              <a:xfrm>
                <a:off x="1903228" y="225744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" name="Google Shape;302;p29"/>
              <p:cNvSpPr/>
              <p:nvPr/>
            </p:nvSpPr>
            <p:spPr>
              <a:xfrm>
                <a:off x="1903228" y="231465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" name="Google Shape;303;p29"/>
              <p:cNvSpPr/>
              <p:nvPr/>
            </p:nvSpPr>
            <p:spPr>
              <a:xfrm>
                <a:off x="1672200" y="237186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" name="Google Shape;304;p29"/>
              <p:cNvSpPr/>
              <p:nvPr/>
            </p:nvSpPr>
            <p:spPr>
              <a:xfrm>
                <a:off x="1672200" y="242796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" name="Google Shape;305;p29"/>
              <p:cNvSpPr/>
              <p:nvPr/>
            </p:nvSpPr>
            <p:spPr>
              <a:xfrm>
                <a:off x="1729407" y="237186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" name="Google Shape;306;p29"/>
              <p:cNvSpPr/>
              <p:nvPr/>
            </p:nvSpPr>
            <p:spPr>
              <a:xfrm>
                <a:off x="1729407" y="242796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7" name="Google Shape;307;p29"/>
              <p:cNvSpPr/>
              <p:nvPr/>
            </p:nvSpPr>
            <p:spPr>
              <a:xfrm>
                <a:off x="1788814" y="237186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8" name="Google Shape;308;p29"/>
              <p:cNvSpPr/>
              <p:nvPr/>
            </p:nvSpPr>
            <p:spPr>
              <a:xfrm>
                <a:off x="1788814" y="242796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9" name="Google Shape;309;p29"/>
              <p:cNvSpPr/>
              <p:nvPr/>
            </p:nvSpPr>
            <p:spPr>
              <a:xfrm>
                <a:off x="1846021" y="237186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0" name="Google Shape;310;p29"/>
              <p:cNvSpPr/>
              <p:nvPr/>
            </p:nvSpPr>
            <p:spPr>
              <a:xfrm>
                <a:off x="1846021" y="242796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1" name="Google Shape;311;p29"/>
              <p:cNvSpPr/>
              <p:nvPr/>
            </p:nvSpPr>
            <p:spPr>
              <a:xfrm>
                <a:off x="1903228" y="237186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2" name="Google Shape;312;p29"/>
              <p:cNvSpPr/>
              <p:nvPr/>
            </p:nvSpPr>
            <p:spPr>
              <a:xfrm>
                <a:off x="1903228" y="242796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3" name="Google Shape;313;p29"/>
              <p:cNvSpPr/>
              <p:nvPr/>
            </p:nvSpPr>
            <p:spPr>
              <a:xfrm>
                <a:off x="1672200" y="248847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4" name="Google Shape;314;p29"/>
              <p:cNvSpPr/>
              <p:nvPr/>
            </p:nvSpPr>
            <p:spPr>
              <a:xfrm>
                <a:off x="1672200" y="254457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5" name="Google Shape;315;p29"/>
              <p:cNvSpPr/>
              <p:nvPr/>
            </p:nvSpPr>
            <p:spPr>
              <a:xfrm>
                <a:off x="1729407" y="248847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6" name="Google Shape;316;p29"/>
              <p:cNvSpPr/>
              <p:nvPr/>
            </p:nvSpPr>
            <p:spPr>
              <a:xfrm>
                <a:off x="1729407" y="254457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7" name="Google Shape;317;p29"/>
              <p:cNvSpPr/>
              <p:nvPr/>
            </p:nvSpPr>
            <p:spPr>
              <a:xfrm>
                <a:off x="1788814" y="248847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8" name="Google Shape;318;p29"/>
              <p:cNvSpPr/>
              <p:nvPr/>
            </p:nvSpPr>
            <p:spPr>
              <a:xfrm>
                <a:off x="1788814" y="254457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9" name="Google Shape;319;p29"/>
              <p:cNvSpPr/>
              <p:nvPr/>
            </p:nvSpPr>
            <p:spPr>
              <a:xfrm>
                <a:off x="1846021" y="248847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0" name="Google Shape;320;p29"/>
              <p:cNvSpPr/>
              <p:nvPr/>
            </p:nvSpPr>
            <p:spPr>
              <a:xfrm>
                <a:off x="1846021" y="254457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1" name="Google Shape;321;p29"/>
              <p:cNvSpPr/>
              <p:nvPr/>
            </p:nvSpPr>
            <p:spPr>
              <a:xfrm>
                <a:off x="1903228" y="248847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2" name="Google Shape;322;p29"/>
              <p:cNvSpPr/>
              <p:nvPr/>
            </p:nvSpPr>
            <p:spPr>
              <a:xfrm>
                <a:off x="1962635" y="144335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3" name="Google Shape;323;p29"/>
              <p:cNvSpPr/>
              <p:nvPr/>
            </p:nvSpPr>
            <p:spPr>
              <a:xfrm>
                <a:off x="1962635" y="15005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4" name="Google Shape;324;p29"/>
              <p:cNvSpPr/>
              <p:nvPr/>
            </p:nvSpPr>
            <p:spPr>
              <a:xfrm>
                <a:off x="1385066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5" name="Google Shape;325;p29"/>
              <p:cNvSpPr/>
              <p:nvPr/>
            </p:nvSpPr>
            <p:spPr>
              <a:xfrm>
                <a:off x="1385066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6" name="Google Shape;326;p29"/>
              <p:cNvSpPr/>
              <p:nvPr/>
            </p:nvSpPr>
            <p:spPr>
              <a:xfrm>
                <a:off x="1442273" y="132894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7" name="Google Shape;327;p29"/>
              <p:cNvSpPr/>
              <p:nvPr/>
            </p:nvSpPr>
            <p:spPr>
              <a:xfrm>
                <a:off x="1442273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8" name="Google Shape;328;p29"/>
              <p:cNvSpPr/>
              <p:nvPr/>
            </p:nvSpPr>
            <p:spPr>
              <a:xfrm>
                <a:off x="1499479" y="132894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29" name="Google Shape;329;p29"/>
              <p:cNvSpPr/>
              <p:nvPr/>
            </p:nvSpPr>
            <p:spPr>
              <a:xfrm>
                <a:off x="1499479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0" name="Google Shape;330;p29"/>
              <p:cNvSpPr/>
              <p:nvPr/>
            </p:nvSpPr>
            <p:spPr>
              <a:xfrm>
                <a:off x="1558887" y="132894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1" name="Google Shape;331;p29"/>
              <p:cNvSpPr/>
              <p:nvPr/>
            </p:nvSpPr>
            <p:spPr>
              <a:xfrm>
                <a:off x="1558887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2" name="Google Shape;332;p29"/>
              <p:cNvSpPr/>
              <p:nvPr/>
            </p:nvSpPr>
            <p:spPr>
              <a:xfrm>
                <a:off x="1616093" y="132894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3" name="Google Shape;333;p29"/>
              <p:cNvSpPr/>
              <p:nvPr/>
            </p:nvSpPr>
            <p:spPr>
              <a:xfrm>
                <a:off x="1616093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4" name="Google Shape;334;p29"/>
              <p:cNvSpPr/>
              <p:nvPr/>
            </p:nvSpPr>
            <p:spPr>
              <a:xfrm>
                <a:off x="1096830" y="132894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5" name="Google Shape;335;p29"/>
              <p:cNvSpPr/>
              <p:nvPr/>
            </p:nvSpPr>
            <p:spPr>
              <a:xfrm>
                <a:off x="1096830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6" name="Google Shape;336;p29"/>
              <p:cNvSpPr/>
              <p:nvPr/>
            </p:nvSpPr>
            <p:spPr>
              <a:xfrm>
                <a:off x="1154037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7" name="Google Shape;337;p29"/>
              <p:cNvSpPr/>
              <p:nvPr/>
            </p:nvSpPr>
            <p:spPr>
              <a:xfrm>
                <a:off x="1154037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8" name="Google Shape;338;p29"/>
              <p:cNvSpPr/>
              <p:nvPr/>
            </p:nvSpPr>
            <p:spPr>
              <a:xfrm>
                <a:off x="1211244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39" name="Google Shape;339;p29"/>
              <p:cNvSpPr/>
              <p:nvPr/>
            </p:nvSpPr>
            <p:spPr>
              <a:xfrm>
                <a:off x="1211244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0" name="Google Shape;340;p29"/>
              <p:cNvSpPr/>
              <p:nvPr/>
            </p:nvSpPr>
            <p:spPr>
              <a:xfrm>
                <a:off x="1270651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1" name="Google Shape;341;p29"/>
              <p:cNvSpPr/>
              <p:nvPr/>
            </p:nvSpPr>
            <p:spPr>
              <a:xfrm>
                <a:off x="1270651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2" name="Google Shape;342;p29"/>
              <p:cNvSpPr/>
              <p:nvPr/>
            </p:nvSpPr>
            <p:spPr>
              <a:xfrm>
                <a:off x="1327858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3" name="Google Shape;343;p29"/>
              <p:cNvSpPr/>
              <p:nvPr/>
            </p:nvSpPr>
            <p:spPr>
              <a:xfrm>
                <a:off x="1327858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4" name="Google Shape;344;p29"/>
              <p:cNvSpPr/>
              <p:nvPr/>
            </p:nvSpPr>
            <p:spPr>
              <a:xfrm>
                <a:off x="920809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5" name="Google Shape;345;p29"/>
              <p:cNvSpPr/>
              <p:nvPr/>
            </p:nvSpPr>
            <p:spPr>
              <a:xfrm>
                <a:off x="920809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6" name="Google Shape;346;p29"/>
              <p:cNvSpPr/>
              <p:nvPr/>
            </p:nvSpPr>
            <p:spPr>
              <a:xfrm>
                <a:off x="978016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7" name="Google Shape;347;p29"/>
              <p:cNvSpPr/>
              <p:nvPr/>
            </p:nvSpPr>
            <p:spPr>
              <a:xfrm>
                <a:off x="978016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8" name="Google Shape;348;p29"/>
              <p:cNvSpPr/>
              <p:nvPr/>
            </p:nvSpPr>
            <p:spPr>
              <a:xfrm>
                <a:off x="1037423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49" name="Google Shape;349;p29"/>
              <p:cNvSpPr/>
              <p:nvPr/>
            </p:nvSpPr>
            <p:spPr>
              <a:xfrm>
                <a:off x="1037423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0" name="Google Shape;350;p29"/>
              <p:cNvSpPr/>
              <p:nvPr/>
            </p:nvSpPr>
            <p:spPr>
              <a:xfrm>
                <a:off x="632575" y="132894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1" name="Google Shape;351;p29"/>
              <p:cNvSpPr/>
              <p:nvPr/>
            </p:nvSpPr>
            <p:spPr>
              <a:xfrm>
                <a:off x="632575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2" name="Google Shape;352;p29"/>
              <p:cNvSpPr/>
              <p:nvPr/>
            </p:nvSpPr>
            <p:spPr>
              <a:xfrm>
                <a:off x="689782" y="132894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3" name="Google Shape;353;p29"/>
              <p:cNvSpPr/>
              <p:nvPr/>
            </p:nvSpPr>
            <p:spPr>
              <a:xfrm>
                <a:off x="689782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4" name="Google Shape;354;p29"/>
              <p:cNvSpPr/>
              <p:nvPr/>
            </p:nvSpPr>
            <p:spPr>
              <a:xfrm>
                <a:off x="746989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5" name="Google Shape;355;p29"/>
              <p:cNvSpPr/>
              <p:nvPr/>
            </p:nvSpPr>
            <p:spPr>
              <a:xfrm>
                <a:off x="746989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6" name="Google Shape;356;p29"/>
              <p:cNvSpPr/>
              <p:nvPr/>
            </p:nvSpPr>
            <p:spPr>
              <a:xfrm>
                <a:off x="806396" y="132894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7" name="Google Shape;357;p29"/>
              <p:cNvSpPr/>
              <p:nvPr/>
            </p:nvSpPr>
            <p:spPr>
              <a:xfrm>
                <a:off x="806396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8" name="Google Shape;358;p29"/>
              <p:cNvSpPr/>
              <p:nvPr/>
            </p:nvSpPr>
            <p:spPr>
              <a:xfrm>
                <a:off x="863603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59" name="Google Shape;359;p29"/>
              <p:cNvSpPr/>
              <p:nvPr/>
            </p:nvSpPr>
            <p:spPr>
              <a:xfrm>
                <a:off x="863603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0" name="Google Shape;360;p29"/>
              <p:cNvSpPr/>
              <p:nvPr/>
            </p:nvSpPr>
            <p:spPr>
              <a:xfrm>
                <a:off x="578669" y="132894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1" name="Google Shape;361;p29"/>
              <p:cNvSpPr/>
              <p:nvPr/>
            </p:nvSpPr>
            <p:spPr>
              <a:xfrm>
                <a:off x="578669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2" name="Google Shape;362;p29"/>
              <p:cNvSpPr/>
              <p:nvPr/>
            </p:nvSpPr>
            <p:spPr>
              <a:xfrm>
                <a:off x="1672200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3" name="Google Shape;363;p29"/>
              <p:cNvSpPr/>
              <p:nvPr/>
            </p:nvSpPr>
            <p:spPr>
              <a:xfrm>
                <a:off x="1672200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4" name="Google Shape;364;p29"/>
              <p:cNvSpPr/>
              <p:nvPr/>
            </p:nvSpPr>
            <p:spPr>
              <a:xfrm>
                <a:off x="1729407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5" name="Google Shape;365;p29"/>
              <p:cNvSpPr/>
              <p:nvPr/>
            </p:nvSpPr>
            <p:spPr>
              <a:xfrm>
                <a:off x="1729407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6" name="Google Shape;366;p29"/>
              <p:cNvSpPr/>
              <p:nvPr/>
            </p:nvSpPr>
            <p:spPr>
              <a:xfrm>
                <a:off x="1788814" y="132894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7" name="Google Shape;367;p29"/>
              <p:cNvSpPr/>
              <p:nvPr/>
            </p:nvSpPr>
            <p:spPr>
              <a:xfrm>
                <a:off x="1788814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8" name="Google Shape;368;p29"/>
              <p:cNvSpPr/>
              <p:nvPr/>
            </p:nvSpPr>
            <p:spPr>
              <a:xfrm>
                <a:off x="1846021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69" name="Google Shape;369;p29"/>
              <p:cNvSpPr/>
              <p:nvPr/>
            </p:nvSpPr>
            <p:spPr>
              <a:xfrm>
                <a:off x="1846021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0" name="Google Shape;370;p29"/>
              <p:cNvSpPr/>
              <p:nvPr/>
            </p:nvSpPr>
            <p:spPr>
              <a:xfrm>
                <a:off x="1903228" y="132894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1" name="Google Shape;371;p29"/>
              <p:cNvSpPr/>
              <p:nvPr/>
            </p:nvSpPr>
            <p:spPr>
              <a:xfrm>
                <a:off x="1903228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2" name="Google Shape;372;p29"/>
              <p:cNvSpPr/>
              <p:nvPr/>
            </p:nvSpPr>
            <p:spPr>
              <a:xfrm>
                <a:off x="1385066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3" name="Google Shape;373;p29"/>
              <p:cNvSpPr/>
              <p:nvPr/>
            </p:nvSpPr>
            <p:spPr>
              <a:xfrm>
                <a:off x="1385066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4" name="Google Shape;374;p29"/>
              <p:cNvSpPr/>
              <p:nvPr/>
            </p:nvSpPr>
            <p:spPr>
              <a:xfrm>
                <a:off x="1442273" y="121013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5" name="Google Shape;375;p29"/>
              <p:cNvSpPr/>
              <p:nvPr/>
            </p:nvSpPr>
            <p:spPr>
              <a:xfrm>
                <a:off x="1442273" y="126733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6" name="Google Shape;376;p29"/>
              <p:cNvSpPr/>
              <p:nvPr/>
            </p:nvSpPr>
            <p:spPr>
              <a:xfrm>
                <a:off x="1499479" y="121013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7" name="Google Shape;377;p29"/>
              <p:cNvSpPr/>
              <p:nvPr/>
            </p:nvSpPr>
            <p:spPr>
              <a:xfrm>
                <a:off x="1499479" y="126733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8" name="Google Shape;378;p29"/>
              <p:cNvSpPr/>
              <p:nvPr/>
            </p:nvSpPr>
            <p:spPr>
              <a:xfrm>
                <a:off x="1558887" y="121013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9" name="Google Shape;379;p29"/>
              <p:cNvSpPr/>
              <p:nvPr/>
            </p:nvSpPr>
            <p:spPr>
              <a:xfrm>
                <a:off x="1558887" y="126733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0" name="Google Shape;380;p29"/>
              <p:cNvSpPr/>
              <p:nvPr/>
            </p:nvSpPr>
            <p:spPr>
              <a:xfrm>
                <a:off x="1616093" y="121013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29"/>
              <p:cNvSpPr/>
              <p:nvPr/>
            </p:nvSpPr>
            <p:spPr>
              <a:xfrm>
                <a:off x="1616093" y="126733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2" name="Google Shape;382;p29"/>
              <p:cNvSpPr/>
              <p:nvPr/>
            </p:nvSpPr>
            <p:spPr>
              <a:xfrm>
                <a:off x="1096830" y="12101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3" name="Google Shape;383;p29"/>
              <p:cNvSpPr/>
              <p:nvPr/>
            </p:nvSpPr>
            <p:spPr>
              <a:xfrm>
                <a:off x="1096830" y="1267339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4" name="Google Shape;384;p29"/>
              <p:cNvSpPr/>
              <p:nvPr/>
            </p:nvSpPr>
            <p:spPr>
              <a:xfrm>
                <a:off x="1154037" y="12101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5" name="Google Shape;385;p29"/>
              <p:cNvSpPr/>
              <p:nvPr/>
            </p:nvSpPr>
            <p:spPr>
              <a:xfrm>
                <a:off x="1154037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6" name="Google Shape;386;p29"/>
              <p:cNvSpPr/>
              <p:nvPr/>
            </p:nvSpPr>
            <p:spPr>
              <a:xfrm>
                <a:off x="1211244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7" name="Google Shape;387;p29"/>
              <p:cNvSpPr/>
              <p:nvPr/>
            </p:nvSpPr>
            <p:spPr>
              <a:xfrm>
                <a:off x="1211244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8" name="Google Shape;388;p29"/>
              <p:cNvSpPr/>
              <p:nvPr/>
            </p:nvSpPr>
            <p:spPr>
              <a:xfrm>
                <a:off x="1270651" y="12101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9" name="Google Shape;389;p29"/>
              <p:cNvSpPr/>
              <p:nvPr/>
            </p:nvSpPr>
            <p:spPr>
              <a:xfrm>
                <a:off x="1270651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0" name="Google Shape;390;p29"/>
              <p:cNvSpPr/>
              <p:nvPr/>
            </p:nvSpPr>
            <p:spPr>
              <a:xfrm>
                <a:off x="1327858" y="12101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1" name="Google Shape;391;p29"/>
              <p:cNvSpPr/>
              <p:nvPr/>
            </p:nvSpPr>
            <p:spPr>
              <a:xfrm>
                <a:off x="1327858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2" name="Google Shape;392;p29"/>
              <p:cNvSpPr/>
              <p:nvPr/>
            </p:nvSpPr>
            <p:spPr>
              <a:xfrm>
                <a:off x="920809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3" name="Google Shape;393;p29"/>
              <p:cNvSpPr/>
              <p:nvPr/>
            </p:nvSpPr>
            <p:spPr>
              <a:xfrm>
                <a:off x="920809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4" name="Google Shape;394;p29"/>
              <p:cNvSpPr/>
              <p:nvPr/>
            </p:nvSpPr>
            <p:spPr>
              <a:xfrm>
                <a:off x="978016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5" name="Google Shape;395;p29"/>
              <p:cNvSpPr/>
              <p:nvPr/>
            </p:nvSpPr>
            <p:spPr>
              <a:xfrm>
                <a:off x="978016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6" name="Google Shape;396;p29"/>
              <p:cNvSpPr/>
              <p:nvPr/>
            </p:nvSpPr>
            <p:spPr>
              <a:xfrm>
                <a:off x="1037423" y="12101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7" name="Google Shape;397;p29"/>
              <p:cNvSpPr/>
              <p:nvPr/>
            </p:nvSpPr>
            <p:spPr>
              <a:xfrm>
                <a:off x="1037423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8" name="Google Shape;398;p29"/>
              <p:cNvSpPr/>
              <p:nvPr/>
            </p:nvSpPr>
            <p:spPr>
              <a:xfrm>
                <a:off x="632575" y="12101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99" name="Google Shape;399;p29"/>
              <p:cNvSpPr/>
              <p:nvPr/>
            </p:nvSpPr>
            <p:spPr>
              <a:xfrm>
                <a:off x="632575" y="1267339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0" name="Google Shape;400;p29"/>
              <p:cNvSpPr/>
              <p:nvPr/>
            </p:nvSpPr>
            <p:spPr>
              <a:xfrm>
                <a:off x="689782" y="12101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1" name="Google Shape;401;p29"/>
              <p:cNvSpPr/>
              <p:nvPr/>
            </p:nvSpPr>
            <p:spPr>
              <a:xfrm>
                <a:off x="689782" y="1267339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2" name="Google Shape;402;p29"/>
              <p:cNvSpPr/>
              <p:nvPr/>
            </p:nvSpPr>
            <p:spPr>
              <a:xfrm>
                <a:off x="746989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3" name="Google Shape;403;p29"/>
              <p:cNvSpPr/>
              <p:nvPr/>
            </p:nvSpPr>
            <p:spPr>
              <a:xfrm>
                <a:off x="746989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4" name="Google Shape;404;p29"/>
              <p:cNvSpPr/>
              <p:nvPr/>
            </p:nvSpPr>
            <p:spPr>
              <a:xfrm>
                <a:off x="806396" y="12101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5" name="Google Shape;405;p29"/>
              <p:cNvSpPr/>
              <p:nvPr/>
            </p:nvSpPr>
            <p:spPr>
              <a:xfrm>
                <a:off x="806396" y="1267339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6" name="Google Shape;406;p29"/>
              <p:cNvSpPr/>
              <p:nvPr/>
            </p:nvSpPr>
            <p:spPr>
              <a:xfrm>
                <a:off x="863603" y="12101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7" name="Google Shape;407;p29"/>
              <p:cNvSpPr/>
              <p:nvPr/>
            </p:nvSpPr>
            <p:spPr>
              <a:xfrm>
                <a:off x="863603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8" name="Google Shape;408;p29"/>
              <p:cNvSpPr/>
              <p:nvPr/>
            </p:nvSpPr>
            <p:spPr>
              <a:xfrm>
                <a:off x="578669" y="126733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09" name="Google Shape;409;p29"/>
              <p:cNvSpPr/>
              <p:nvPr/>
            </p:nvSpPr>
            <p:spPr>
              <a:xfrm>
                <a:off x="1672200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0" name="Google Shape;410;p29"/>
              <p:cNvSpPr/>
              <p:nvPr/>
            </p:nvSpPr>
            <p:spPr>
              <a:xfrm>
                <a:off x="1672200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1" name="Google Shape;411;p29"/>
              <p:cNvSpPr/>
              <p:nvPr/>
            </p:nvSpPr>
            <p:spPr>
              <a:xfrm>
                <a:off x="1729407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2" name="Google Shape;412;p29"/>
              <p:cNvSpPr/>
              <p:nvPr/>
            </p:nvSpPr>
            <p:spPr>
              <a:xfrm>
                <a:off x="1729407" y="126733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3" name="Google Shape;413;p29"/>
              <p:cNvSpPr/>
              <p:nvPr/>
            </p:nvSpPr>
            <p:spPr>
              <a:xfrm>
                <a:off x="1788814" y="12101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4" name="Google Shape;414;p29"/>
              <p:cNvSpPr/>
              <p:nvPr/>
            </p:nvSpPr>
            <p:spPr>
              <a:xfrm>
                <a:off x="1788814" y="1267339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5" name="Google Shape;415;p29"/>
              <p:cNvSpPr/>
              <p:nvPr/>
            </p:nvSpPr>
            <p:spPr>
              <a:xfrm>
                <a:off x="1846021" y="12101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6" name="Google Shape;416;p29"/>
              <p:cNvSpPr/>
              <p:nvPr/>
            </p:nvSpPr>
            <p:spPr>
              <a:xfrm>
                <a:off x="1385066" y="11551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7" name="Google Shape;417;p29"/>
              <p:cNvSpPr/>
              <p:nvPr/>
            </p:nvSpPr>
            <p:spPr>
              <a:xfrm>
                <a:off x="1442273" y="115512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8" name="Google Shape;418;p29"/>
              <p:cNvSpPr/>
              <p:nvPr/>
            </p:nvSpPr>
            <p:spPr>
              <a:xfrm>
                <a:off x="1499479" y="115512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9" name="Google Shape;419;p29"/>
              <p:cNvSpPr/>
              <p:nvPr/>
            </p:nvSpPr>
            <p:spPr>
              <a:xfrm>
                <a:off x="1558887" y="115512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0" name="Google Shape;420;p29"/>
              <p:cNvSpPr/>
              <p:nvPr/>
            </p:nvSpPr>
            <p:spPr>
              <a:xfrm>
                <a:off x="1616093" y="115512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1" name="Google Shape;421;p29"/>
              <p:cNvSpPr/>
              <p:nvPr/>
            </p:nvSpPr>
            <p:spPr>
              <a:xfrm>
                <a:off x="1096830" y="115512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2" name="Google Shape;422;p29"/>
              <p:cNvSpPr/>
              <p:nvPr/>
            </p:nvSpPr>
            <p:spPr>
              <a:xfrm>
                <a:off x="1154037" y="115512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3" name="Google Shape;423;p29"/>
              <p:cNvSpPr/>
              <p:nvPr/>
            </p:nvSpPr>
            <p:spPr>
              <a:xfrm>
                <a:off x="1211244" y="11551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4" name="Google Shape;424;p29"/>
              <p:cNvSpPr/>
              <p:nvPr/>
            </p:nvSpPr>
            <p:spPr>
              <a:xfrm>
                <a:off x="1270651" y="115512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5" name="Google Shape;425;p29"/>
              <p:cNvSpPr/>
              <p:nvPr/>
            </p:nvSpPr>
            <p:spPr>
              <a:xfrm>
                <a:off x="1327858" y="115512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6" name="Google Shape;426;p29"/>
              <p:cNvSpPr/>
              <p:nvPr/>
            </p:nvSpPr>
            <p:spPr>
              <a:xfrm>
                <a:off x="920809" y="11551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7" name="Google Shape;427;p29"/>
              <p:cNvSpPr/>
              <p:nvPr/>
            </p:nvSpPr>
            <p:spPr>
              <a:xfrm>
                <a:off x="978016" y="11551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8" name="Google Shape;428;p29"/>
              <p:cNvSpPr/>
              <p:nvPr/>
            </p:nvSpPr>
            <p:spPr>
              <a:xfrm>
                <a:off x="1037423" y="115512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29" name="Google Shape;429;p29"/>
              <p:cNvSpPr/>
              <p:nvPr/>
            </p:nvSpPr>
            <p:spPr>
              <a:xfrm>
                <a:off x="632575" y="115512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0" name="Google Shape;430;p29"/>
              <p:cNvSpPr/>
              <p:nvPr/>
            </p:nvSpPr>
            <p:spPr>
              <a:xfrm>
                <a:off x="689782" y="115512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1" name="Google Shape;431;p29"/>
              <p:cNvSpPr/>
              <p:nvPr/>
            </p:nvSpPr>
            <p:spPr>
              <a:xfrm>
                <a:off x="746989" y="11551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2" name="Google Shape;432;p29"/>
              <p:cNvSpPr/>
              <p:nvPr/>
            </p:nvSpPr>
            <p:spPr>
              <a:xfrm>
                <a:off x="806396" y="115512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3" name="Google Shape;433;p29"/>
              <p:cNvSpPr/>
              <p:nvPr/>
            </p:nvSpPr>
            <p:spPr>
              <a:xfrm>
                <a:off x="863603" y="115512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4" name="Google Shape;434;p29"/>
              <p:cNvSpPr/>
              <p:nvPr/>
            </p:nvSpPr>
            <p:spPr>
              <a:xfrm>
                <a:off x="402648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5" name="Google Shape;435;p29"/>
              <p:cNvSpPr/>
              <p:nvPr/>
            </p:nvSpPr>
            <p:spPr>
              <a:xfrm>
                <a:off x="458754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6" name="Google Shape;436;p29"/>
              <p:cNvSpPr/>
              <p:nvPr/>
            </p:nvSpPr>
            <p:spPr>
              <a:xfrm>
                <a:off x="515961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7" name="Google Shape;437;p29"/>
              <p:cNvSpPr/>
              <p:nvPr/>
            </p:nvSpPr>
            <p:spPr>
              <a:xfrm>
                <a:off x="225526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8" name="Google Shape;438;p29"/>
              <p:cNvSpPr/>
              <p:nvPr/>
            </p:nvSpPr>
            <p:spPr>
              <a:xfrm>
                <a:off x="282733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39" name="Google Shape;439;p29"/>
              <p:cNvSpPr/>
              <p:nvPr/>
            </p:nvSpPr>
            <p:spPr>
              <a:xfrm>
                <a:off x="342140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0" name="Google Shape;440;p29"/>
              <p:cNvSpPr/>
              <p:nvPr/>
            </p:nvSpPr>
            <p:spPr>
              <a:xfrm>
                <a:off x="51706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1" name="Google Shape;441;p29"/>
              <p:cNvSpPr/>
              <p:nvPr/>
            </p:nvSpPr>
            <p:spPr>
              <a:xfrm>
                <a:off x="112213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2" name="Google Shape;442;p29"/>
              <p:cNvSpPr/>
              <p:nvPr/>
            </p:nvSpPr>
            <p:spPr>
              <a:xfrm>
                <a:off x="169420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3" name="Google Shape;443;p29"/>
              <p:cNvSpPr/>
              <p:nvPr/>
            </p:nvSpPr>
            <p:spPr>
              <a:xfrm>
                <a:off x="290434" y="5940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4" name="Google Shape;444;p29"/>
              <p:cNvSpPr/>
              <p:nvPr/>
            </p:nvSpPr>
            <p:spPr>
              <a:xfrm>
                <a:off x="347641" y="594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5" name="Google Shape;445;p29"/>
              <p:cNvSpPr/>
              <p:nvPr/>
            </p:nvSpPr>
            <p:spPr>
              <a:xfrm>
                <a:off x="114413" y="594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6" name="Google Shape;446;p29"/>
              <p:cNvSpPr/>
              <p:nvPr/>
            </p:nvSpPr>
            <p:spPr>
              <a:xfrm>
                <a:off x="171620" y="594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7" name="Google Shape;447;p29"/>
              <p:cNvSpPr/>
              <p:nvPr/>
            </p:nvSpPr>
            <p:spPr>
              <a:xfrm>
                <a:off x="231027" y="594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8" name="Google Shape;448;p29"/>
              <p:cNvSpPr/>
              <p:nvPr/>
            </p:nvSpPr>
            <p:spPr>
              <a:xfrm>
                <a:off x="-1" y="5940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49" name="Google Shape;449;p29"/>
              <p:cNvSpPr/>
              <p:nvPr/>
            </p:nvSpPr>
            <p:spPr>
              <a:xfrm>
                <a:off x="57206" y="594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0" name="Google Shape;450;p29"/>
              <p:cNvSpPr/>
              <p:nvPr/>
            </p:nvSpPr>
            <p:spPr>
              <a:xfrm>
                <a:off x="114413" y="1188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1" name="Google Shape;451;p29"/>
              <p:cNvSpPr/>
              <p:nvPr/>
            </p:nvSpPr>
            <p:spPr>
              <a:xfrm>
                <a:off x="171620" y="1188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2" name="Google Shape;452;p29"/>
              <p:cNvSpPr/>
              <p:nvPr/>
            </p:nvSpPr>
            <p:spPr>
              <a:xfrm>
                <a:off x="-1" y="11881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3" name="Google Shape;453;p29"/>
              <p:cNvSpPr/>
              <p:nvPr/>
            </p:nvSpPr>
            <p:spPr>
              <a:xfrm>
                <a:off x="57206" y="1188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4" name="Google Shape;454;p29"/>
              <p:cNvSpPr/>
              <p:nvPr/>
            </p:nvSpPr>
            <p:spPr>
              <a:xfrm>
                <a:off x="114413" y="172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5" name="Google Shape;455;p29"/>
              <p:cNvSpPr/>
              <p:nvPr/>
            </p:nvSpPr>
            <p:spPr>
              <a:xfrm>
                <a:off x="-1" y="172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6" name="Google Shape;456;p29"/>
              <p:cNvSpPr/>
              <p:nvPr/>
            </p:nvSpPr>
            <p:spPr>
              <a:xfrm>
                <a:off x="57206" y="172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457" name="Google Shape;457;p29"/>
            <p:cNvGrpSpPr/>
            <p:nvPr/>
          </p:nvGrpSpPr>
          <p:grpSpPr>
            <a:xfrm>
              <a:off x="2077047" y="-1"/>
              <a:ext cx="2239874" cy="1598479"/>
              <a:chOff x="-1" y="0"/>
              <a:chExt cx="2239872" cy="1598477"/>
            </a:xfrm>
          </p:grpSpPr>
          <p:sp>
            <p:nvSpPr>
              <p:cNvPr id="458" name="Google Shape;458;p29"/>
              <p:cNvSpPr/>
              <p:nvPr/>
            </p:nvSpPr>
            <p:spPr>
              <a:xfrm>
                <a:off x="409248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59" name="Google Shape;459;p29"/>
              <p:cNvSpPr/>
              <p:nvPr/>
            </p:nvSpPr>
            <p:spPr>
              <a:xfrm>
                <a:off x="754690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0" name="Google Shape;460;p29"/>
              <p:cNvSpPr/>
              <p:nvPr/>
            </p:nvSpPr>
            <p:spPr>
              <a:xfrm>
                <a:off x="754690" y="23322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1" name="Google Shape;461;p29"/>
              <p:cNvSpPr/>
              <p:nvPr/>
            </p:nvSpPr>
            <p:spPr>
              <a:xfrm>
                <a:off x="810796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2" name="Google Shape;462;p29"/>
              <p:cNvSpPr/>
              <p:nvPr/>
            </p:nvSpPr>
            <p:spPr>
              <a:xfrm>
                <a:off x="810796" y="233225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3" name="Google Shape;463;p29"/>
              <p:cNvSpPr/>
              <p:nvPr/>
            </p:nvSpPr>
            <p:spPr>
              <a:xfrm>
                <a:off x="868003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4" name="Google Shape;464;p29"/>
              <p:cNvSpPr/>
              <p:nvPr/>
            </p:nvSpPr>
            <p:spPr>
              <a:xfrm>
                <a:off x="868003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5" name="Google Shape;465;p29"/>
              <p:cNvSpPr/>
              <p:nvPr/>
            </p:nvSpPr>
            <p:spPr>
              <a:xfrm>
                <a:off x="928511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6" name="Google Shape;466;p29"/>
              <p:cNvSpPr/>
              <p:nvPr/>
            </p:nvSpPr>
            <p:spPr>
              <a:xfrm>
                <a:off x="928511" y="23322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7" name="Google Shape;467;p29"/>
              <p:cNvSpPr/>
              <p:nvPr/>
            </p:nvSpPr>
            <p:spPr>
              <a:xfrm>
                <a:off x="984618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8" name="Google Shape;468;p29"/>
              <p:cNvSpPr/>
              <p:nvPr/>
            </p:nvSpPr>
            <p:spPr>
              <a:xfrm>
                <a:off x="577569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69" name="Google Shape;469;p29"/>
              <p:cNvSpPr/>
              <p:nvPr/>
            </p:nvSpPr>
            <p:spPr>
              <a:xfrm>
                <a:off x="577569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0" name="Google Shape;470;p29"/>
              <p:cNvSpPr/>
              <p:nvPr/>
            </p:nvSpPr>
            <p:spPr>
              <a:xfrm>
                <a:off x="634775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1" name="Google Shape;471;p29"/>
              <p:cNvSpPr/>
              <p:nvPr/>
            </p:nvSpPr>
            <p:spPr>
              <a:xfrm>
                <a:off x="634775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2" name="Google Shape;472;p29"/>
              <p:cNvSpPr/>
              <p:nvPr/>
            </p:nvSpPr>
            <p:spPr>
              <a:xfrm>
                <a:off x="694182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3" name="Google Shape;473;p29"/>
              <p:cNvSpPr/>
              <p:nvPr/>
            </p:nvSpPr>
            <p:spPr>
              <a:xfrm>
                <a:off x="694182" y="233225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4" name="Google Shape;474;p29"/>
              <p:cNvSpPr/>
              <p:nvPr/>
            </p:nvSpPr>
            <p:spPr>
              <a:xfrm>
                <a:off x="403748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5" name="Google Shape;475;p29"/>
              <p:cNvSpPr/>
              <p:nvPr/>
            </p:nvSpPr>
            <p:spPr>
              <a:xfrm>
                <a:off x="403748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6" name="Google Shape;476;p29"/>
              <p:cNvSpPr/>
              <p:nvPr/>
            </p:nvSpPr>
            <p:spPr>
              <a:xfrm>
                <a:off x="464255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7" name="Google Shape;477;p29"/>
              <p:cNvSpPr/>
              <p:nvPr/>
            </p:nvSpPr>
            <p:spPr>
              <a:xfrm>
                <a:off x="464255" y="23322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8" name="Google Shape;478;p29"/>
              <p:cNvSpPr/>
              <p:nvPr/>
            </p:nvSpPr>
            <p:spPr>
              <a:xfrm>
                <a:off x="521462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79" name="Google Shape;479;p29"/>
              <p:cNvSpPr/>
              <p:nvPr/>
            </p:nvSpPr>
            <p:spPr>
              <a:xfrm>
                <a:off x="521462" y="23322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0" name="Google Shape;480;p29"/>
              <p:cNvSpPr/>
              <p:nvPr/>
            </p:nvSpPr>
            <p:spPr>
              <a:xfrm>
                <a:off x="1041825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1" name="Google Shape;481;p29"/>
              <p:cNvSpPr/>
              <p:nvPr/>
            </p:nvSpPr>
            <p:spPr>
              <a:xfrm>
                <a:off x="1041825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2" name="Google Shape;482;p29"/>
              <p:cNvSpPr/>
              <p:nvPr/>
            </p:nvSpPr>
            <p:spPr>
              <a:xfrm>
                <a:off x="754690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3" name="Google Shape;483;p29"/>
              <p:cNvSpPr/>
              <p:nvPr/>
            </p:nvSpPr>
            <p:spPr>
              <a:xfrm>
                <a:off x="754690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4" name="Google Shape;484;p29"/>
              <p:cNvSpPr/>
              <p:nvPr/>
            </p:nvSpPr>
            <p:spPr>
              <a:xfrm>
                <a:off x="810796" y="572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5" name="Google Shape;485;p29"/>
              <p:cNvSpPr/>
              <p:nvPr/>
            </p:nvSpPr>
            <p:spPr>
              <a:xfrm>
                <a:off x="810796" y="1133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6" name="Google Shape;486;p29"/>
              <p:cNvSpPr/>
              <p:nvPr/>
            </p:nvSpPr>
            <p:spPr>
              <a:xfrm>
                <a:off x="868003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7" name="Google Shape;487;p29"/>
              <p:cNvSpPr/>
              <p:nvPr/>
            </p:nvSpPr>
            <p:spPr>
              <a:xfrm>
                <a:off x="868003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8" name="Google Shape;488;p29"/>
              <p:cNvSpPr/>
              <p:nvPr/>
            </p:nvSpPr>
            <p:spPr>
              <a:xfrm>
                <a:off x="928511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89" name="Google Shape;489;p29"/>
              <p:cNvSpPr/>
              <p:nvPr/>
            </p:nvSpPr>
            <p:spPr>
              <a:xfrm>
                <a:off x="928511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0" name="Google Shape;490;p29"/>
              <p:cNvSpPr/>
              <p:nvPr/>
            </p:nvSpPr>
            <p:spPr>
              <a:xfrm>
                <a:off x="984618" y="572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1" name="Google Shape;491;p29"/>
              <p:cNvSpPr/>
              <p:nvPr/>
            </p:nvSpPr>
            <p:spPr>
              <a:xfrm>
                <a:off x="984618" y="1133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2" name="Google Shape;492;p29"/>
              <p:cNvSpPr/>
              <p:nvPr/>
            </p:nvSpPr>
            <p:spPr>
              <a:xfrm>
                <a:off x="577569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3" name="Google Shape;493;p29"/>
              <p:cNvSpPr/>
              <p:nvPr/>
            </p:nvSpPr>
            <p:spPr>
              <a:xfrm>
                <a:off x="577569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4" name="Google Shape;494;p29"/>
              <p:cNvSpPr/>
              <p:nvPr/>
            </p:nvSpPr>
            <p:spPr>
              <a:xfrm>
                <a:off x="634775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5" name="Google Shape;495;p29"/>
              <p:cNvSpPr/>
              <p:nvPr/>
            </p:nvSpPr>
            <p:spPr>
              <a:xfrm>
                <a:off x="634775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6" name="Google Shape;496;p29"/>
              <p:cNvSpPr/>
              <p:nvPr/>
            </p:nvSpPr>
            <p:spPr>
              <a:xfrm>
                <a:off x="694182" y="572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7" name="Google Shape;497;p29"/>
              <p:cNvSpPr/>
              <p:nvPr/>
            </p:nvSpPr>
            <p:spPr>
              <a:xfrm>
                <a:off x="694182" y="1133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8" name="Google Shape;498;p29"/>
              <p:cNvSpPr/>
              <p:nvPr/>
            </p:nvSpPr>
            <p:spPr>
              <a:xfrm>
                <a:off x="290434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99" name="Google Shape;499;p29"/>
              <p:cNvSpPr/>
              <p:nvPr/>
            </p:nvSpPr>
            <p:spPr>
              <a:xfrm>
                <a:off x="178221" y="572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0" name="Google Shape;500;p29"/>
              <p:cNvSpPr/>
              <p:nvPr/>
            </p:nvSpPr>
            <p:spPr>
              <a:xfrm>
                <a:off x="290434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1" name="Google Shape;501;p29"/>
              <p:cNvSpPr/>
              <p:nvPr/>
            </p:nvSpPr>
            <p:spPr>
              <a:xfrm>
                <a:off x="347641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2" name="Google Shape;502;p29"/>
              <p:cNvSpPr/>
              <p:nvPr/>
            </p:nvSpPr>
            <p:spPr>
              <a:xfrm>
                <a:off x="347641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3" name="Google Shape;503;p29"/>
              <p:cNvSpPr/>
              <p:nvPr/>
            </p:nvSpPr>
            <p:spPr>
              <a:xfrm>
                <a:off x="403748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4" name="Google Shape;504;p29"/>
              <p:cNvSpPr/>
              <p:nvPr/>
            </p:nvSpPr>
            <p:spPr>
              <a:xfrm>
                <a:off x="403748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5" name="Google Shape;505;p29"/>
              <p:cNvSpPr/>
              <p:nvPr/>
            </p:nvSpPr>
            <p:spPr>
              <a:xfrm>
                <a:off x="464255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6" name="Google Shape;506;p29"/>
              <p:cNvSpPr/>
              <p:nvPr/>
            </p:nvSpPr>
            <p:spPr>
              <a:xfrm>
                <a:off x="464255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7" name="Google Shape;507;p29"/>
              <p:cNvSpPr/>
              <p:nvPr/>
            </p:nvSpPr>
            <p:spPr>
              <a:xfrm>
                <a:off x="521462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8" name="Google Shape;508;p29"/>
              <p:cNvSpPr/>
              <p:nvPr/>
            </p:nvSpPr>
            <p:spPr>
              <a:xfrm>
                <a:off x="521462" y="1133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09" name="Google Shape;509;p29"/>
              <p:cNvSpPr/>
              <p:nvPr/>
            </p:nvSpPr>
            <p:spPr>
              <a:xfrm>
                <a:off x="235428" y="1133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0" name="Google Shape;510;p29"/>
              <p:cNvSpPr/>
              <p:nvPr/>
            </p:nvSpPr>
            <p:spPr>
              <a:xfrm>
                <a:off x="1041825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1" name="Google Shape;511;p29"/>
              <p:cNvSpPr/>
              <p:nvPr/>
            </p:nvSpPr>
            <p:spPr>
              <a:xfrm>
                <a:off x="754690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2" name="Google Shape;512;p29"/>
              <p:cNvSpPr/>
              <p:nvPr/>
            </p:nvSpPr>
            <p:spPr>
              <a:xfrm>
                <a:off x="810796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3" name="Google Shape;513;p29"/>
              <p:cNvSpPr/>
              <p:nvPr/>
            </p:nvSpPr>
            <p:spPr>
              <a:xfrm>
                <a:off x="868003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4" name="Google Shape;514;p29"/>
              <p:cNvSpPr/>
              <p:nvPr/>
            </p:nvSpPr>
            <p:spPr>
              <a:xfrm>
                <a:off x="928511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5" name="Google Shape;515;p29"/>
              <p:cNvSpPr/>
              <p:nvPr/>
            </p:nvSpPr>
            <p:spPr>
              <a:xfrm>
                <a:off x="984618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6" name="Google Shape;516;p29"/>
              <p:cNvSpPr/>
              <p:nvPr/>
            </p:nvSpPr>
            <p:spPr>
              <a:xfrm>
                <a:off x="290434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7" name="Google Shape;517;p29"/>
              <p:cNvSpPr/>
              <p:nvPr/>
            </p:nvSpPr>
            <p:spPr>
              <a:xfrm>
                <a:off x="231027" y="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8" name="Google Shape;518;p29"/>
              <p:cNvSpPr/>
              <p:nvPr/>
            </p:nvSpPr>
            <p:spPr>
              <a:xfrm>
                <a:off x="347641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9" name="Google Shape;519;p29"/>
              <p:cNvSpPr/>
              <p:nvPr/>
            </p:nvSpPr>
            <p:spPr>
              <a:xfrm>
                <a:off x="116613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0" name="Google Shape;520;p29"/>
              <p:cNvSpPr/>
              <p:nvPr/>
            </p:nvSpPr>
            <p:spPr>
              <a:xfrm>
                <a:off x="5499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1" name="Google Shape;521;p29"/>
              <p:cNvSpPr/>
              <p:nvPr/>
            </p:nvSpPr>
            <p:spPr>
              <a:xfrm>
                <a:off x="61607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2" name="Google Shape;522;p29"/>
              <p:cNvSpPr/>
              <p:nvPr/>
            </p:nvSpPr>
            <p:spPr>
              <a:xfrm>
                <a:off x="173820" y="1133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3" name="Google Shape;523;p29"/>
              <p:cNvSpPr/>
              <p:nvPr/>
            </p:nvSpPr>
            <p:spPr>
              <a:xfrm>
                <a:off x="-1" y="1133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4" name="Google Shape;524;p29"/>
              <p:cNvSpPr/>
              <p:nvPr/>
            </p:nvSpPr>
            <p:spPr>
              <a:xfrm>
                <a:off x="116613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5" name="Google Shape;525;p29"/>
              <p:cNvSpPr/>
              <p:nvPr/>
            </p:nvSpPr>
            <p:spPr>
              <a:xfrm>
                <a:off x="173820" y="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6" name="Google Shape;526;p29"/>
              <p:cNvSpPr/>
              <p:nvPr/>
            </p:nvSpPr>
            <p:spPr>
              <a:xfrm>
                <a:off x="2024243" y="144555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7" name="Google Shape;527;p29"/>
              <p:cNvSpPr/>
              <p:nvPr/>
            </p:nvSpPr>
            <p:spPr>
              <a:xfrm>
                <a:off x="2081450" y="144555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8" name="Google Shape;528;p29"/>
              <p:cNvSpPr/>
              <p:nvPr/>
            </p:nvSpPr>
            <p:spPr>
              <a:xfrm>
                <a:off x="2140857" y="144555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29" name="Google Shape;529;p29"/>
              <p:cNvSpPr/>
              <p:nvPr/>
            </p:nvSpPr>
            <p:spPr>
              <a:xfrm>
                <a:off x="1737108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0" name="Google Shape;530;p29"/>
              <p:cNvSpPr/>
              <p:nvPr/>
            </p:nvSpPr>
            <p:spPr>
              <a:xfrm>
                <a:off x="1794316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1" name="Google Shape;531;p29"/>
              <p:cNvSpPr/>
              <p:nvPr/>
            </p:nvSpPr>
            <p:spPr>
              <a:xfrm>
                <a:off x="1851523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2" name="Google Shape;532;p29"/>
              <p:cNvSpPr/>
              <p:nvPr/>
            </p:nvSpPr>
            <p:spPr>
              <a:xfrm>
                <a:off x="1910930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3" name="Google Shape;533;p29"/>
              <p:cNvSpPr/>
              <p:nvPr/>
            </p:nvSpPr>
            <p:spPr>
              <a:xfrm>
                <a:off x="1968137" y="138615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4" name="Google Shape;534;p29"/>
              <p:cNvSpPr/>
              <p:nvPr/>
            </p:nvSpPr>
            <p:spPr>
              <a:xfrm>
                <a:off x="1448874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5" name="Google Shape;535;p29"/>
              <p:cNvSpPr/>
              <p:nvPr/>
            </p:nvSpPr>
            <p:spPr>
              <a:xfrm>
                <a:off x="1506080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6" name="Google Shape;536;p29"/>
              <p:cNvSpPr/>
              <p:nvPr/>
            </p:nvSpPr>
            <p:spPr>
              <a:xfrm>
                <a:off x="1563287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7" name="Google Shape;537;p29"/>
              <p:cNvSpPr/>
              <p:nvPr/>
            </p:nvSpPr>
            <p:spPr>
              <a:xfrm>
                <a:off x="1622694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8" name="Google Shape;538;p29"/>
              <p:cNvSpPr/>
              <p:nvPr/>
            </p:nvSpPr>
            <p:spPr>
              <a:xfrm>
                <a:off x="1679901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39" name="Google Shape;539;p29"/>
              <p:cNvSpPr/>
              <p:nvPr/>
            </p:nvSpPr>
            <p:spPr>
              <a:xfrm>
                <a:off x="1272853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0" name="Google Shape;540;p29"/>
              <p:cNvSpPr/>
              <p:nvPr/>
            </p:nvSpPr>
            <p:spPr>
              <a:xfrm>
                <a:off x="1330059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1" name="Google Shape;541;p29"/>
              <p:cNvSpPr/>
              <p:nvPr/>
            </p:nvSpPr>
            <p:spPr>
              <a:xfrm>
                <a:off x="1389466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2" name="Google Shape;542;p29"/>
              <p:cNvSpPr/>
              <p:nvPr/>
            </p:nvSpPr>
            <p:spPr>
              <a:xfrm>
                <a:off x="1099032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3" name="Google Shape;543;p29"/>
              <p:cNvSpPr/>
              <p:nvPr/>
            </p:nvSpPr>
            <p:spPr>
              <a:xfrm>
                <a:off x="1158439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4" name="Google Shape;544;p29"/>
              <p:cNvSpPr/>
              <p:nvPr/>
            </p:nvSpPr>
            <p:spPr>
              <a:xfrm>
                <a:off x="1215646" y="138615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5" name="Google Shape;545;p29"/>
              <p:cNvSpPr/>
              <p:nvPr/>
            </p:nvSpPr>
            <p:spPr>
              <a:xfrm>
                <a:off x="1448874" y="133224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6" name="Google Shape;546;p29"/>
              <p:cNvSpPr/>
              <p:nvPr/>
            </p:nvSpPr>
            <p:spPr>
              <a:xfrm>
                <a:off x="1506080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7" name="Google Shape;547;p29"/>
              <p:cNvSpPr/>
              <p:nvPr/>
            </p:nvSpPr>
            <p:spPr>
              <a:xfrm>
                <a:off x="1563287" y="13322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8" name="Google Shape;548;p29"/>
              <p:cNvSpPr/>
              <p:nvPr/>
            </p:nvSpPr>
            <p:spPr>
              <a:xfrm>
                <a:off x="1622694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49" name="Google Shape;549;p29"/>
              <p:cNvSpPr/>
              <p:nvPr/>
            </p:nvSpPr>
            <p:spPr>
              <a:xfrm>
                <a:off x="1679901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0" name="Google Shape;550;p29"/>
              <p:cNvSpPr/>
              <p:nvPr/>
            </p:nvSpPr>
            <p:spPr>
              <a:xfrm>
                <a:off x="1272853" y="13322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1" name="Google Shape;551;p29"/>
              <p:cNvSpPr/>
              <p:nvPr/>
            </p:nvSpPr>
            <p:spPr>
              <a:xfrm>
                <a:off x="1330059" y="13322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2" name="Google Shape;552;p29"/>
              <p:cNvSpPr/>
              <p:nvPr/>
            </p:nvSpPr>
            <p:spPr>
              <a:xfrm>
                <a:off x="1389466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3" name="Google Shape;553;p29"/>
              <p:cNvSpPr/>
              <p:nvPr/>
            </p:nvSpPr>
            <p:spPr>
              <a:xfrm>
                <a:off x="1099032" y="13322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4" name="Google Shape;554;p29"/>
              <p:cNvSpPr/>
              <p:nvPr/>
            </p:nvSpPr>
            <p:spPr>
              <a:xfrm>
                <a:off x="1158439" y="133224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5" name="Google Shape;555;p29"/>
              <p:cNvSpPr/>
              <p:nvPr/>
            </p:nvSpPr>
            <p:spPr>
              <a:xfrm>
                <a:off x="1215646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6" name="Google Shape;556;p29"/>
              <p:cNvSpPr/>
              <p:nvPr/>
            </p:nvSpPr>
            <p:spPr>
              <a:xfrm>
                <a:off x="1448874" y="126953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7" name="Google Shape;557;p29"/>
              <p:cNvSpPr/>
              <p:nvPr/>
            </p:nvSpPr>
            <p:spPr>
              <a:xfrm>
                <a:off x="1506080" y="12695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8" name="Google Shape;558;p29"/>
              <p:cNvSpPr/>
              <p:nvPr/>
            </p:nvSpPr>
            <p:spPr>
              <a:xfrm>
                <a:off x="1563287" y="12695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59" name="Google Shape;559;p29"/>
              <p:cNvSpPr/>
              <p:nvPr/>
            </p:nvSpPr>
            <p:spPr>
              <a:xfrm>
                <a:off x="1272853" y="12695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0" name="Google Shape;560;p29"/>
              <p:cNvSpPr/>
              <p:nvPr/>
            </p:nvSpPr>
            <p:spPr>
              <a:xfrm>
                <a:off x="1330059" y="12695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1" name="Google Shape;561;p29"/>
              <p:cNvSpPr/>
              <p:nvPr/>
            </p:nvSpPr>
            <p:spPr>
              <a:xfrm>
                <a:off x="1389466" y="12695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2" name="Google Shape;562;p29"/>
              <p:cNvSpPr/>
              <p:nvPr/>
            </p:nvSpPr>
            <p:spPr>
              <a:xfrm>
                <a:off x="1448874" y="121563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3" name="Google Shape;563;p29"/>
              <p:cNvSpPr/>
              <p:nvPr/>
            </p:nvSpPr>
            <p:spPr>
              <a:xfrm>
                <a:off x="1506080" y="12156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4" name="Google Shape;564;p29"/>
              <p:cNvSpPr/>
              <p:nvPr/>
            </p:nvSpPr>
            <p:spPr>
              <a:xfrm>
                <a:off x="1563287" y="12156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5" name="Google Shape;565;p29"/>
              <p:cNvSpPr/>
              <p:nvPr/>
            </p:nvSpPr>
            <p:spPr>
              <a:xfrm>
                <a:off x="1330059" y="121563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6" name="Google Shape;566;p29"/>
              <p:cNvSpPr/>
              <p:nvPr/>
            </p:nvSpPr>
            <p:spPr>
              <a:xfrm>
                <a:off x="1330059" y="10990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7" name="Google Shape;567;p29"/>
              <p:cNvSpPr/>
              <p:nvPr/>
            </p:nvSpPr>
            <p:spPr>
              <a:xfrm>
                <a:off x="1389466" y="121563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8" name="Google Shape;568;p29"/>
              <p:cNvSpPr/>
              <p:nvPr/>
            </p:nvSpPr>
            <p:spPr>
              <a:xfrm>
                <a:off x="1158439" y="126953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69" name="Google Shape;569;p29"/>
              <p:cNvSpPr/>
              <p:nvPr/>
            </p:nvSpPr>
            <p:spPr>
              <a:xfrm>
                <a:off x="1215646" y="12695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0" name="Google Shape;570;p29"/>
              <p:cNvSpPr/>
              <p:nvPr/>
            </p:nvSpPr>
            <p:spPr>
              <a:xfrm>
                <a:off x="1272853" y="115292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1" name="Google Shape;571;p29"/>
              <p:cNvSpPr/>
              <p:nvPr/>
            </p:nvSpPr>
            <p:spPr>
              <a:xfrm>
                <a:off x="1158439" y="115292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2" name="Google Shape;572;p29"/>
              <p:cNvSpPr/>
              <p:nvPr/>
            </p:nvSpPr>
            <p:spPr>
              <a:xfrm>
                <a:off x="1215646" y="115292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3" name="Google Shape;573;p29"/>
              <p:cNvSpPr/>
              <p:nvPr/>
            </p:nvSpPr>
            <p:spPr>
              <a:xfrm>
                <a:off x="1272853" y="11012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4" name="Google Shape;574;p29"/>
              <p:cNvSpPr/>
              <p:nvPr/>
            </p:nvSpPr>
            <p:spPr>
              <a:xfrm>
                <a:off x="1158439" y="110122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5" name="Google Shape;575;p29"/>
              <p:cNvSpPr/>
              <p:nvPr/>
            </p:nvSpPr>
            <p:spPr>
              <a:xfrm>
                <a:off x="1104532" y="11012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6" name="Google Shape;576;p29"/>
              <p:cNvSpPr/>
              <p:nvPr/>
            </p:nvSpPr>
            <p:spPr>
              <a:xfrm>
                <a:off x="1215646" y="110122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7" name="Google Shape;577;p29"/>
              <p:cNvSpPr/>
              <p:nvPr/>
            </p:nvSpPr>
            <p:spPr>
              <a:xfrm>
                <a:off x="1330059" y="10363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8" name="Google Shape;578;p29"/>
              <p:cNvSpPr/>
              <p:nvPr/>
            </p:nvSpPr>
            <p:spPr>
              <a:xfrm>
                <a:off x="1389466" y="10363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79" name="Google Shape;579;p29"/>
              <p:cNvSpPr/>
              <p:nvPr/>
            </p:nvSpPr>
            <p:spPr>
              <a:xfrm>
                <a:off x="1330059" y="9824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0" name="Google Shape;580;p29"/>
              <p:cNvSpPr/>
              <p:nvPr/>
            </p:nvSpPr>
            <p:spPr>
              <a:xfrm>
                <a:off x="1389466" y="9824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1" name="Google Shape;581;p29"/>
              <p:cNvSpPr/>
              <p:nvPr/>
            </p:nvSpPr>
            <p:spPr>
              <a:xfrm>
                <a:off x="1444473" y="98240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2" name="Google Shape;582;p29"/>
              <p:cNvSpPr/>
              <p:nvPr/>
            </p:nvSpPr>
            <p:spPr>
              <a:xfrm>
                <a:off x="1500580" y="9824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3" name="Google Shape;583;p29"/>
              <p:cNvSpPr/>
              <p:nvPr/>
            </p:nvSpPr>
            <p:spPr>
              <a:xfrm>
                <a:off x="1330059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4" name="Google Shape;584;p29"/>
              <p:cNvSpPr/>
              <p:nvPr/>
            </p:nvSpPr>
            <p:spPr>
              <a:xfrm>
                <a:off x="1389466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5" name="Google Shape;585;p29"/>
              <p:cNvSpPr/>
              <p:nvPr/>
            </p:nvSpPr>
            <p:spPr>
              <a:xfrm>
                <a:off x="1444473" y="92520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6" name="Google Shape;586;p29"/>
              <p:cNvSpPr/>
              <p:nvPr/>
            </p:nvSpPr>
            <p:spPr>
              <a:xfrm>
                <a:off x="1500580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7" name="Google Shape;587;p29"/>
              <p:cNvSpPr/>
              <p:nvPr/>
            </p:nvSpPr>
            <p:spPr>
              <a:xfrm>
                <a:off x="1330059" y="8701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8" name="Google Shape;588;p29"/>
              <p:cNvSpPr/>
              <p:nvPr/>
            </p:nvSpPr>
            <p:spPr>
              <a:xfrm>
                <a:off x="1272853" y="87019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89" name="Google Shape;589;p29"/>
              <p:cNvSpPr/>
              <p:nvPr/>
            </p:nvSpPr>
            <p:spPr>
              <a:xfrm>
                <a:off x="1215646" y="69417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0" name="Google Shape;590;p29"/>
              <p:cNvSpPr/>
              <p:nvPr/>
            </p:nvSpPr>
            <p:spPr>
              <a:xfrm>
                <a:off x="1158439" y="69417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1" name="Google Shape;591;p29"/>
              <p:cNvSpPr/>
              <p:nvPr/>
            </p:nvSpPr>
            <p:spPr>
              <a:xfrm>
                <a:off x="1045125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2" name="Google Shape;592;p29"/>
              <p:cNvSpPr/>
              <p:nvPr/>
            </p:nvSpPr>
            <p:spPr>
              <a:xfrm>
                <a:off x="984618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3" name="Google Shape;593;p29"/>
              <p:cNvSpPr/>
              <p:nvPr/>
            </p:nvSpPr>
            <p:spPr>
              <a:xfrm>
                <a:off x="932912" y="40704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4" name="Google Shape;594;p29"/>
              <p:cNvSpPr/>
              <p:nvPr/>
            </p:nvSpPr>
            <p:spPr>
              <a:xfrm>
                <a:off x="1330059" y="75138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5" name="Google Shape;595;p29"/>
              <p:cNvSpPr/>
              <p:nvPr/>
            </p:nvSpPr>
            <p:spPr>
              <a:xfrm>
                <a:off x="1272853" y="7513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6" name="Google Shape;596;p29"/>
              <p:cNvSpPr/>
              <p:nvPr/>
            </p:nvSpPr>
            <p:spPr>
              <a:xfrm>
                <a:off x="1156239" y="7513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7" name="Google Shape;597;p29"/>
              <p:cNvSpPr/>
              <p:nvPr/>
            </p:nvSpPr>
            <p:spPr>
              <a:xfrm>
                <a:off x="1389466" y="87019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8" name="Google Shape;598;p29"/>
              <p:cNvSpPr/>
              <p:nvPr/>
            </p:nvSpPr>
            <p:spPr>
              <a:xfrm>
                <a:off x="1444473" y="87019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99" name="Google Shape;599;p29"/>
              <p:cNvSpPr/>
              <p:nvPr/>
            </p:nvSpPr>
            <p:spPr>
              <a:xfrm>
                <a:off x="1500580" y="8701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0" name="Google Shape;600;p29"/>
              <p:cNvSpPr/>
              <p:nvPr/>
            </p:nvSpPr>
            <p:spPr>
              <a:xfrm>
                <a:off x="1389466" y="81078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1" name="Google Shape;601;p29"/>
              <p:cNvSpPr/>
              <p:nvPr/>
            </p:nvSpPr>
            <p:spPr>
              <a:xfrm>
                <a:off x="1278353" y="63697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2" name="Google Shape;602;p29"/>
              <p:cNvSpPr/>
              <p:nvPr/>
            </p:nvSpPr>
            <p:spPr>
              <a:xfrm>
                <a:off x="1330059" y="69417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3" name="Google Shape;603;p29"/>
              <p:cNvSpPr/>
              <p:nvPr/>
            </p:nvSpPr>
            <p:spPr>
              <a:xfrm>
                <a:off x="1444473" y="81078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4" name="Google Shape;604;p29"/>
              <p:cNvSpPr/>
              <p:nvPr/>
            </p:nvSpPr>
            <p:spPr>
              <a:xfrm>
                <a:off x="1500580" y="8107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5" name="Google Shape;605;p29"/>
              <p:cNvSpPr/>
              <p:nvPr/>
            </p:nvSpPr>
            <p:spPr>
              <a:xfrm>
                <a:off x="1272853" y="103961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6" name="Google Shape;606;p29"/>
              <p:cNvSpPr/>
              <p:nvPr/>
            </p:nvSpPr>
            <p:spPr>
              <a:xfrm>
                <a:off x="1158439" y="1039613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7" name="Google Shape;607;p29"/>
              <p:cNvSpPr/>
              <p:nvPr/>
            </p:nvSpPr>
            <p:spPr>
              <a:xfrm>
                <a:off x="1215646" y="10396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8" name="Google Shape;608;p29"/>
              <p:cNvSpPr/>
              <p:nvPr/>
            </p:nvSpPr>
            <p:spPr>
              <a:xfrm>
                <a:off x="1158439" y="990108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09" name="Google Shape;609;p29"/>
              <p:cNvSpPr/>
              <p:nvPr/>
            </p:nvSpPr>
            <p:spPr>
              <a:xfrm>
                <a:off x="1215646" y="99010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0" name="Google Shape;610;p29"/>
              <p:cNvSpPr/>
              <p:nvPr/>
            </p:nvSpPr>
            <p:spPr>
              <a:xfrm>
                <a:off x="2024243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1" name="Google Shape;611;p29"/>
              <p:cNvSpPr/>
              <p:nvPr/>
            </p:nvSpPr>
            <p:spPr>
              <a:xfrm>
                <a:off x="2081450" y="138615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2" name="Google Shape;612;p29"/>
              <p:cNvSpPr/>
              <p:nvPr/>
            </p:nvSpPr>
            <p:spPr>
              <a:xfrm>
                <a:off x="2140857" y="138615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3" name="Google Shape;613;p29"/>
              <p:cNvSpPr/>
              <p:nvPr/>
            </p:nvSpPr>
            <p:spPr>
              <a:xfrm>
                <a:off x="2193664" y="1386152"/>
                <a:ext cx="40705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4" name="Google Shape;614;p29"/>
              <p:cNvSpPr/>
              <p:nvPr/>
            </p:nvSpPr>
            <p:spPr>
              <a:xfrm>
                <a:off x="2198064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5" name="Google Shape;615;p29"/>
              <p:cNvSpPr/>
              <p:nvPr/>
            </p:nvSpPr>
            <p:spPr>
              <a:xfrm>
                <a:off x="1737108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6" name="Google Shape;616;p29"/>
              <p:cNvSpPr/>
              <p:nvPr/>
            </p:nvSpPr>
            <p:spPr>
              <a:xfrm>
                <a:off x="1674400" y="115842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7" name="Google Shape;617;p29"/>
              <p:cNvSpPr/>
              <p:nvPr/>
            </p:nvSpPr>
            <p:spPr>
              <a:xfrm>
                <a:off x="1561087" y="109902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8" name="Google Shape;618;p29"/>
              <p:cNvSpPr/>
              <p:nvPr/>
            </p:nvSpPr>
            <p:spPr>
              <a:xfrm>
                <a:off x="1851523" y="1039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9" name="Google Shape;619;p29"/>
              <p:cNvSpPr/>
              <p:nvPr/>
            </p:nvSpPr>
            <p:spPr>
              <a:xfrm>
                <a:off x="1851523" y="1095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0" name="Google Shape;620;p29"/>
              <p:cNvSpPr/>
              <p:nvPr/>
            </p:nvSpPr>
            <p:spPr>
              <a:xfrm>
                <a:off x="1910930" y="1039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1" name="Google Shape;621;p29"/>
              <p:cNvSpPr/>
              <p:nvPr/>
            </p:nvSpPr>
            <p:spPr>
              <a:xfrm>
                <a:off x="1968137" y="1039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2" name="Google Shape;622;p29"/>
              <p:cNvSpPr/>
              <p:nvPr/>
            </p:nvSpPr>
            <p:spPr>
              <a:xfrm>
                <a:off x="1910930" y="115622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3" name="Google Shape;623;p29"/>
              <p:cNvSpPr/>
              <p:nvPr/>
            </p:nvSpPr>
            <p:spPr>
              <a:xfrm>
                <a:off x="1968137" y="121233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4" name="Google Shape;624;p29"/>
              <p:cNvSpPr/>
              <p:nvPr/>
            </p:nvSpPr>
            <p:spPr>
              <a:xfrm>
                <a:off x="1851523" y="13267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5" name="Google Shape;625;p29"/>
              <p:cNvSpPr/>
              <p:nvPr/>
            </p:nvSpPr>
            <p:spPr>
              <a:xfrm>
                <a:off x="1910930" y="13267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6" name="Google Shape;626;p29"/>
              <p:cNvSpPr/>
              <p:nvPr/>
            </p:nvSpPr>
            <p:spPr>
              <a:xfrm>
                <a:off x="2024243" y="1039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7" name="Google Shape;627;p29"/>
              <p:cNvSpPr/>
              <p:nvPr/>
            </p:nvSpPr>
            <p:spPr>
              <a:xfrm>
                <a:off x="2024243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8" name="Google Shape;628;p29"/>
              <p:cNvSpPr/>
              <p:nvPr/>
            </p:nvSpPr>
            <p:spPr>
              <a:xfrm>
                <a:off x="2081450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9" name="Google Shape;629;p29"/>
              <p:cNvSpPr/>
              <p:nvPr/>
            </p:nvSpPr>
            <p:spPr>
              <a:xfrm>
                <a:off x="2140857" y="103961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0" name="Google Shape;630;p29"/>
              <p:cNvSpPr/>
              <p:nvPr/>
            </p:nvSpPr>
            <p:spPr>
              <a:xfrm>
                <a:off x="2140857" y="1095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1" name="Google Shape;631;p29"/>
              <p:cNvSpPr/>
              <p:nvPr/>
            </p:nvSpPr>
            <p:spPr>
              <a:xfrm>
                <a:off x="2198064" y="1039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2" name="Google Shape;632;p29"/>
              <p:cNvSpPr/>
              <p:nvPr/>
            </p:nvSpPr>
            <p:spPr>
              <a:xfrm>
                <a:off x="2198064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3" name="Google Shape;633;p29"/>
              <p:cNvSpPr/>
              <p:nvPr/>
            </p:nvSpPr>
            <p:spPr>
              <a:xfrm>
                <a:off x="2024243" y="115622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4" name="Google Shape;634;p29"/>
              <p:cNvSpPr/>
              <p:nvPr/>
            </p:nvSpPr>
            <p:spPr>
              <a:xfrm>
                <a:off x="2081450" y="115622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5" name="Google Shape;635;p29"/>
              <p:cNvSpPr/>
              <p:nvPr/>
            </p:nvSpPr>
            <p:spPr>
              <a:xfrm>
                <a:off x="2140857" y="115622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6" name="Google Shape;636;p29"/>
              <p:cNvSpPr/>
              <p:nvPr/>
            </p:nvSpPr>
            <p:spPr>
              <a:xfrm>
                <a:off x="2198064" y="115622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7" name="Google Shape;637;p29"/>
              <p:cNvSpPr/>
              <p:nvPr/>
            </p:nvSpPr>
            <p:spPr>
              <a:xfrm>
                <a:off x="1737108" y="92520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8" name="Google Shape;638;p29"/>
              <p:cNvSpPr/>
              <p:nvPr/>
            </p:nvSpPr>
            <p:spPr>
              <a:xfrm>
                <a:off x="1737108" y="98240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39" name="Google Shape;639;p29"/>
              <p:cNvSpPr/>
              <p:nvPr/>
            </p:nvSpPr>
            <p:spPr>
              <a:xfrm>
                <a:off x="1794316" y="92520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0" name="Google Shape;640;p29"/>
              <p:cNvSpPr/>
              <p:nvPr/>
            </p:nvSpPr>
            <p:spPr>
              <a:xfrm>
                <a:off x="1794316" y="98240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1" name="Google Shape;641;p29"/>
              <p:cNvSpPr/>
              <p:nvPr/>
            </p:nvSpPr>
            <p:spPr>
              <a:xfrm>
                <a:off x="1851523" y="92520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2" name="Google Shape;642;p29"/>
              <p:cNvSpPr/>
              <p:nvPr/>
            </p:nvSpPr>
            <p:spPr>
              <a:xfrm>
                <a:off x="1851523" y="98240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3" name="Google Shape;643;p29"/>
              <p:cNvSpPr/>
              <p:nvPr/>
            </p:nvSpPr>
            <p:spPr>
              <a:xfrm>
                <a:off x="1910930" y="92520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4" name="Google Shape;644;p29"/>
              <p:cNvSpPr/>
              <p:nvPr/>
            </p:nvSpPr>
            <p:spPr>
              <a:xfrm>
                <a:off x="1910930" y="98240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5" name="Google Shape;645;p29"/>
              <p:cNvSpPr/>
              <p:nvPr/>
            </p:nvSpPr>
            <p:spPr>
              <a:xfrm>
                <a:off x="1968137" y="92520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6" name="Google Shape;646;p29"/>
              <p:cNvSpPr/>
              <p:nvPr/>
            </p:nvSpPr>
            <p:spPr>
              <a:xfrm>
                <a:off x="1968137" y="98240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7" name="Google Shape;647;p29"/>
              <p:cNvSpPr/>
              <p:nvPr/>
            </p:nvSpPr>
            <p:spPr>
              <a:xfrm>
                <a:off x="2024243" y="92520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8" name="Google Shape;648;p29"/>
              <p:cNvSpPr/>
              <p:nvPr/>
            </p:nvSpPr>
            <p:spPr>
              <a:xfrm>
                <a:off x="2024243" y="98240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49" name="Google Shape;649;p29"/>
              <p:cNvSpPr/>
              <p:nvPr/>
            </p:nvSpPr>
            <p:spPr>
              <a:xfrm>
                <a:off x="2140857" y="92520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0" name="Google Shape;650;p29"/>
              <p:cNvSpPr/>
              <p:nvPr/>
            </p:nvSpPr>
            <p:spPr>
              <a:xfrm>
                <a:off x="1737108" y="80528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1" name="Google Shape;651;p29"/>
              <p:cNvSpPr/>
              <p:nvPr/>
            </p:nvSpPr>
            <p:spPr>
              <a:xfrm>
                <a:off x="1737108" y="86249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2" name="Google Shape;652;p29"/>
              <p:cNvSpPr/>
              <p:nvPr/>
            </p:nvSpPr>
            <p:spPr>
              <a:xfrm>
                <a:off x="1794316" y="805288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3" name="Google Shape;653;p29"/>
              <p:cNvSpPr/>
              <p:nvPr/>
            </p:nvSpPr>
            <p:spPr>
              <a:xfrm>
                <a:off x="1794316" y="8624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4" name="Google Shape;654;p29"/>
              <p:cNvSpPr/>
              <p:nvPr/>
            </p:nvSpPr>
            <p:spPr>
              <a:xfrm>
                <a:off x="1851523" y="805288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5" name="Google Shape;655;p29"/>
              <p:cNvSpPr/>
              <p:nvPr/>
            </p:nvSpPr>
            <p:spPr>
              <a:xfrm>
                <a:off x="1851523" y="8624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6" name="Google Shape;656;p29"/>
              <p:cNvSpPr/>
              <p:nvPr/>
            </p:nvSpPr>
            <p:spPr>
              <a:xfrm>
                <a:off x="1910930" y="805288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57" name="Google Shape;657;p29"/>
              <p:cNvSpPr/>
              <p:nvPr/>
            </p:nvSpPr>
            <p:spPr>
              <a:xfrm>
                <a:off x="1910930" y="8624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58" name="Google Shape;658;p29"/>
            <p:cNvGrpSpPr/>
            <p:nvPr/>
          </p:nvGrpSpPr>
          <p:grpSpPr>
            <a:xfrm>
              <a:off x="3523720" y="346537"/>
              <a:ext cx="1427977" cy="1371854"/>
              <a:chOff x="0" y="-1"/>
              <a:chExt cx="1427975" cy="1371853"/>
            </a:xfrm>
          </p:grpSpPr>
          <p:sp>
            <p:nvSpPr>
              <p:cNvPr id="659" name="Google Shape;659;p29"/>
              <p:cNvSpPr/>
              <p:nvPr/>
            </p:nvSpPr>
            <p:spPr>
              <a:xfrm>
                <a:off x="521463" y="458749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0" name="Google Shape;660;p29"/>
              <p:cNvSpPr/>
              <p:nvPr/>
            </p:nvSpPr>
            <p:spPr>
              <a:xfrm>
                <a:off x="521463" y="51595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1" name="Google Shape;661;p29"/>
              <p:cNvSpPr/>
              <p:nvPr/>
            </p:nvSpPr>
            <p:spPr>
              <a:xfrm>
                <a:off x="577569" y="45874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2" name="Google Shape;662;p29"/>
              <p:cNvSpPr/>
              <p:nvPr/>
            </p:nvSpPr>
            <p:spPr>
              <a:xfrm>
                <a:off x="577569" y="51595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3" name="Google Shape;663;p29"/>
              <p:cNvSpPr/>
              <p:nvPr/>
            </p:nvSpPr>
            <p:spPr>
              <a:xfrm>
                <a:off x="634777" y="45874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4" name="Google Shape;664;p29"/>
              <p:cNvSpPr/>
              <p:nvPr/>
            </p:nvSpPr>
            <p:spPr>
              <a:xfrm>
                <a:off x="634777" y="51595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5" name="Google Shape;665;p29"/>
              <p:cNvSpPr/>
              <p:nvPr/>
            </p:nvSpPr>
            <p:spPr>
              <a:xfrm>
                <a:off x="694184" y="458749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6" name="Google Shape;666;p29"/>
              <p:cNvSpPr/>
              <p:nvPr/>
            </p:nvSpPr>
            <p:spPr>
              <a:xfrm>
                <a:off x="694184" y="51595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7" name="Google Shape;667;p29"/>
              <p:cNvSpPr/>
              <p:nvPr/>
            </p:nvSpPr>
            <p:spPr>
              <a:xfrm>
                <a:off x="751391" y="35093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8" name="Google Shape;668;p29"/>
              <p:cNvSpPr/>
              <p:nvPr/>
            </p:nvSpPr>
            <p:spPr>
              <a:xfrm>
                <a:off x="290435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69" name="Google Shape;669;p29"/>
              <p:cNvSpPr/>
              <p:nvPr/>
            </p:nvSpPr>
            <p:spPr>
              <a:xfrm>
                <a:off x="347642" y="40484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0" name="Google Shape;670;p29"/>
              <p:cNvSpPr/>
              <p:nvPr/>
            </p:nvSpPr>
            <p:spPr>
              <a:xfrm>
                <a:off x="404849" y="40484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1" name="Google Shape;671;p29"/>
              <p:cNvSpPr/>
              <p:nvPr/>
            </p:nvSpPr>
            <p:spPr>
              <a:xfrm>
                <a:off x="464256" y="40484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2" name="Google Shape;672;p29"/>
              <p:cNvSpPr/>
              <p:nvPr/>
            </p:nvSpPr>
            <p:spPr>
              <a:xfrm>
                <a:off x="521463" y="40484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3" name="Google Shape;673;p29"/>
              <p:cNvSpPr/>
              <p:nvPr/>
            </p:nvSpPr>
            <p:spPr>
              <a:xfrm>
                <a:off x="577569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4" name="Google Shape;674;p29"/>
              <p:cNvSpPr/>
              <p:nvPr/>
            </p:nvSpPr>
            <p:spPr>
              <a:xfrm>
                <a:off x="634777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5" name="Google Shape;675;p29"/>
              <p:cNvSpPr/>
              <p:nvPr/>
            </p:nvSpPr>
            <p:spPr>
              <a:xfrm>
                <a:off x="694184" y="40484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6" name="Google Shape;676;p29"/>
              <p:cNvSpPr/>
              <p:nvPr/>
            </p:nvSpPr>
            <p:spPr>
              <a:xfrm>
                <a:off x="290435" y="3454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7" name="Google Shape;677;p29"/>
              <p:cNvSpPr/>
              <p:nvPr/>
            </p:nvSpPr>
            <p:spPr>
              <a:xfrm>
                <a:off x="347642" y="3454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8" name="Google Shape;678;p29"/>
              <p:cNvSpPr/>
              <p:nvPr/>
            </p:nvSpPr>
            <p:spPr>
              <a:xfrm>
                <a:off x="176022" y="5786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79" name="Google Shape;679;p29"/>
              <p:cNvSpPr/>
              <p:nvPr/>
            </p:nvSpPr>
            <p:spPr>
              <a:xfrm>
                <a:off x="176022" y="63586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0" name="Google Shape;680;p29"/>
              <p:cNvSpPr/>
              <p:nvPr/>
            </p:nvSpPr>
            <p:spPr>
              <a:xfrm>
                <a:off x="233228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1" name="Google Shape;681;p29"/>
              <p:cNvSpPr/>
              <p:nvPr/>
            </p:nvSpPr>
            <p:spPr>
              <a:xfrm>
                <a:off x="233228" y="69527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2" name="Google Shape;682;p29"/>
              <p:cNvSpPr/>
              <p:nvPr/>
            </p:nvSpPr>
            <p:spPr>
              <a:xfrm>
                <a:off x="176022" y="458749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3" name="Google Shape;683;p29"/>
              <p:cNvSpPr/>
              <p:nvPr/>
            </p:nvSpPr>
            <p:spPr>
              <a:xfrm>
                <a:off x="176022" y="51595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4" name="Google Shape;684;p29"/>
              <p:cNvSpPr/>
              <p:nvPr/>
            </p:nvSpPr>
            <p:spPr>
              <a:xfrm>
                <a:off x="233228" y="45874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5" name="Google Shape;685;p29"/>
              <p:cNvSpPr/>
              <p:nvPr/>
            </p:nvSpPr>
            <p:spPr>
              <a:xfrm>
                <a:off x="233228" y="51595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6" name="Google Shape;686;p29"/>
              <p:cNvSpPr/>
              <p:nvPr/>
            </p:nvSpPr>
            <p:spPr>
              <a:xfrm>
                <a:off x="176022" y="40484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7" name="Google Shape;687;p29"/>
              <p:cNvSpPr/>
              <p:nvPr/>
            </p:nvSpPr>
            <p:spPr>
              <a:xfrm>
                <a:off x="233228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8" name="Google Shape;688;p29"/>
              <p:cNvSpPr/>
              <p:nvPr/>
            </p:nvSpPr>
            <p:spPr>
              <a:xfrm>
                <a:off x="176022" y="34543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89" name="Google Shape;689;p29"/>
              <p:cNvSpPr/>
              <p:nvPr/>
            </p:nvSpPr>
            <p:spPr>
              <a:xfrm>
                <a:off x="116614" y="290431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0" name="Google Shape;690;p29"/>
              <p:cNvSpPr/>
              <p:nvPr/>
            </p:nvSpPr>
            <p:spPr>
              <a:xfrm>
                <a:off x="116614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1" name="Google Shape;691;p29"/>
              <p:cNvSpPr/>
              <p:nvPr/>
            </p:nvSpPr>
            <p:spPr>
              <a:xfrm>
                <a:off x="116614" y="45874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2" name="Google Shape;692;p29"/>
              <p:cNvSpPr/>
              <p:nvPr/>
            </p:nvSpPr>
            <p:spPr>
              <a:xfrm>
                <a:off x="116614" y="51595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3" name="Google Shape;693;p29"/>
              <p:cNvSpPr/>
              <p:nvPr/>
            </p:nvSpPr>
            <p:spPr>
              <a:xfrm>
                <a:off x="116614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4" name="Google Shape;694;p29"/>
              <p:cNvSpPr/>
              <p:nvPr/>
            </p:nvSpPr>
            <p:spPr>
              <a:xfrm>
                <a:off x="59408" y="40484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5" name="Google Shape;695;p29"/>
              <p:cNvSpPr/>
              <p:nvPr/>
            </p:nvSpPr>
            <p:spPr>
              <a:xfrm>
                <a:off x="0" y="40484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6" name="Google Shape;696;p29"/>
              <p:cNvSpPr/>
              <p:nvPr/>
            </p:nvSpPr>
            <p:spPr>
              <a:xfrm>
                <a:off x="116614" y="3454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7" name="Google Shape;697;p29"/>
              <p:cNvSpPr/>
              <p:nvPr/>
            </p:nvSpPr>
            <p:spPr>
              <a:xfrm>
                <a:off x="233228" y="3454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8" name="Google Shape;698;p29"/>
              <p:cNvSpPr/>
              <p:nvPr/>
            </p:nvSpPr>
            <p:spPr>
              <a:xfrm>
                <a:off x="404849" y="3454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99" name="Google Shape;699;p29"/>
              <p:cNvSpPr/>
              <p:nvPr/>
            </p:nvSpPr>
            <p:spPr>
              <a:xfrm>
                <a:off x="464256" y="3454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0" name="Google Shape;700;p29"/>
              <p:cNvSpPr/>
              <p:nvPr/>
            </p:nvSpPr>
            <p:spPr>
              <a:xfrm>
                <a:off x="521463" y="3454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1" name="Google Shape;701;p29"/>
              <p:cNvSpPr/>
              <p:nvPr/>
            </p:nvSpPr>
            <p:spPr>
              <a:xfrm>
                <a:off x="577569" y="3454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2" name="Google Shape;702;p29"/>
              <p:cNvSpPr/>
              <p:nvPr/>
            </p:nvSpPr>
            <p:spPr>
              <a:xfrm>
                <a:off x="634777" y="3454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3" name="Google Shape;703;p29"/>
              <p:cNvSpPr/>
              <p:nvPr/>
            </p:nvSpPr>
            <p:spPr>
              <a:xfrm>
                <a:off x="694184" y="3454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4" name="Google Shape;704;p29"/>
              <p:cNvSpPr/>
              <p:nvPr/>
            </p:nvSpPr>
            <p:spPr>
              <a:xfrm>
                <a:off x="925212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5" name="Google Shape;705;p29"/>
              <p:cNvSpPr/>
              <p:nvPr/>
            </p:nvSpPr>
            <p:spPr>
              <a:xfrm>
                <a:off x="982419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6" name="Google Shape;706;p29"/>
              <p:cNvSpPr/>
              <p:nvPr/>
            </p:nvSpPr>
            <p:spPr>
              <a:xfrm>
                <a:off x="1041826" y="46205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7" name="Google Shape;707;p29"/>
              <p:cNvSpPr/>
              <p:nvPr/>
            </p:nvSpPr>
            <p:spPr>
              <a:xfrm>
                <a:off x="1099033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8" name="Google Shape;708;p29"/>
              <p:cNvSpPr/>
              <p:nvPr/>
            </p:nvSpPr>
            <p:spPr>
              <a:xfrm>
                <a:off x="1156240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09" name="Google Shape;709;p29"/>
              <p:cNvSpPr/>
              <p:nvPr/>
            </p:nvSpPr>
            <p:spPr>
              <a:xfrm>
                <a:off x="1215647" y="46205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0" name="Google Shape;710;p29"/>
              <p:cNvSpPr/>
              <p:nvPr/>
            </p:nvSpPr>
            <p:spPr>
              <a:xfrm>
                <a:off x="1272853" y="4620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1" name="Google Shape;711;p29"/>
              <p:cNvSpPr/>
              <p:nvPr/>
            </p:nvSpPr>
            <p:spPr>
              <a:xfrm>
                <a:off x="1330061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2" name="Google Shape;712;p29"/>
              <p:cNvSpPr/>
              <p:nvPr/>
            </p:nvSpPr>
            <p:spPr>
              <a:xfrm>
                <a:off x="1389468" y="4620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3" name="Google Shape;713;p29"/>
              <p:cNvSpPr/>
              <p:nvPr/>
            </p:nvSpPr>
            <p:spPr>
              <a:xfrm>
                <a:off x="925212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4" name="Google Shape;714;p29"/>
              <p:cNvSpPr/>
              <p:nvPr/>
            </p:nvSpPr>
            <p:spPr>
              <a:xfrm>
                <a:off x="982419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5" name="Google Shape;715;p29"/>
              <p:cNvSpPr/>
              <p:nvPr/>
            </p:nvSpPr>
            <p:spPr>
              <a:xfrm>
                <a:off x="1041826" y="40704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6" name="Google Shape;716;p29"/>
              <p:cNvSpPr/>
              <p:nvPr/>
            </p:nvSpPr>
            <p:spPr>
              <a:xfrm>
                <a:off x="1099033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7" name="Google Shape;717;p29"/>
              <p:cNvSpPr/>
              <p:nvPr/>
            </p:nvSpPr>
            <p:spPr>
              <a:xfrm>
                <a:off x="1156240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8" name="Google Shape;718;p29"/>
              <p:cNvSpPr/>
              <p:nvPr/>
            </p:nvSpPr>
            <p:spPr>
              <a:xfrm>
                <a:off x="1215647" y="40704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19" name="Google Shape;719;p29"/>
              <p:cNvSpPr/>
              <p:nvPr/>
            </p:nvSpPr>
            <p:spPr>
              <a:xfrm>
                <a:off x="1272853" y="40704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0" name="Google Shape;720;p29"/>
              <p:cNvSpPr/>
              <p:nvPr/>
            </p:nvSpPr>
            <p:spPr>
              <a:xfrm>
                <a:off x="1330061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1" name="Google Shape;721;p29"/>
              <p:cNvSpPr/>
              <p:nvPr/>
            </p:nvSpPr>
            <p:spPr>
              <a:xfrm>
                <a:off x="925212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2" name="Google Shape;722;p29"/>
              <p:cNvSpPr/>
              <p:nvPr/>
            </p:nvSpPr>
            <p:spPr>
              <a:xfrm>
                <a:off x="982419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3" name="Google Shape;723;p29"/>
              <p:cNvSpPr/>
              <p:nvPr/>
            </p:nvSpPr>
            <p:spPr>
              <a:xfrm>
                <a:off x="811898" y="4620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4" name="Google Shape;724;p29"/>
              <p:cNvSpPr/>
              <p:nvPr/>
            </p:nvSpPr>
            <p:spPr>
              <a:xfrm>
                <a:off x="868005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5" name="Google Shape;725;p29"/>
              <p:cNvSpPr/>
              <p:nvPr/>
            </p:nvSpPr>
            <p:spPr>
              <a:xfrm>
                <a:off x="811898" y="407044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6" name="Google Shape;726;p29"/>
              <p:cNvSpPr/>
              <p:nvPr/>
            </p:nvSpPr>
            <p:spPr>
              <a:xfrm>
                <a:off x="868005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7" name="Google Shape;727;p29"/>
              <p:cNvSpPr/>
              <p:nvPr/>
            </p:nvSpPr>
            <p:spPr>
              <a:xfrm>
                <a:off x="925212" y="57866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8" name="Google Shape;728;p29"/>
              <p:cNvSpPr/>
              <p:nvPr/>
            </p:nvSpPr>
            <p:spPr>
              <a:xfrm>
                <a:off x="982419" y="57866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9" name="Google Shape;729;p29"/>
              <p:cNvSpPr/>
              <p:nvPr/>
            </p:nvSpPr>
            <p:spPr>
              <a:xfrm>
                <a:off x="1041826" y="57866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0" name="Google Shape;730;p29"/>
              <p:cNvSpPr/>
              <p:nvPr/>
            </p:nvSpPr>
            <p:spPr>
              <a:xfrm>
                <a:off x="925212" y="52365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1" name="Google Shape;731;p29"/>
              <p:cNvSpPr/>
              <p:nvPr/>
            </p:nvSpPr>
            <p:spPr>
              <a:xfrm>
                <a:off x="982419" y="52365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2" name="Google Shape;732;p29"/>
              <p:cNvSpPr/>
              <p:nvPr/>
            </p:nvSpPr>
            <p:spPr>
              <a:xfrm>
                <a:off x="1041826" y="523656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3" name="Google Shape;733;p29"/>
              <p:cNvSpPr/>
              <p:nvPr/>
            </p:nvSpPr>
            <p:spPr>
              <a:xfrm>
                <a:off x="811898" y="57866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4" name="Google Shape;734;p29"/>
              <p:cNvSpPr/>
              <p:nvPr/>
            </p:nvSpPr>
            <p:spPr>
              <a:xfrm>
                <a:off x="868005" y="57866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5" name="Google Shape;735;p29"/>
              <p:cNvSpPr/>
              <p:nvPr/>
            </p:nvSpPr>
            <p:spPr>
              <a:xfrm>
                <a:off x="811898" y="52365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6" name="Google Shape;736;p29"/>
              <p:cNvSpPr/>
              <p:nvPr/>
            </p:nvSpPr>
            <p:spPr>
              <a:xfrm>
                <a:off x="751391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7" name="Google Shape;737;p29"/>
              <p:cNvSpPr/>
              <p:nvPr/>
            </p:nvSpPr>
            <p:spPr>
              <a:xfrm>
                <a:off x="751391" y="52365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8" name="Google Shape;738;p29"/>
              <p:cNvSpPr/>
              <p:nvPr/>
            </p:nvSpPr>
            <p:spPr>
              <a:xfrm>
                <a:off x="868005" y="52365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9" name="Google Shape;739;p29"/>
              <p:cNvSpPr/>
              <p:nvPr/>
            </p:nvSpPr>
            <p:spPr>
              <a:xfrm>
                <a:off x="925212" y="69527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0" name="Google Shape;740;p29"/>
              <p:cNvSpPr/>
              <p:nvPr/>
            </p:nvSpPr>
            <p:spPr>
              <a:xfrm>
                <a:off x="982419" y="69527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1" name="Google Shape;741;p29"/>
              <p:cNvSpPr/>
              <p:nvPr/>
            </p:nvSpPr>
            <p:spPr>
              <a:xfrm>
                <a:off x="1041826" y="69527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2" name="Google Shape;742;p29"/>
              <p:cNvSpPr/>
              <p:nvPr/>
            </p:nvSpPr>
            <p:spPr>
              <a:xfrm>
                <a:off x="1041826" y="75468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3" name="Google Shape;743;p29"/>
              <p:cNvSpPr/>
              <p:nvPr/>
            </p:nvSpPr>
            <p:spPr>
              <a:xfrm>
                <a:off x="925212" y="64026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4" name="Google Shape;744;p29"/>
              <p:cNvSpPr/>
              <p:nvPr/>
            </p:nvSpPr>
            <p:spPr>
              <a:xfrm>
                <a:off x="982419" y="64026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5" name="Google Shape;745;p29"/>
              <p:cNvSpPr/>
              <p:nvPr/>
            </p:nvSpPr>
            <p:spPr>
              <a:xfrm>
                <a:off x="1041826" y="640269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6" name="Google Shape;746;p29"/>
              <p:cNvSpPr/>
              <p:nvPr/>
            </p:nvSpPr>
            <p:spPr>
              <a:xfrm>
                <a:off x="868005" y="64026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7" name="Google Shape;747;p29"/>
              <p:cNvSpPr/>
              <p:nvPr/>
            </p:nvSpPr>
            <p:spPr>
              <a:xfrm>
                <a:off x="811898" y="3476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8" name="Google Shape;748;p29"/>
              <p:cNvSpPr/>
              <p:nvPr/>
            </p:nvSpPr>
            <p:spPr>
              <a:xfrm>
                <a:off x="868005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49" name="Google Shape;749;p29"/>
              <p:cNvSpPr/>
              <p:nvPr/>
            </p:nvSpPr>
            <p:spPr>
              <a:xfrm>
                <a:off x="1041826" y="3476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0" name="Google Shape;750;p29"/>
              <p:cNvSpPr/>
              <p:nvPr/>
            </p:nvSpPr>
            <p:spPr>
              <a:xfrm>
                <a:off x="1099033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1" name="Google Shape;751;p29"/>
              <p:cNvSpPr/>
              <p:nvPr/>
            </p:nvSpPr>
            <p:spPr>
              <a:xfrm>
                <a:off x="1156240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2" name="Google Shape;752;p29"/>
              <p:cNvSpPr/>
              <p:nvPr/>
            </p:nvSpPr>
            <p:spPr>
              <a:xfrm>
                <a:off x="1215647" y="3476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3" name="Google Shape;753;p29"/>
              <p:cNvSpPr/>
              <p:nvPr/>
            </p:nvSpPr>
            <p:spPr>
              <a:xfrm>
                <a:off x="1272853" y="34763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4" name="Google Shape;754;p29"/>
              <p:cNvSpPr/>
              <p:nvPr/>
            </p:nvSpPr>
            <p:spPr>
              <a:xfrm>
                <a:off x="1330061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5" name="Google Shape;755;p29"/>
              <p:cNvSpPr/>
              <p:nvPr/>
            </p:nvSpPr>
            <p:spPr>
              <a:xfrm>
                <a:off x="404849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6" name="Google Shape;756;p29"/>
              <p:cNvSpPr/>
              <p:nvPr/>
            </p:nvSpPr>
            <p:spPr>
              <a:xfrm>
                <a:off x="464256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7" name="Google Shape;757;p29"/>
              <p:cNvSpPr/>
              <p:nvPr/>
            </p:nvSpPr>
            <p:spPr>
              <a:xfrm>
                <a:off x="521463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8" name="Google Shape;758;p29"/>
              <p:cNvSpPr/>
              <p:nvPr/>
            </p:nvSpPr>
            <p:spPr>
              <a:xfrm>
                <a:off x="577569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9" name="Google Shape;759;p29"/>
              <p:cNvSpPr/>
              <p:nvPr/>
            </p:nvSpPr>
            <p:spPr>
              <a:xfrm>
                <a:off x="634777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0" name="Google Shape;760;p29"/>
              <p:cNvSpPr/>
              <p:nvPr/>
            </p:nvSpPr>
            <p:spPr>
              <a:xfrm>
                <a:off x="694184" y="2882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1" name="Google Shape;761;p29"/>
              <p:cNvSpPr/>
              <p:nvPr/>
            </p:nvSpPr>
            <p:spPr>
              <a:xfrm>
                <a:off x="751391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2" name="Google Shape;762;p29"/>
              <p:cNvSpPr/>
              <p:nvPr/>
            </p:nvSpPr>
            <p:spPr>
              <a:xfrm>
                <a:off x="464256" y="2332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3" name="Google Shape;763;p29"/>
              <p:cNvSpPr/>
              <p:nvPr/>
            </p:nvSpPr>
            <p:spPr>
              <a:xfrm>
                <a:off x="521463" y="2332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4" name="Google Shape;764;p29"/>
              <p:cNvSpPr/>
              <p:nvPr/>
            </p:nvSpPr>
            <p:spPr>
              <a:xfrm>
                <a:off x="577569" y="2332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5" name="Google Shape;765;p29"/>
              <p:cNvSpPr/>
              <p:nvPr/>
            </p:nvSpPr>
            <p:spPr>
              <a:xfrm>
                <a:off x="634777" y="2332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6" name="Google Shape;766;p29"/>
              <p:cNvSpPr/>
              <p:nvPr/>
            </p:nvSpPr>
            <p:spPr>
              <a:xfrm>
                <a:off x="694184" y="2332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7" name="Google Shape;767;p29"/>
              <p:cNvSpPr/>
              <p:nvPr/>
            </p:nvSpPr>
            <p:spPr>
              <a:xfrm>
                <a:off x="290435" y="1771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8" name="Google Shape;768;p29"/>
              <p:cNvSpPr/>
              <p:nvPr/>
            </p:nvSpPr>
            <p:spPr>
              <a:xfrm>
                <a:off x="290435" y="1199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9" name="Google Shape;769;p29"/>
              <p:cNvSpPr/>
              <p:nvPr/>
            </p:nvSpPr>
            <p:spPr>
              <a:xfrm>
                <a:off x="176022" y="2882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0" name="Google Shape;770;p29"/>
              <p:cNvSpPr/>
              <p:nvPr/>
            </p:nvSpPr>
            <p:spPr>
              <a:xfrm>
                <a:off x="233228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1" name="Google Shape;771;p29"/>
              <p:cNvSpPr/>
              <p:nvPr/>
            </p:nvSpPr>
            <p:spPr>
              <a:xfrm>
                <a:off x="176022" y="2332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2" name="Google Shape;772;p29"/>
              <p:cNvSpPr/>
              <p:nvPr/>
            </p:nvSpPr>
            <p:spPr>
              <a:xfrm>
                <a:off x="233228" y="2332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3" name="Google Shape;773;p29"/>
              <p:cNvSpPr/>
              <p:nvPr/>
            </p:nvSpPr>
            <p:spPr>
              <a:xfrm>
                <a:off x="176022" y="1771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4" name="Google Shape;774;p29"/>
              <p:cNvSpPr/>
              <p:nvPr/>
            </p:nvSpPr>
            <p:spPr>
              <a:xfrm>
                <a:off x="116614" y="1199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5" name="Google Shape;775;p29"/>
              <p:cNvSpPr/>
              <p:nvPr/>
            </p:nvSpPr>
            <p:spPr>
              <a:xfrm>
                <a:off x="116614" y="1771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6" name="Google Shape;776;p29"/>
              <p:cNvSpPr/>
              <p:nvPr/>
            </p:nvSpPr>
            <p:spPr>
              <a:xfrm>
                <a:off x="59408" y="1199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7" name="Google Shape;777;p29"/>
              <p:cNvSpPr/>
              <p:nvPr/>
            </p:nvSpPr>
            <p:spPr>
              <a:xfrm>
                <a:off x="57207" y="1771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8" name="Google Shape;778;p29"/>
              <p:cNvSpPr/>
              <p:nvPr/>
            </p:nvSpPr>
            <p:spPr>
              <a:xfrm>
                <a:off x="233228" y="1771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79" name="Google Shape;779;p29"/>
              <p:cNvSpPr/>
              <p:nvPr/>
            </p:nvSpPr>
            <p:spPr>
              <a:xfrm>
                <a:off x="176022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0" name="Google Shape;780;p29"/>
              <p:cNvSpPr/>
              <p:nvPr/>
            </p:nvSpPr>
            <p:spPr>
              <a:xfrm>
                <a:off x="233228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1" name="Google Shape;781;p29"/>
              <p:cNvSpPr/>
              <p:nvPr/>
            </p:nvSpPr>
            <p:spPr>
              <a:xfrm>
                <a:off x="176022" y="605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2" name="Google Shape;782;p29"/>
              <p:cNvSpPr/>
              <p:nvPr/>
            </p:nvSpPr>
            <p:spPr>
              <a:xfrm>
                <a:off x="233228" y="605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3" name="Google Shape;783;p29"/>
              <p:cNvSpPr/>
              <p:nvPr/>
            </p:nvSpPr>
            <p:spPr>
              <a:xfrm>
                <a:off x="233228" y="-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4" name="Google Shape;784;p29"/>
              <p:cNvSpPr/>
              <p:nvPr/>
            </p:nvSpPr>
            <p:spPr>
              <a:xfrm>
                <a:off x="404849" y="1771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5" name="Google Shape;785;p29"/>
              <p:cNvSpPr/>
              <p:nvPr/>
            </p:nvSpPr>
            <p:spPr>
              <a:xfrm>
                <a:off x="464256" y="1771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6" name="Google Shape;786;p29"/>
              <p:cNvSpPr/>
              <p:nvPr/>
            </p:nvSpPr>
            <p:spPr>
              <a:xfrm>
                <a:off x="521463" y="1771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7" name="Google Shape;787;p29"/>
              <p:cNvSpPr/>
              <p:nvPr/>
            </p:nvSpPr>
            <p:spPr>
              <a:xfrm>
                <a:off x="577569" y="1771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8" name="Google Shape;788;p29"/>
              <p:cNvSpPr/>
              <p:nvPr/>
            </p:nvSpPr>
            <p:spPr>
              <a:xfrm>
                <a:off x="634777" y="1771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9" name="Google Shape;789;p29"/>
              <p:cNvSpPr/>
              <p:nvPr/>
            </p:nvSpPr>
            <p:spPr>
              <a:xfrm>
                <a:off x="694184" y="1771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0" name="Google Shape;790;p29"/>
              <p:cNvSpPr/>
              <p:nvPr/>
            </p:nvSpPr>
            <p:spPr>
              <a:xfrm>
                <a:off x="925212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1" name="Google Shape;791;p29"/>
              <p:cNvSpPr/>
              <p:nvPr/>
            </p:nvSpPr>
            <p:spPr>
              <a:xfrm>
                <a:off x="982419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2" name="Google Shape;792;p29"/>
              <p:cNvSpPr/>
              <p:nvPr/>
            </p:nvSpPr>
            <p:spPr>
              <a:xfrm>
                <a:off x="1041826" y="29373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3" name="Google Shape;793;p29"/>
              <p:cNvSpPr/>
              <p:nvPr/>
            </p:nvSpPr>
            <p:spPr>
              <a:xfrm>
                <a:off x="1099033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4" name="Google Shape;794;p29"/>
              <p:cNvSpPr/>
              <p:nvPr/>
            </p:nvSpPr>
            <p:spPr>
              <a:xfrm>
                <a:off x="1156240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5" name="Google Shape;795;p29"/>
              <p:cNvSpPr/>
              <p:nvPr/>
            </p:nvSpPr>
            <p:spPr>
              <a:xfrm>
                <a:off x="1215647" y="29373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6" name="Google Shape;796;p29"/>
              <p:cNvSpPr/>
              <p:nvPr/>
            </p:nvSpPr>
            <p:spPr>
              <a:xfrm>
                <a:off x="1272853" y="2937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7" name="Google Shape;797;p29"/>
              <p:cNvSpPr/>
              <p:nvPr/>
            </p:nvSpPr>
            <p:spPr>
              <a:xfrm>
                <a:off x="1330061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8" name="Google Shape;798;p29"/>
              <p:cNvSpPr/>
              <p:nvPr/>
            </p:nvSpPr>
            <p:spPr>
              <a:xfrm>
                <a:off x="1389468" y="2937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9" name="Google Shape;799;p29"/>
              <p:cNvSpPr/>
              <p:nvPr/>
            </p:nvSpPr>
            <p:spPr>
              <a:xfrm>
                <a:off x="925212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0" name="Google Shape;800;p29"/>
              <p:cNvSpPr/>
              <p:nvPr/>
            </p:nvSpPr>
            <p:spPr>
              <a:xfrm>
                <a:off x="982419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1" name="Google Shape;801;p29"/>
              <p:cNvSpPr/>
              <p:nvPr/>
            </p:nvSpPr>
            <p:spPr>
              <a:xfrm>
                <a:off x="1041826" y="2365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2" name="Google Shape;802;p29"/>
              <p:cNvSpPr/>
              <p:nvPr/>
            </p:nvSpPr>
            <p:spPr>
              <a:xfrm>
                <a:off x="1099033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3" name="Google Shape;803;p29"/>
              <p:cNvSpPr/>
              <p:nvPr/>
            </p:nvSpPr>
            <p:spPr>
              <a:xfrm>
                <a:off x="1156240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4" name="Google Shape;804;p29"/>
              <p:cNvSpPr/>
              <p:nvPr/>
            </p:nvSpPr>
            <p:spPr>
              <a:xfrm>
                <a:off x="1215647" y="2365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5" name="Google Shape;805;p29"/>
              <p:cNvSpPr/>
              <p:nvPr/>
            </p:nvSpPr>
            <p:spPr>
              <a:xfrm>
                <a:off x="1272853" y="2365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6" name="Google Shape;806;p29"/>
              <p:cNvSpPr/>
              <p:nvPr/>
            </p:nvSpPr>
            <p:spPr>
              <a:xfrm>
                <a:off x="1330061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7" name="Google Shape;807;p29"/>
              <p:cNvSpPr/>
              <p:nvPr/>
            </p:nvSpPr>
            <p:spPr>
              <a:xfrm>
                <a:off x="925212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8" name="Google Shape;808;p29"/>
              <p:cNvSpPr/>
              <p:nvPr/>
            </p:nvSpPr>
            <p:spPr>
              <a:xfrm>
                <a:off x="982419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09" name="Google Shape;809;p29"/>
              <p:cNvSpPr/>
              <p:nvPr/>
            </p:nvSpPr>
            <p:spPr>
              <a:xfrm>
                <a:off x="811898" y="29373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0" name="Google Shape;810;p29"/>
              <p:cNvSpPr/>
              <p:nvPr/>
            </p:nvSpPr>
            <p:spPr>
              <a:xfrm>
                <a:off x="868005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1" name="Google Shape;811;p29"/>
              <p:cNvSpPr/>
              <p:nvPr/>
            </p:nvSpPr>
            <p:spPr>
              <a:xfrm>
                <a:off x="925212" y="92080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2" name="Google Shape;812;p29"/>
              <p:cNvSpPr/>
              <p:nvPr/>
            </p:nvSpPr>
            <p:spPr>
              <a:xfrm>
                <a:off x="982419" y="92080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3" name="Google Shape;813;p29"/>
              <p:cNvSpPr/>
              <p:nvPr/>
            </p:nvSpPr>
            <p:spPr>
              <a:xfrm>
                <a:off x="925212" y="86579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4" name="Google Shape;814;p29"/>
              <p:cNvSpPr/>
              <p:nvPr/>
            </p:nvSpPr>
            <p:spPr>
              <a:xfrm>
                <a:off x="982419" y="86579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5" name="Google Shape;815;p29"/>
              <p:cNvSpPr/>
              <p:nvPr/>
            </p:nvSpPr>
            <p:spPr>
              <a:xfrm>
                <a:off x="925212" y="8063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6" name="Google Shape;816;p29"/>
              <p:cNvSpPr/>
              <p:nvPr/>
            </p:nvSpPr>
            <p:spPr>
              <a:xfrm>
                <a:off x="982419" y="8063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7" name="Google Shape;817;p29"/>
              <p:cNvSpPr/>
              <p:nvPr/>
            </p:nvSpPr>
            <p:spPr>
              <a:xfrm>
                <a:off x="868005" y="92080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8" name="Google Shape;818;p29"/>
              <p:cNvSpPr/>
              <p:nvPr/>
            </p:nvSpPr>
            <p:spPr>
              <a:xfrm>
                <a:off x="868005" y="86579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19" name="Google Shape;819;p29"/>
              <p:cNvSpPr/>
              <p:nvPr/>
            </p:nvSpPr>
            <p:spPr>
              <a:xfrm>
                <a:off x="925212" y="10374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0" name="Google Shape;820;p29"/>
              <p:cNvSpPr/>
              <p:nvPr/>
            </p:nvSpPr>
            <p:spPr>
              <a:xfrm>
                <a:off x="982419" y="10374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1" name="Google Shape;821;p29"/>
              <p:cNvSpPr/>
              <p:nvPr/>
            </p:nvSpPr>
            <p:spPr>
              <a:xfrm>
                <a:off x="925212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2" name="Google Shape;822;p29"/>
              <p:cNvSpPr/>
              <p:nvPr/>
            </p:nvSpPr>
            <p:spPr>
              <a:xfrm>
                <a:off x="982419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3" name="Google Shape;823;p29"/>
              <p:cNvSpPr/>
              <p:nvPr/>
            </p:nvSpPr>
            <p:spPr>
              <a:xfrm>
                <a:off x="868005" y="10374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4" name="Google Shape;824;p29"/>
              <p:cNvSpPr/>
              <p:nvPr/>
            </p:nvSpPr>
            <p:spPr>
              <a:xfrm>
                <a:off x="868005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5" name="Google Shape;825;p29"/>
              <p:cNvSpPr/>
              <p:nvPr/>
            </p:nvSpPr>
            <p:spPr>
              <a:xfrm>
                <a:off x="925212" y="115402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6" name="Google Shape;826;p29"/>
              <p:cNvSpPr/>
              <p:nvPr/>
            </p:nvSpPr>
            <p:spPr>
              <a:xfrm>
                <a:off x="868005" y="115402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7" name="Google Shape;827;p29"/>
              <p:cNvSpPr/>
              <p:nvPr/>
            </p:nvSpPr>
            <p:spPr>
              <a:xfrm>
                <a:off x="982419" y="115402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8" name="Google Shape;828;p29"/>
              <p:cNvSpPr/>
              <p:nvPr/>
            </p:nvSpPr>
            <p:spPr>
              <a:xfrm>
                <a:off x="925212" y="109902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9" name="Google Shape;829;p29"/>
              <p:cNvSpPr/>
              <p:nvPr/>
            </p:nvSpPr>
            <p:spPr>
              <a:xfrm>
                <a:off x="982419" y="109902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0" name="Google Shape;830;p29"/>
              <p:cNvSpPr/>
              <p:nvPr/>
            </p:nvSpPr>
            <p:spPr>
              <a:xfrm>
                <a:off x="868005" y="109902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1" name="Google Shape;831;p29"/>
              <p:cNvSpPr/>
              <p:nvPr/>
            </p:nvSpPr>
            <p:spPr>
              <a:xfrm>
                <a:off x="808598" y="109902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2" name="Google Shape;832;p29"/>
              <p:cNvSpPr/>
              <p:nvPr/>
            </p:nvSpPr>
            <p:spPr>
              <a:xfrm>
                <a:off x="925212" y="126843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3" name="Google Shape;833;p29"/>
              <p:cNvSpPr/>
              <p:nvPr/>
            </p:nvSpPr>
            <p:spPr>
              <a:xfrm>
                <a:off x="925212" y="133334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4" name="Google Shape;834;p29"/>
              <p:cNvSpPr/>
              <p:nvPr/>
            </p:nvSpPr>
            <p:spPr>
              <a:xfrm>
                <a:off x="982419" y="126843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5" name="Google Shape;835;p29"/>
              <p:cNvSpPr/>
              <p:nvPr/>
            </p:nvSpPr>
            <p:spPr>
              <a:xfrm>
                <a:off x="925212" y="12134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6" name="Google Shape;836;p29"/>
              <p:cNvSpPr/>
              <p:nvPr/>
            </p:nvSpPr>
            <p:spPr>
              <a:xfrm>
                <a:off x="982419" y="12134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7" name="Google Shape;837;p29"/>
              <p:cNvSpPr/>
              <p:nvPr/>
            </p:nvSpPr>
            <p:spPr>
              <a:xfrm>
                <a:off x="868005" y="12134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8" name="Google Shape;838;p29"/>
              <p:cNvSpPr/>
              <p:nvPr/>
            </p:nvSpPr>
            <p:spPr>
              <a:xfrm>
                <a:off x="868005" y="8063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39" name="Google Shape;839;p29"/>
              <p:cNvSpPr/>
              <p:nvPr/>
            </p:nvSpPr>
            <p:spPr>
              <a:xfrm>
                <a:off x="925212" y="7524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0" name="Google Shape;840;p29"/>
              <p:cNvSpPr/>
              <p:nvPr/>
            </p:nvSpPr>
            <p:spPr>
              <a:xfrm>
                <a:off x="982419" y="7524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1" name="Google Shape;841;p29"/>
              <p:cNvSpPr/>
              <p:nvPr/>
            </p:nvSpPr>
            <p:spPr>
              <a:xfrm>
                <a:off x="868005" y="7524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2" name="Google Shape;842;p29"/>
              <p:cNvSpPr/>
              <p:nvPr/>
            </p:nvSpPr>
            <p:spPr>
              <a:xfrm>
                <a:off x="811898" y="2365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3" name="Google Shape;843;p29"/>
              <p:cNvSpPr/>
              <p:nvPr/>
            </p:nvSpPr>
            <p:spPr>
              <a:xfrm>
                <a:off x="868005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4" name="Google Shape;844;p29"/>
              <p:cNvSpPr/>
              <p:nvPr/>
            </p:nvSpPr>
            <p:spPr>
              <a:xfrm>
                <a:off x="811898" y="1793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5" name="Google Shape;845;p29"/>
              <p:cNvSpPr/>
              <p:nvPr/>
            </p:nvSpPr>
            <p:spPr>
              <a:xfrm>
                <a:off x="811898" y="10319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6" name="Google Shape;846;p29"/>
              <p:cNvSpPr/>
              <p:nvPr/>
            </p:nvSpPr>
            <p:spPr>
              <a:xfrm>
                <a:off x="811898" y="97800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7" name="Google Shape;847;p29"/>
              <p:cNvSpPr/>
              <p:nvPr/>
            </p:nvSpPr>
            <p:spPr>
              <a:xfrm>
                <a:off x="811898" y="92080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8" name="Google Shape;848;p29"/>
              <p:cNvSpPr/>
              <p:nvPr/>
            </p:nvSpPr>
            <p:spPr>
              <a:xfrm>
                <a:off x="811898" y="8635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49" name="Google Shape;849;p29"/>
              <p:cNvSpPr/>
              <p:nvPr/>
            </p:nvSpPr>
            <p:spPr>
              <a:xfrm>
                <a:off x="811898" y="80968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0" name="Google Shape;850;p29"/>
              <p:cNvSpPr/>
              <p:nvPr/>
            </p:nvSpPr>
            <p:spPr>
              <a:xfrm>
                <a:off x="811898" y="74918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1" name="Google Shape;851;p29"/>
              <p:cNvSpPr/>
              <p:nvPr/>
            </p:nvSpPr>
            <p:spPr>
              <a:xfrm>
                <a:off x="868005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2" name="Google Shape;852;p29"/>
              <p:cNvSpPr/>
              <p:nvPr/>
            </p:nvSpPr>
            <p:spPr>
              <a:xfrm>
                <a:off x="1041826" y="1793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3" name="Google Shape;853;p29"/>
              <p:cNvSpPr/>
              <p:nvPr/>
            </p:nvSpPr>
            <p:spPr>
              <a:xfrm>
                <a:off x="1099033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4" name="Google Shape;854;p29"/>
              <p:cNvSpPr/>
              <p:nvPr/>
            </p:nvSpPr>
            <p:spPr>
              <a:xfrm>
                <a:off x="1156240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5" name="Google Shape;855;p29"/>
              <p:cNvSpPr/>
              <p:nvPr/>
            </p:nvSpPr>
            <p:spPr>
              <a:xfrm>
                <a:off x="1215647" y="1793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6" name="Google Shape;856;p29"/>
              <p:cNvSpPr/>
              <p:nvPr/>
            </p:nvSpPr>
            <p:spPr>
              <a:xfrm>
                <a:off x="1272853" y="1793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7" name="Google Shape;857;p29"/>
              <p:cNvSpPr/>
              <p:nvPr/>
            </p:nvSpPr>
            <p:spPr>
              <a:xfrm>
                <a:off x="1330061" y="1793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58" name="Google Shape;858;p29"/>
              <p:cNvSpPr/>
              <p:nvPr/>
            </p:nvSpPr>
            <p:spPr>
              <a:xfrm>
                <a:off x="925212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859" name="Google Shape;859;p29"/>
            <p:cNvGrpSpPr/>
            <p:nvPr/>
          </p:nvGrpSpPr>
          <p:grpSpPr>
            <a:xfrm>
              <a:off x="3751448" y="57205"/>
              <a:ext cx="1832825" cy="3052838"/>
              <a:chOff x="0" y="-1"/>
              <a:chExt cx="1832823" cy="3052836"/>
            </a:xfrm>
          </p:grpSpPr>
          <p:sp>
            <p:nvSpPr>
              <p:cNvPr id="860" name="Google Shape;860;p29"/>
              <p:cNvSpPr/>
              <p:nvPr/>
            </p:nvSpPr>
            <p:spPr>
              <a:xfrm>
                <a:off x="754690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1" name="Google Shape;861;p29"/>
              <p:cNvSpPr/>
              <p:nvPr/>
            </p:nvSpPr>
            <p:spPr>
              <a:xfrm>
                <a:off x="814098" y="4059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2" name="Google Shape;862;p29"/>
              <p:cNvSpPr/>
              <p:nvPr/>
            </p:nvSpPr>
            <p:spPr>
              <a:xfrm>
                <a:off x="871305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3" name="Google Shape;863;p29"/>
              <p:cNvSpPr/>
              <p:nvPr/>
            </p:nvSpPr>
            <p:spPr>
              <a:xfrm>
                <a:off x="928511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4" name="Google Shape;864;p29"/>
              <p:cNvSpPr/>
              <p:nvPr/>
            </p:nvSpPr>
            <p:spPr>
              <a:xfrm>
                <a:off x="987919" y="4059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5" name="Google Shape;865;p29"/>
              <p:cNvSpPr/>
              <p:nvPr/>
            </p:nvSpPr>
            <p:spPr>
              <a:xfrm>
                <a:off x="1045125" y="4059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6" name="Google Shape;866;p29"/>
              <p:cNvSpPr/>
              <p:nvPr/>
            </p:nvSpPr>
            <p:spPr>
              <a:xfrm>
                <a:off x="1102332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7" name="Google Shape;867;p29"/>
              <p:cNvSpPr/>
              <p:nvPr/>
            </p:nvSpPr>
            <p:spPr>
              <a:xfrm>
                <a:off x="697483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8" name="Google Shape;868;p29"/>
              <p:cNvSpPr/>
              <p:nvPr/>
            </p:nvSpPr>
            <p:spPr>
              <a:xfrm>
                <a:off x="754690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69" name="Google Shape;869;p29"/>
              <p:cNvSpPr/>
              <p:nvPr/>
            </p:nvSpPr>
            <p:spPr>
              <a:xfrm>
                <a:off x="584169" y="4059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0" name="Google Shape;870;p29"/>
              <p:cNvSpPr/>
              <p:nvPr/>
            </p:nvSpPr>
            <p:spPr>
              <a:xfrm>
                <a:off x="640276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1" name="Google Shape;871;p29"/>
              <p:cNvSpPr/>
              <p:nvPr/>
            </p:nvSpPr>
            <p:spPr>
              <a:xfrm>
                <a:off x="584169" y="3465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2" name="Google Shape;872;p29"/>
              <p:cNvSpPr/>
              <p:nvPr/>
            </p:nvSpPr>
            <p:spPr>
              <a:xfrm>
                <a:off x="640276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3" name="Google Shape;873;p29"/>
              <p:cNvSpPr/>
              <p:nvPr/>
            </p:nvSpPr>
            <p:spPr>
              <a:xfrm>
                <a:off x="814098" y="3465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4" name="Google Shape;874;p29"/>
              <p:cNvSpPr/>
              <p:nvPr/>
            </p:nvSpPr>
            <p:spPr>
              <a:xfrm>
                <a:off x="871305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5" name="Google Shape;875;p29"/>
              <p:cNvSpPr/>
              <p:nvPr/>
            </p:nvSpPr>
            <p:spPr>
              <a:xfrm>
                <a:off x="928511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6" name="Google Shape;876;p29"/>
              <p:cNvSpPr/>
              <p:nvPr/>
            </p:nvSpPr>
            <p:spPr>
              <a:xfrm>
                <a:off x="987919" y="3465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7" name="Google Shape;877;p29"/>
              <p:cNvSpPr/>
              <p:nvPr/>
            </p:nvSpPr>
            <p:spPr>
              <a:xfrm>
                <a:off x="1045125" y="34653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8" name="Google Shape;878;p29"/>
              <p:cNvSpPr/>
              <p:nvPr/>
            </p:nvSpPr>
            <p:spPr>
              <a:xfrm>
                <a:off x="1102332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79" name="Google Shape;879;p29"/>
              <p:cNvSpPr/>
              <p:nvPr/>
            </p:nvSpPr>
            <p:spPr>
              <a:xfrm>
                <a:off x="697483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0" name="Google Shape;880;p29"/>
              <p:cNvSpPr/>
              <p:nvPr/>
            </p:nvSpPr>
            <p:spPr>
              <a:xfrm>
                <a:off x="754690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1" name="Google Shape;881;p29"/>
              <p:cNvSpPr/>
              <p:nvPr/>
            </p:nvSpPr>
            <p:spPr>
              <a:xfrm>
                <a:off x="584169" y="2893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2" name="Google Shape;882;p29"/>
              <p:cNvSpPr/>
              <p:nvPr/>
            </p:nvSpPr>
            <p:spPr>
              <a:xfrm>
                <a:off x="464255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3" name="Google Shape;883;p29"/>
              <p:cNvSpPr/>
              <p:nvPr/>
            </p:nvSpPr>
            <p:spPr>
              <a:xfrm>
                <a:off x="526962" y="52585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4" name="Google Shape;884;p29"/>
              <p:cNvSpPr/>
              <p:nvPr/>
            </p:nvSpPr>
            <p:spPr>
              <a:xfrm>
                <a:off x="526962" y="4686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5" name="Google Shape;885;p29"/>
              <p:cNvSpPr/>
              <p:nvPr/>
            </p:nvSpPr>
            <p:spPr>
              <a:xfrm>
                <a:off x="526962" y="4059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6" name="Google Shape;886;p29"/>
              <p:cNvSpPr/>
              <p:nvPr/>
            </p:nvSpPr>
            <p:spPr>
              <a:xfrm>
                <a:off x="464255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7" name="Google Shape;887;p29"/>
              <p:cNvSpPr/>
              <p:nvPr/>
            </p:nvSpPr>
            <p:spPr>
              <a:xfrm>
                <a:off x="526962" y="3465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8" name="Google Shape;888;p29"/>
              <p:cNvSpPr/>
              <p:nvPr/>
            </p:nvSpPr>
            <p:spPr>
              <a:xfrm>
                <a:off x="349841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89" name="Google Shape;889;p29"/>
              <p:cNvSpPr/>
              <p:nvPr/>
            </p:nvSpPr>
            <p:spPr>
              <a:xfrm>
                <a:off x="407048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0" name="Google Shape;890;p29"/>
              <p:cNvSpPr/>
              <p:nvPr/>
            </p:nvSpPr>
            <p:spPr>
              <a:xfrm>
                <a:off x="349841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1" name="Google Shape;891;p29"/>
              <p:cNvSpPr/>
              <p:nvPr/>
            </p:nvSpPr>
            <p:spPr>
              <a:xfrm>
                <a:off x="407048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2" name="Google Shape;892;p29"/>
              <p:cNvSpPr/>
              <p:nvPr/>
            </p:nvSpPr>
            <p:spPr>
              <a:xfrm>
                <a:off x="236528" y="4059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3" name="Google Shape;893;p29"/>
              <p:cNvSpPr/>
              <p:nvPr/>
            </p:nvSpPr>
            <p:spPr>
              <a:xfrm>
                <a:off x="293735" y="4059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4" name="Google Shape;894;p29"/>
              <p:cNvSpPr/>
              <p:nvPr/>
            </p:nvSpPr>
            <p:spPr>
              <a:xfrm>
                <a:off x="236528" y="3465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5" name="Google Shape;895;p29"/>
              <p:cNvSpPr/>
              <p:nvPr/>
            </p:nvSpPr>
            <p:spPr>
              <a:xfrm>
                <a:off x="293735" y="3465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6" name="Google Shape;896;p29"/>
              <p:cNvSpPr/>
              <p:nvPr/>
            </p:nvSpPr>
            <p:spPr>
              <a:xfrm>
                <a:off x="179321" y="4059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7" name="Google Shape;897;p29"/>
              <p:cNvSpPr/>
              <p:nvPr/>
            </p:nvSpPr>
            <p:spPr>
              <a:xfrm>
                <a:off x="179321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8" name="Google Shape;898;p29"/>
              <p:cNvSpPr/>
              <p:nvPr/>
            </p:nvSpPr>
            <p:spPr>
              <a:xfrm>
                <a:off x="349841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99" name="Google Shape;899;p29"/>
              <p:cNvSpPr/>
              <p:nvPr/>
            </p:nvSpPr>
            <p:spPr>
              <a:xfrm>
                <a:off x="407048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0" name="Google Shape;900;p29"/>
              <p:cNvSpPr/>
              <p:nvPr/>
            </p:nvSpPr>
            <p:spPr>
              <a:xfrm>
                <a:off x="236528" y="2893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1" name="Google Shape;901;p29"/>
              <p:cNvSpPr/>
              <p:nvPr/>
            </p:nvSpPr>
            <p:spPr>
              <a:xfrm>
                <a:off x="293735" y="2893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2" name="Google Shape;902;p29"/>
              <p:cNvSpPr/>
              <p:nvPr/>
            </p:nvSpPr>
            <p:spPr>
              <a:xfrm>
                <a:off x="179321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3" name="Google Shape;903;p29"/>
              <p:cNvSpPr/>
              <p:nvPr/>
            </p:nvSpPr>
            <p:spPr>
              <a:xfrm>
                <a:off x="349841" y="2354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4" name="Google Shape;904;p29"/>
              <p:cNvSpPr/>
              <p:nvPr/>
            </p:nvSpPr>
            <p:spPr>
              <a:xfrm>
                <a:off x="407048" y="2354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5" name="Google Shape;905;p29"/>
              <p:cNvSpPr/>
              <p:nvPr/>
            </p:nvSpPr>
            <p:spPr>
              <a:xfrm>
                <a:off x="236528" y="2354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6" name="Google Shape;906;p29"/>
              <p:cNvSpPr/>
              <p:nvPr/>
            </p:nvSpPr>
            <p:spPr>
              <a:xfrm>
                <a:off x="293735" y="2354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7" name="Google Shape;907;p29"/>
              <p:cNvSpPr/>
              <p:nvPr/>
            </p:nvSpPr>
            <p:spPr>
              <a:xfrm>
                <a:off x="179321" y="2354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8" name="Google Shape;908;p29"/>
              <p:cNvSpPr/>
              <p:nvPr/>
            </p:nvSpPr>
            <p:spPr>
              <a:xfrm>
                <a:off x="119914" y="34653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09" name="Google Shape;909;p29"/>
              <p:cNvSpPr/>
              <p:nvPr/>
            </p:nvSpPr>
            <p:spPr>
              <a:xfrm>
                <a:off x="119914" y="2893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0" name="Google Shape;910;p29"/>
              <p:cNvSpPr/>
              <p:nvPr/>
            </p:nvSpPr>
            <p:spPr>
              <a:xfrm>
                <a:off x="119914" y="2354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1" name="Google Shape;911;p29"/>
              <p:cNvSpPr/>
              <p:nvPr/>
            </p:nvSpPr>
            <p:spPr>
              <a:xfrm>
                <a:off x="62707" y="3465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2" name="Google Shape;912;p29"/>
              <p:cNvSpPr/>
              <p:nvPr/>
            </p:nvSpPr>
            <p:spPr>
              <a:xfrm>
                <a:off x="62707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3" name="Google Shape;913;p29"/>
              <p:cNvSpPr/>
              <p:nvPr/>
            </p:nvSpPr>
            <p:spPr>
              <a:xfrm>
                <a:off x="62707" y="2354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4" name="Google Shape;914;p29"/>
              <p:cNvSpPr/>
              <p:nvPr/>
            </p:nvSpPr>
            <p:spPr>
              <a:xfrm>
                <a:off x="179321" y="616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5" name="Google Shape;915;p29"/>
              <p:cNvSpPr/>
              <p:nvPr/>
            </p:nvSpPr>
            <p:spPr>
              <a:xfrm>
                <a:off x="119914" y="616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6" name="Google Shape;916;p29"/>
              <p:cNvSpPr/>
              <p:nvPr/>
            </p:nvSpPr>
            <p:spPr>
              <a:xfrm>
                <a:off x="179321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7" name="Google Shape;917;p29"/>
              <p:cNvSpPr/>
              <p:nvPr/>
            </p:nvSpPr>
            <p:spPr>
              <a:xfrm>
                <a:off x="119914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8" name="Google Shape;918;p29"/>
              <p:cNvSpPr/>
              <p:nvPr/>
            </p:nvSpPr>
            <p:spPr>
              <a:xfrm>
                <a:off x="62707" y="616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9" name="Google Shape;919;p29"/>
              <p:cNvSpPr/>
              <p:nvPr/>
            </p:nvSpPr>
            <p:spPr>
              <a:xfrm>
                <a:off x="0" y="616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0" name="Google Shape;920;p29"/>
              <p:cNvSpPr/>
              <p:nvPr/>
            </p:nvSpPr>
            <p:spPr>
              <a:xfrm>
                <a:off x="640276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1" name="Google Shape;921;p29"/>
              <p:cNvSpPr/>
              <p:nvPr/>
            </p:nvSpPr>
            <p:spPr>
              <a:xfrm>
                <a:off x="814098" y="2893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2" name="Google Shape;922;p29"/>
              <p:cNvSpPr/>
              <p:nvPr/>
            </p:nvSpPr>
            <p:spPr>
              <a:xfrm>
                <a:off x="754690" y="1727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3" name="Google Shape;923;p29"/>
              <p:cNvSpPr/>
              <p:nvPr/>
            </p:nvSpPr>
            <p:spPr>
              <a:xfrm>
                <a:off x="754690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4" name="Google Shape;924;p29"/>
              <p:cNvSpPr/>
              <p:nvPr/>
            </p:nvSpPr>
            <p:spPr>
              <a:xfrm>
                <a:off x="814098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5" name="Google Shape;925;p29"/>
              <p:cNvSpPr/>
              <p:nvPr/>
            </p:nvSpPr>
            <p:spPr>
              <a:xfrm>
                <a:off x="871305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6" name="Google Shape;926;p29"/>
              <p:cNvSpPr/>
              <p:nvPr/>
            </p:nvSpPr>
            <p:spPr>
              <a:xfrm>
                <a:off x="928511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7" name="Google Shape;927;p29"/>
              <p:cNvSpPr/>
              <p:nvPr/>
            </p:nvSpPr>
            <p:spPr>
              <a:xfrm>
                <a:off x="871305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8" name="Google Shape;928;p29"/>
              <p:cNvSpPr/>
              <p:nvPr/>
            </p:nvSpPr>
            <p:spPr>
              <a:xfrm>
                <a:off x="928511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9" name="Google Shape;929;p29"/>
              <p:cNvSpPr/>
              <p:nvPr/>
            </p:nvSpPr>
            <p:spPr>
              <a:xfrm>
                <a:off x="987919" y="2893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0" name="Google Shape;930;p29"/>
              <p:cNvSpPr/>
              <p:nvPr/>
            </p:nvSpPr>
            <p:spPr>
              <a:xfrm>
                <a:off x="1045125" y="2893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1" name="Google Shape;931;p29"/>
              <p:cNvSpPr/>
              <p:nvPr/>
            </p:nvSpPr>
            <p:spPr>
              <a:xfrm>
                <a:off x="1102332" y="2893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2" name="Google Shape;932;p29"/>
              <p:cNvSpPr/>
              <p:nvPr/>
            </p:nvSpPr>
            <p:spPr>
              <a:xfrm>
                <a:off x="1045125" y="23322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3" name="Google Shape;933;p29"/>
              <p:cNvSpPr/>
              <p:nvPr/>
            </p:nvSpPr>
            <p:spPr>
              <a:xfrm>
                <a:off x="1102332" y="23322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4" name="Google Shape;934;p29"/>
              <p:cNvSpPr/>
              <p:nvPr/>
            </p:nvSpPr>
            <p:spPr>
              <a:xfrm>
                <a:off x="1330059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5" name="Google Shape;935;p29"/>
              <p:cNvSpPr/>
              <p:nvPr/>
            </p:nvSpPr>
            <p:spPr>
              <a:xfrm>
                <a:off x="1387266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6" name="Google Shape;936;p29"/>
              <p:cNvSpPr/>
              <p:nvPr/>
            </p:nvSpPr>
            <p:spPr>
              <a:xfrm>
                <a:off x="1446673" y="75138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7" name="Google Shape;937;p29"/>
              <p:cNvSpPr/>
              <p:nvPr/>
            </p:nvSpPr>
            <p:spPr>
              <a:xfrm>
                <a:off x="1503880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8" name="Google Shape;938;p29"/>
              <p:cNvSpPr/>
              <p:nvPr/>
            </p:nvSpPr>
            <p:spPr>
              <a:xfrm>
                <a:off x="1561088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39" name="Google Shape;939;p29"/>
              <p:cNvSpPr/>
              <p:nvPr/>
            </p:nvSpPr>
            <p:spPr>
              <a:xfrm>
                <a:off x="1620495" y="75138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0" name="Google Shape;940;p29"/>
              <p:cNvSpPr/>
              <p:nvPr/>
            </p:nvSpPr>
            <p:spPr>
              <a:xfrm>
                <a:off x="1677702" y="75138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1" name="Google Shape;941;p29"/>
              <p:cNvSpPr/>
              <p:nvPr/>
            </p:nvSpPr>
            <p:spPr>
              <a:xfrm>
                <a:off x="1734909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2" name="Google Shape;942;p29"/>
              <p:cNvSpPr/>
              <p:nvPr/>
            </p:nvSpPr>
            <p:spPr>
              <a:xfrm>
                <a:off x="1794316" y="75138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3" name="Google Shape;943;p29"/>
              <p:cNvSpPr/>
              <p:nvPr/>
            </p:nvSpPr>
            <p:spPr>
              <a:xfrm>
                <a:off x="1330059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4" name="Google Shape;944;p29"/>
              <p:cNvSpPr/>
              <p:nvPr/>
            </p:nvSpPr>
            <p:spPr>
              <a:xfrm>
                <a:off x="1387266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5" name="Google Shape;945;p29"/>
              <p:cNvSpPr/>
              <p:nvPr/>
            </p:nvSpPr>
            <p:spPr>
              <a:xfrm>
                <a:off x="1446673" y="69637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6" name="Google Shape;946;p29"/>
              <p:cNvSpPr/>
              <p:nvPr/>
            </p:nvSpPr>
            <p:spPr>
              <a:xfrm>
                <a:off x="1503880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7" name="Google Shape;947;p29"/>
              <p:cNvSpPr/>
              <p:nvPr/>
            </p:nvSpPr>
            <p:spPr>
              <a:xfrm>
                <a:off x="1561088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8" name="Google Shape;948;p29"/>
              <p:cNvSpPr/>
              <p:nvPr/>
            </p:nvSpPr>
            <p:spPr>
              <a:xfrm>
                <a:off x="1620495" y="69637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49" name="Google Shape;949;p29"/>
              <p:cNvSpPr/>
              <p:nvPr/>
            </p:nvSpPr>
            <p:spPr>
              <a:xfrm>
                <a:off x="1677702" y="69637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0" name="Google Shape;950;p29"/>
              <p:cNvSpPr/>
              <p:nvPr/>
            </p:nvSpPr>
            <p:spPr>
              <a:xfrm>
                <a:off x="1734909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1" name="Google Shape;951;p29"/>
              <p:cNvSpPr/>
              <p:nvPr/>
            </p:nvSpPr>
            <p:spPr>
              <a:xfrm>
                <a:off x="1330059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2" name="Google Shape;952;p29"/>
              <p:cNvSpPr/>
              <p:nvPr/>
            </p:nvSpPr>
            <p:spPr>
              <a:xfrm>
                <a:off x="1387266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3" name="Google Shape;953;p29"/>
              <p:cNvSpPr/>
              <p:nvPr/>
            </p:nvSpPr>
            <p:spPr>
              <a:xfrm>
                <a:off x="1216746" y="75138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4" name="Google Shape;954;p29"/>
              <p:cNvSpPr/>
              <p:nvPr/>
            </p:nvSpPr>
            <p:spPr>
              <a:xfrm>
                <a:off x="1272853" y="75138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5" name="Google Shape;955;p29"/>
              <p:cNvSpPr/>
              <p:nvPr/>
            </p:nvSpPr>
            <p:spPr>
              <a:xfrm>
                <a:off x="1218946" y="694175"/>
                <a:ext cx="363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29"/>
              <p:cNvSpPr/>
              <p:nvPr/>
            </p:nvSpPr>
            <p:spPr>
              <a:xfrm>
                <a:off x="1272853" y="6963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29"/>
              <p:cNvSpPr/>
              <p:nvPr/>
            </p:nvSpPr>
            <p:spPr>
              <a:xfrm>
                <a:off x="1218946" y="640269"/>
                <a:ext cx="363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8" name="Google Shape;958;p29"/>
              <p:cNvSpPr/>
              <p:nvPr/>
            </p:nvSpPr>
            <p:spPr>
              <a:xfrm>
                <a:off x="1159539" y="694175"/>
                <a:ext cx="363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59" name="Google Shape;959;p29"/>
              <p:cNvSpPr/>
              <p:nvPr/>
            </p:nvSpPr>
            <p:spPr>
              <a:xfrm>
                <a:off x="1159539" y="640269"/>
                <a:ext cx="363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29"/>
              <p:cNvSpPr/>
              <p:nvPr/>
            </p:nvSpPr>
            <p:spPr>
              <a:xfrm>
                <a:off x="1272853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29"/>
              <p:cNvSpPr/>
              <p:nvPr/>
            </p:nvSpPr>
            <p:spPr>
              <a:xfrm>
                <a:off x="1446673" y="63696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2" name="Google Shape;962;p29"/>
              <p:cNvSpPr/>
              <p:nvPr/>
            </p:nvSpPr>
            <p:spPr>
              <a:xfrm>
                <a:off x="1503880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3" name="Google Shape;963;p29"/>
              <p:cNvSpPr/>
              <p:nvPr/>
            </p:nvSpPr>
            <p:spPr>
              <a:xfrm>
                <a:off x="1561088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4" name="Google Shape;964;p29"/>
              <p:cNvSpPr/>
              <p:nvPr/>
            </p:nvSpPr>
            <p:spPr>
              <a:xfrm>
                <a:off x="1620495" y="63696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5" name="Google Shape;965;p29"/>
              <p:cNvSpPr/>
              <p:nvPr/>
            </p:nvSpPr>
            <p:spPr>
              <a:xfrm>
                <a:off x="1677702" y="63696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6" name="Google Shape;966;p29"/>
              <p:cNvSpPr/>
              <p:nvPr/>
            </p:nvSpPr>
            <p:spPr>
              <a:xfrm>
                <a:off x="1734909" y="6369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7" name="Google Shape;967;p29"/>
              <p:cNvSpPr/>
              <p:nvPr/>
            </p:nvSpPr>
            <p:spPr>
              <a:xfrm>
                <a:off x="523662" y="69637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8" name="Google Shape;968;p29"/>
              <p:cNvSpPr/>
              <p:nvPr/>
            </p:nvSpPr>
            <p:spPr>
              <a:xfrm>
                <a:off x="640276" y="179319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69" name="Google Shape;969;p29"/>
              <p:cNvSpPr/>
              <p:nvPr/>
            </p:nvSpPr>
            <p:spPr>
              <a:xfrm>
                <a:off x="640276" y="18504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0" name="Google Shape;970;p29"/>
              <p:cNvSpPr/>
              <p:nvPr/>
            </p:nvSpPr>
            <p:spPr>
              <a:xfrm>
                <a:off x="640276" y="1907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1" name="Google Shape;971;p29"/>
              <p:cNvSpPr/>
              <p:nvPr/>
            </p:nvSpPr>
            <p:spPr>
              <a:xfrm>
                <a:off x="640276" y="196481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2" name="Google Shape;972;p29"/>
              <p:cNvSpPr/>
              <p:nvPr/>
            </p:nvSpPr>
            <p:spPr>
              <a:xfrm>
                <a:off x="640276" y="20242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3" name="Google Shape;973;p29"/>
              <p:cNvSpPr/>
              <p:nvPr/>
            </p:nvSpPr>
            <p:spPr>
              <a:xfrm>
                <a:off x="640276" y="208142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4" name="Google Shape;974;p29"/>
              <p:cNvSpPr/>
              <p:nvPr/>
            </p:nvSpPr>
            <p:spPr>
              <a:xfrm>
                <a:off x="640276" y="214083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5" name="Google Shape;975;p29"/>
              <p:cNvSpPr/>
              <p:nvPr/>
            </p:nvSpPr>
            <p:spPr>
              <a:xfrm>
                <a:off x="640276" y="219804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6" name="Google Shape;976;p29"/>
              <p:cNvSpPr/>
              <p:nvPr/>
            </p:nvSpPr>
            <p:spPr>
              <a:xfrm>
                <a:off x="640276" y="22574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7" name="Google Shape;977;p29"/>
              <p:cNvSpPr/>
              <p:nvPr/>
            </p:nvSpPr>
            <p:spPr>
              <a:xfrm>
                <a:off x="640276" y="231465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8" name="Google Shape;978;p29"/>
              <p:cNvSpPr/>
              <p:nvPr/>
            </p:nvSpPr>
            <p:spPr>
              <a:xfrm>
                <a:off x="640276" y="237405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9" name="Google Shape;979;p29"/>
              <p:cNvSpPr/>
              <p:nvPr/>
            </p:nvSpPr>
            <p:spPr>
              <a:xfrm>
                <a:off x="640276" y="24312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0" name="Google Shape;980;p29"/>
              <p:cNvSpPr/>
              <p:nvPr/>
            </p:nvSpPr>
            <p:spPr>
              <a:xfrm>
                <a:off x="640276" y="249067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1" name="Google Shape;981;p29"/>
              <p:cNvSpPr/>
              <p:nvPr/>
            </p:nvSpPr>
            <p:spPr>
              <a:xfrm>
                <a:off x="640276" y="254787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2" name="Google Shape;982;p29"/>
              <p:cNvSpPr/>
              <p:nvPr/>
            </p:nvSpPr>
            <p:spPr>
              <a:xfrm>
                <a:off x="640276" y="260508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3" name="Google Shape;983;p29"/>
              <p:cNvSpPr/>
              <p:nvPr/>
            </p:nvSpPr>
            <p:spPr>
              <a:xfrm>
                <a:off x="640276" y="266119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4" name="Google Shape;984;p29"/>
              <p:cNvSpPr/>
              <p:nvPr/>
            </p:nvSpPr>
            <p:spPr>
              <a:xfrm>
                <a:off x="695283" y="179319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5" name="Google Shape;985;p29"/>
              <p:cNvSpPr/>
              <p:nvPr/>
            </p:nvSpPr>
            <p:spPr>
              <a:xfrm>
                <a:off x="695283" y="18504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6" name="Google Shape;986;p29"/>
              <p:cNvSpPr/>
              <p:nvPr/>
            </p:nvSpPr>
            <p:spPr>
              <a:xfrm>
                <a:off x="695283" y="1907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7" name="Google Shape;987;p29"/>
              <p:cNvSpPr/>
              <p:nvPr/>
            </p:nvSpPr>
            <p:spPr>
              <a:xfrm>
                <a:off x="695283" y="196481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8" name="Google Shape;988;p29"/>
              <p:cNvSpPr/>
              <p:nvPr/>
            </p:nvSpPr>
            <p:spPr>
              <a:xfrm>
                <a:off x="695283" y="20242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9" name="Google Shape;989;p29"/>
              <p:cNvSpPr/>
              <p:nvPr/>
            </p:nvSpPr>
            <p:spPr>
              <a:xfrm>
                <a:off x="695283" y="208142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0" name="Google Shape;990;p29"/>
              <p:cNvSpPr/>
              <p:nvPr/>
            </p:nvSpPr>
            <p:spPr>
              <a:xfrm>
                <a:off x="695283" y="214083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1" name="Google Shape;991;p29"/>
              <p:cNvSpPr/>
              <p:nvPr/>
            </p:nvSpPr>
            <p:spPr>
              <a:xfrm>
                <a:off x="695283" y="219804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2" name="Google Shape;992;p29"/>
              <p:cNvSpPr/>
              <p:nvPr/>
            </p:nvSpPr>
            <p:spPr>
              <a:xfrm>
                <a:off x="695283" y="22574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3" name="Google Shape;993;p29"/>
              <p:cNvSpPr/>
              <p:nvPr/>
            </p:nvSpPr>
            <p:spPr>
              <a:xfrm>
                <a:off x="754690" y="179319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4" name="Google Shape;994;p29"/>
              <p:cNvSpPr/>
              <p:nvPr/>
            </p:nvSpPr>
            <p:spPr>
              <a:xfrm>
                <a:off x="754690" y="18504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5" name="Google Shape;995;p29"/>
              <p:cNvSpPr/>
              <p:nvPr/>
            </p:nvSpPr>
            <p:spPr>
              <a:xfrm>
                <a:off x="754690" y="19076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6" name="Google Shape;996;p29"/>
              <p:cNvSpPr/>
              <p:nvPr/>
            </p:nvSpPr>
            <p:spPr>
              <a:xfrm>
                <a:off x="754690" y="19648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7" name="Google Shape;997;p29"/>
              <p:cNvSpPr/>
              <p:nvPr/>
            </p:nvSpPr>
            <p:spPr>
              <a:xfrm>
                <a:off x="754690" y="202422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8" name="Google Shape;998;p29"/>
              <p:cNvSpPr/>
              <p:nvPr/>
            </p:nvSpPr>
            <p:spPr>
              <a:xfrm>
                <a:off x="754690" y="208142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9" name="Google Shape;999;p29"/>
              <p:cNvSpPr/>
              <p:nvPr/>
            </p:nvSpPr>
            <p:spPr>
              <a:xfrm>
                <a:off x="754690" y="214083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0" name="Google Shape;1000;p29"/>
              <p:cNvSpPr/>
              <p:nvPr/>
            </p:nvSpPr>
            <p:spPr>
              <a:xfrm>
                <a:off x="754690" y="219804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1" name="Google Shape;1001;p29"/>
              <p:cNvSpPr/>
              <p:nvPr/>
            </p:nvSpPr>
            <p:spPr>
              <a:xfrm>
                <a:off x="809697" y="179319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2" name="Google Shape;1002;p29"/>
              <p:cNvSpPr/>
              <p:nvPr/>
            </p:nvSpPr>
            <p:spPr>
              <a:xfrm>
                <a:off x="809697" y="190760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3" name="Google Shape;1003;p29"/>
              <p:cNvSpPr/>
              <p:nvPr/>
            </p:nvSpPr>
            <p:spPr>
              <a:xfrm>
                <a:off x="809697" y="196481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4" name="Google Shape;1004;p29"/>
              <p:cNvSpPr/>
              <p:nvPr/>
            </p:nvSpPr>
            <p:spPr>
              <a:xfrm>
                <a:off x="809697" y="202422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5" name="Google Shape;1005;p29"/>
              <p:cNvSpPr/>
              <p:nvPr/>
            </p:nvSpPr>
            <p:spPr>
              <a:xfrm>
                <a:off x="809697" y="208142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6" name="Google Shape;1006;p29"/>
              <p:cNvSpPr/>
              <p:nvPr/>
            </p:nvSpPr>
            <p:spPr>
              <a:xfrm>
                <a:off x="809697" y="214083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7" name="Google Shape;1007;p29"/>
              <p:cNvSpPr/>
              <p:nvPr/>
            </p:nvSpPr>
            <p:spPr>
              <a:xfrm>
                <a:off x="871305" y="179319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8" name="Google Shape;1008;p29"/>
              <p:cNvSpPr/>
              <p:nvPr/>
            </p:nvSpPr>
            <p:spPr>
              <a:xfrm>
                <a:off x="871305" y="19076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9" name="Google Shape;1009;p29"/>
              <p:cNvSpPr/>
              <p:nvPr/>
            </p:nvSpPr>
            <p:spPr>
              <a:xfrm>
                <a:off x="871305" y="19648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0" name="Google Shape;1010;p29"/>
              <p:cNvSpPr/>
              <p:nvPr/>
            </p:nvSpPr>
            <p:spPr>
              <a:xfrm>
                <a:off x="871305" y="202422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1" name="Google Shape;1011;p29"/>
              <p:cNvSpPr/>
              <p:nvPr/>
            </p:nvSpPr>
            <p:spPr>
              <a:xfrm>
                <a:off x="871305" y="208142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2" name="Google Shape;1012;p29"/>
              <p:cNvSpPr/>
              <p:nvPr/>
            </p:nvSpPr>
            <p:spPr>
              <a:xfrm>
                <a:off x="928511" y="1907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3" name="Google Shape;1013;p29"/>
              <p:cNvSpPr/>
              <p:nvPr/>
            </p:nvSpPr>
            <p:spPr>
              <a:xfrm>
                <a:off x="928511" y="196481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4" name="Google Shape;1014;p29"/>
              <p:cNvSpPr/>
              <p:nvPr/>
            </p:nvSpPr>
            <p:spPr>
              <a:xfrm>
                <a:off x="928511" y="202422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5" name="Google Shape;1015;p29"/>
              <p:cNvSpPr/>
              <p:nvPr/>
            </p:nvSpPr>
            <p:spPr>
              <a:xfrm>
                <a:off x="987919" y="1907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6" name="Google Shape;1016;p29"/>
              <p:cNvSpPr/>
              <p:nvPr/>
            </p:nvSpPr>
            <p:spPr>
              <a:xfrm>
                <a:off x="695283" y="249067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7" name="Google Shape;1017;p29"/>
              <p:cNvSpPr/>
              <p:nvPr/>
            </p:nvSpPr>
            <p:spPr>
              <a:xfrm>
                <a:off x="695283" y="254787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8" name="Google Shape;1018;p29"/>
              <p:cNvSpPr/>
              <p:nvPr/>
            </p:nvSpPr>
            <p:spPr>
              <a:xfrm>
                <a:off x="695283" y="260508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19" name="Google Shape;1019;p29"/>
              <p:cNvSpPr/>
              <p:nvPr/>
            </p:nvSpPr>
            <p:spPr>
              <a:xfrm>
                <a:off x="695283" y="266119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0" name="Google Shape;1020;p29"/>
              <p:cNvSpPr/>
              <p:nvPr/>
            </p:nvSpPr>
            <p:spPr>
              <a:xfrm>
                <a:off x="349841" y="28350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1" name="Google Shape;1021;p29"/>
              <p:cNvSpPr/>
              <p:nvPr/>
            </p:nvSpPr>
            <p:spPr>
              <a:xfrm>
                <a:off x="349841" y="289441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2" name="Google Shape;1022;p29"/>
              <p:cNvSpPr/>
              <p:nvPr/>
            </p:nvSpPr>
            <p:spPr>
              <a:xfrm>
                <a:off x="407048" y="28350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3" name="Google Shape;1023;p29"/>
              <p:cNvSpPr/>
              <p:nvPr/>
            </p:nvSpPr>
            <p:spPr>
              <a:xfrm>
                <a:off x="407048" y="289441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4" name="Google Shape;1024;p29"/>
              <p:cNvSpPr/>
              <p:nvPr/>
            </p:nvSpPr>
            <p:spPr>
              <a:xfrm>
                <a:off x="466455" y="283500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5" name="Google Shape;1025;p29"/>
              <p:cNvSpPr/>
              <p:nvPr/>
            </p:nvSpPr>
            <p:spPr>
              <a:xfrm>
                <a:off x="466455" y="289441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6" name="Google Shape;1026;p29"/>
              <p:cNvSpPr/>
              <p:nvPr/>
            </p:nvSpPr>
            <p:spPr>
              <a:xfrm>
                <a:off x="523662" y="28350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7" name="Google Shape;1027;p29"/>
              <p:cNvSpPr/>
              <p:nvPr/>
            </p:nvSpPr>
            <p:spPr>
              <a:xfrm>
                <a:off x="523662" y="289441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8" name="Google Shape;1028;p29"/>
              <p:cNvSpPr/>
              <p:nvPr/>
            </p:nvSpPr>
            <p:spPr>
              <a:xfrm>
                <a:off x="871305" y="266119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9" name="Google Shape;1029;p29"/>
              <p:cNvSpPr/>
              <p:nvPr/>
            </p:nvSpPr>
            <p:spPr>
              <a:xfrm>
                <a:off x="814098" y="272169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0" name="Google Shape;1030;p29"/>
              <p:cNvSpPr/>
              <p:nvPr/>
            </p:nvSpPr>
            <p:spPr>
              <a:xfrm>
                <a:off x="814098" y="277780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1" name="Google Shape;1031;p29"/>
              <p:cNvSpPr/>
              <p:nvPr/>
            </p:nvSpPr>
            <p:spPr>
              <a:xfrm>
                <a:off x="871305" y="272169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2" name="Google Shape;1032;p29"/>
              <p:cNvSpPr/>
              <p:nvPr/>
            </p:nvSpPr>
            <p:spPr>
              <a:xfrm>
                <a:off x="871305" y="277340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3" name="Google Shape;1033;p29"/>
              <p:cNvSpPr/>
              <p:nvPr/>
            </p:nvSpPr>
            <p:spPr>
              <a:xfrm>
                <a:off x="871305" y="283500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4" name="Google Shape;1034;p29"/>
              <p:cNvSpPr/>
              <p:nvPr/>
            </p:nvSpPr>
            <p:spPr>
              <a:xfrm>
                <a:off x="871305" y="289221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5" name="Google Shape;1035;p29"/>
              <p:cNvSpPr/>
              <p:nvPr/>
            </p:nvSpPr>
            <p:spPr>
              <a:xfrm>
                <a:off x="928511" y="260508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6" name="Google Shape;1036;p29"/>
              <p:cNvSpPr/>
              <p:nvPr/>
            </p:nvSpPr>
            <p:spPr>
              <a:xfrm>
                <a:off x="928511" y="266119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7" name="Google Shape;1037;p29"/>
              <p:cNvSpPr/>
              <p:nvPr/>
            </p:nvSpPr>
            <p:spPr>
              <a:xfrm>
                <a:off x="928511" y="271839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8" name="Google Shape;1038;p29"/>
              <p:cNvSpPr/>
              <p:nvPr/>
            </p:nvSpPr>
            <p:spPr>
              <a:xfrm>
                <a:off x="814098" y="283500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9" name="Google Shape;1039;p29"/>
              <p:cNvSpPr/>
              <p:nvPr/>
            </p:nvSpPr>
            <p:spPr>
              <a:xfrm>
                <a:off x="814098" y="289441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0" name="Google Shape;1040;p29"/>
              <p:cNvSpPr/>
              <p:nvPr/>
            </p:nvSpPr>
            <p:spPr>
              <a:xfrm>
                <a:off x="349841" y="29549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1" name="Google Shape;1041;p29"/>
              <p:cNvSpPr/>
              <p:nvPr/>
            </p:nvSpPr>
            <p:spPr>
              <a:xfrm>
                <a:off x="349841" y="301102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2" name="Google Shape;1042;p29"/>
              <p:cNvSpPr/>
              <p:nvPr/>
            </p:nvSpPr>
            <p:spPr>
              <a:xfrm>
                <a:off x="407048" y="295492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3" name="Google Shape;1043;p29"/>
              <p:cNvSpPr/>
              <p:nvPr/>
            </p:nvSpPr>
            <p:spPr>
              <a:xfrm>
                <a:off x="407048" y="301102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4" name="Google Shape;1044;p29"/>
              <p:cNvSpPr/>
              <p:nvPr/>
            </p:nvSpPr>
            <p:spPr>
              <a:xfrm>
                <a:off x="466455" y="295492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5" name="Google Shape;1045;p29"/>
              <p:cNvSpPr/>
              <p:nvPr/>
            </p:nvSpPr>
            <p:spPr>
              <a:xfrm>
                <a:off x="466455" y="301102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6" name="Google Shape;1046;p29"/>
              <p:cNvSpPr/>
              <p:nvPr/>
            </p:nvSpPr>
            <p:spPr>
              <a:xfrm>
                <a:off x="177121" y="237405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7" name="Google Shape;1047;p29"/>
              <p:cNvSpPr/>
              <p:nvPr/>
            </p:nvSpPr>
            <p:spPr>
              <a:xfrm>
                <a:off x="177121" y="243126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8" name="Google Shape;1048;p29"/>
              <p:cNvSpPr/>
              <p:nvPr/>
            </p:nvSpPr>
            <p:spPr>
              <a:xfrm>
                <a:off x="233227" y="237405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49" name="Google Shape;1049;p29"/>
              <p:cNvSpPr/>
              <p:nvPr/>
            </p:nvSpPr>
            <p:spPr>
              <a:xfrm>
                <a:off x="233227" y="24312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0" name="Google Shape;1050;p29"/>
              <p:cNvSpPr/>
              <p:nvPr/>
            </p:nvSpPr>
            <p:spPr>
              <a:xfrm>
                <a:off x="290434" y="237405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1" name="Google Shape;1051;p29"/>
              <p:cNvSpPr/>
              <p:nvPr/>
            </p:nvSpPr>
            <p:spPr>
              <a:xfrm>
                <a:off x="3300" y="237405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2" name="Google Shape;1052;p29"/>
              <p:cNvSpPr/>
              <p:nvPr/>
            </p:nvSpPr>
            <p:spPr>
              <a:xfrm>
                <a:off x="62707" y="237405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3" name="Google Shape;1053;p29"/>
              <p:cNvSpPr/>
              <p:nvPr/>
            </p:nvSpPr>
            <p:spPr>
              <a:xfrm>
                <a:off x="119914" y="237405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4" name="Google Shape;1054;p29"/>
              <p:cNvSpPr/>
              <p:nvPr/>
            </p:nvSpPr>
            <p:spPr>
              <a:xfrm>
                <a:off x="290434" y="24312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5" name="Google Shape;1055;p29"/>
              <p:cNvSpPr/>
              <p:nvPr/>
            </p:nvSpPr>
            <p:spPr>
              <a:xfrm>
                <a:off x="177121" y="249067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6" name="Google Shape;1056;p29"/>
              <p:cNvSpPr/>
              <p:nvPr/>
            </p:nvSpPr>
            <p:spPr>
              <a:xfrm>
                <a:off x="177121" y="254787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7" name="Google Shape;1057;p29"/>
              <p:cNvSpPr/>
              <p:nvPr/>
            </p:nvSpPr>
            <p:spPr>
              <a:xfrm>
                <a:off x="233227" y="249067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8" name="Google Shape;1058;p29"/>
              <p:cNvSpPr/>
              <p:nvPr/>
            </p:nvSpPr>
            <p:spPr>
              <a:xfrm>
                <a:off x="233227" y="254787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59" name="Google Shape;1059;p29"/>
              <p:cNvSpPr/>
              <p:nvPr/>
            </p:nvSpPr>
            <p:spPr>
              <a:xfrm>
                <a:off x="290434" y="249067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60" name="Google Shape;1060;p29"/>
            <p:cNvGrpSpPr/>
            <p:nvPr/>
          </p:nvGrpSpPr>
          <p:grpSpPr>
            <a:xfrm>
              <a:off x="3699742" y="1099020"/>
              <a:ext cx="2002244" cy="2011023"/>
              <a:chOff x="0" y="0"/>
              <a:chExt cx="2002243" cy="2011022"/>
            </a:xfrm>
          </p:grpSpPr>
          <p:sp>
            <p:nvSpPr>
              <p:cNvPr id="1061" name="Google Shape;1061;p29"/>
              <p:cNvSpPr/>
              <p:nvPr/>
            </p:nvSpPr>
            <p:spPr>
              <a:xfrm>
                <a:off x="342141" y="150606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2" name="Google Shape;1062;p29"/>
              <p:cNvSpPr/>
              <p:nvPr/>
            </p:nvSpPr>
            <p:spPr>
              <a:xfrm>
                <a:off x="228828" y="156327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3" name="Google Shape;1063;p29"/>
              <p:cNvSpPr/>
              <p:nvPr/>
            </p:nvSpPr>
            <p:spPr>
              <a:xfrm>
                <a:off x="228828" y="161937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4" name="Google Shape;1064;p29"/>
              <p:cNvSpPr/>
              <p:nvPr/>
            </p:nvSpPr>
            <p:spPr>
              <a:xfrm>
                <a:off x="284934" y="15632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5" name="Google Shape;1065;p29"/>
              <p:cNvSpPr/>
              <p:nvPr/>
            </p:nvSpPr>
            <p:spPr>
              <a:xfrm>
                <a:off x="284934" y="161937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6" name="Google Shape;1066;p29"/>
              <p:cNvSpPr/>
              <p:nvPr/>
            </p:nvSpPr>
            <p:spPr>
              <a:xfrm>
                <a:off x="342141" y="15632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7" name="Google Shape;1067;p29"/>
              <p:cNvSpPr/>
              <p:nvPr/>
            </p:nvSpPr>
            <p:spPr>
              <a:xfrm>
                <a:off x="342141" y="161937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8" name="Google Shape;1068;p29"/>
              <p:cNvSpPr/>
              <p:nvPr/>
            </p:nvSpPr>
            <p:spPr>
              <a:xfrm>
                <a:off x="228828" y="167988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69" name="Google Shape;1069;p29"/>
              <p:cNvSpPr/>
              <p:nvPr/>
            </p:nvSpPr>
            <p:spPr>
              <a:xfrm>
                <a:off x="228828" y="173598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0" name="Google Shape;1070;p29"/>
              <p:cNvSpPr/>
              <p:nvPr/>
            </p:nvSpPr>
            <p:spPr>
              <a:xfrm>
                <a:off x="284934" y="167988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1" name="Google Shape;1071;p29"/>
              <p:cNvSpPr/>
              <p:nvPr/>
            </p:nvSpPr>
            <p:spPr>
              <a:xfrm>
                <a:off x="284934" y="17359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2" name="Google Shape;1072;p29"/>
              <p:cNvSpPr/>
              <p:nvPr/>
            </p:nvSpPr>
            <p:spPr>
              <a:xfrm>
                <a:off x="342141" y="167988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3" name="Google Shape;1073;p29"/>
              <p:cNvSpPr/>
              <p:nvPr/>
            </p:nvSpPr>
            <p:spPr>
              <a:xfrm>
                <a:off x="342141" y="17359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4" name="Google Shape;1074;p29"/>
              <p:cNvSpPr/>
              <p:nvPr/>
            </p:nvSpPr>
            <p:spPr>
              <a:xfrm>
                <a:off x="228828" y="179319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5" name="Google Shape;1075;p29"/>
              <p:cNvSpPr/>
              <p:nvPr/>
            </p:nvSpPr>
            <p:spPr>
              <a:xfrm>
                <a:off x="228828" y="18526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6" name="Google Shape;1076;p29"/>
              <p:cNvSpPr/>
              <p:nvPr/>
            </p:nvSpPr>
            <p:spPr>
              <a:xfrm>
                <a:off x="284934" y="17931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7" name="Google Shape;1077;p29"/>
              <p:cNvSpPr/>
              <p:nvPr/>
            </p:nvSpPr>
            <p:spPr>
              <a:xfrm>
                <a:off x="284934" y="18526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8" name="Google Shape;1078;p29"/>
              <p:cNvSpPr/>
              <p:nvPr/>
            </p:nvSpPr>
            <p:spPr>
              <a:xfrm>
                <a:off x="342141" y="17931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79" name="Google Shape;1079;p29"/>
              <p:cNvSpPr/>
              <p:nvPr/>
            </p:nvSpPr>
            <p:spPr>
              <a:xfrm>
                <a:off x="342141" y="18526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0" name="Google Shape;1080;p29"/>
              <p:cNvSpPr/>
              <p:nvPr/>
            </p:nvSpPr>
            <p:spPr>
              <a:xfrm>
                <a:off x="228828" y="191310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1" name="Google Shape;1081;p29"/>
              <p:cNvSpPr/>
              <p:nvPr/>
            </p:nvSpPr>
            <p:spPr>
              <a:xfrm>
                <a:off x="228828" y="196921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2" name="Google Shape;1082;p29"/>
              <p:cNvSpPr/>
              <p:nvPr/>
            </p:nvSpPr>
            <p:spPr>
              <a:xfrm>
                <a:off x="284934" y="19131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3" name="Google Shape;1083;p29"/>
              <p:cNvSpPr/>
              <p:nvPr/>
            </p:nvSpPr>
            <p:spPr>
              <a:xfrm>
                <a:off x="284934" y="196921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4" name="Google Shape;1084;p29"/>
              <p:cNvSpPr/>
              <p:nvPr/>
            </p:nvSpPr>
            <p:spPr>
              <a:xfrm>
                <a:off x="342141" y="191310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5" name="Google Shape;1085;p29"/>
              <p:cNvSpPr/>
              <p:nvPr/>
            </p:nvSpPr>
            <p:spPr>
              <a:xfrm>
                <a:off x="342141" y="196921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6" name="Google Shape;1086;p29"/>
              <p:cNvSpPr/>
              <p:nvPr/>
            </p:nvSpPr>
            <p:spPr>
              <a:xfrm>
                <a:off x="55007" y="13894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7" name="Google Shape;1087;p29"/>
              <p:cNvSpPr/>
              <p:nvPr/>
            </p:nvSpPr>
            <p:spPr>
              <a:xfrm>
                <a:off x="114414" y="13894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8" name="Google Shape;1088;p29"/>
              <p:cNvSpPr/>
              <p:nvPr/>
            </p:nvSpPr>
            <p:spPr>
              <a:xfrm>
                <a:off x="171621" y="13894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89" name="Google Shape;1089;p29"/>
              <p:cNvSpPr/>
              <p:nvPr/>
            </p:nvSpPr>
            <p:spPr>
              <a:xfrm>
                <a:off x="55007" y="144885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0" name="Google Shape;1090;p29"/>
              <p:cNvSpPr/>
              <p:nvPr/>
            </p:nvSpPr>
            <p:spPr>
              <a:xfrm>
                <a:off x="55007" y="150606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1" name="Google Shape;1091;p29"/>
              <p:cNvSpPr/>
              <p:nvPr/>
            </p:nvSpPr>
            <p:spPr>
              <a:xfrm>
                <a:off x="114414" y="144885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2" name="Google Shape;1092;p29"/>
              <p:cNvSpPr/>
              <p:nvPr/>
            </p:nvSpPr>
            <p:spPr>
              <a:xfrm>
                <a:off x="114414" y="150606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3" name="Google Shape;1093;p29"/>
              <p:cNvSpPr/>
              <p:nvPr/>
            </p:nvSpPr>
            <p:spPr>
              <a:xfrm>
                <a:off x="171621" y="144885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4" name="Google Shape;1094;p29"/>
              <p:cNvSpPr/>
              <p:nvPr/>
            </p:nvSpPr>
            <p:spPr>
              <a:xfrm>
                <a:off x="171621" y="150606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5" name="Google Shape;1095;p29"/>
              <p:cNvSpPr/>
              <p:nvPr/>
            </p:nvSpPr>
            <p:spPr>
              <a:xfrm>
                <a:off x="55007" y="15632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6" name="Google Shape;1096;p29"/>
              <p:cNvSpPr/>
              <p:nvPr/>
            </p:nvSpPr>
            <p:spPr>
              <a:xfrm>
                <a:off x="55007" y="161937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7" name="Google Shape;1097;p29"/>
              <p:cNvSpPr/>
              <p:nvPr/>
            </p:nvSpPr>
            <p:spPr>
              <a:xfrm>
                <a:off x="0" y="161937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8" name="Google Shape;1098;p29"/>
              <p:cNvSpPr/>
              <p:nvPr/>
            </p:nvSpPr>
            <p:spPr>
              <a:xfrm>
                <a:off x="114414" y="156327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99" name="Google Shape;1099;p29"/>
              <p:cNvSpPr/>
              <p:nvPr/>
            </p:nvSpPr>
            <p:spPr>
              <a:xfrm>
                <a:off x="114414" y="161937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0" name="Google Shape;1100;p29"/>
              <p:cNvSpPr/>
              <p:nvPr/>
            </p:nvSpPr>
            <p:spPr>
              <a:xfrm>
                <a:off x="171621" y="15632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1" name="Google Shape;1101;p29"/>
              <p:cNvSpPr/>
              <p:nvPr/>
            </p:nvSpPr>
            <p:spPr>
              <a:xfrm>
                <a:off x="171621" y="161937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2" name="Google Shape;1102;p29"/>
              <p:cNvSpPr/>
              <p:nvPr/>
            </p:nvSpPr>
            <p:spPr>
              <a:xfrm>
                <a:off x="1729408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3" name="Google Shape;1103;p29"/>
              <p:cNvSpPr/>
              <p:nvPr/>
            </p:nvSpPr>
            <p:spPr>
              <a:xfrm>
                <a:off x="1729408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4" name="Google Shape;1104;p29"/>
              <p:cNvSpPr/>
              <p:nvPr/>
            </p:nvSpPr>
            <p:spPr>
              <a:xfrm>
                <a:off x="1786615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5" name="Google Shape;1105;p29"/>
              <p:cNvSpPr/>
              <p:nvPr/>
            </p:nvSpPr>
            <p:spPr>
              <a:xfrm>
                <a:off x="1786615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6" name="Google Shape;1106;p29"/>
              <p:cNvSpPr/>
              <p:nvPr/>
            </p:nvSpPr>
            <p:spPr>
              <a:xfrm>
                <a:off x="1846022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7" name="Google Shape;1107;p29"/>
              <p:cNvSpPr/>
              <p:nvPr/>
            </p:nvSpPr>
            <p:spPr>
              <a:xfrm>
                <a:off x="1846022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8" name="Google Shape;1108;p29"/>
              <p:cNvSpPr/>
              <p:nvPr/>
            </p:nvSpPr>
            <p:spPr>
              <a:xfrm>
                <a:off x="1903229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09" name="Google Shape;1109;p29"/>
              <p:cNvSpPr/>
              <p:nvPr/>
            </p:nvSpPr>
            <p:spPr>
              <a:xfrm>
                <a:off x="1903229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0" name="Google Shape;1110;p29"/>
              <p:cNvSpPr/>
              <p:nvPr/>
            </p:nvSpPr>
            <p:spPr>
              <a:xfrm>
                <a:off x="1960436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1" name="Google Shape;1111;p29"/>
              <p:cNvSpPr/>
              <p:nvPr/>
            </p:nvSpPr>
            <p:spPr>
              <a:xfrm>
                <a:off x="1960436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2" name="Google Shape;1112;p29"/>
              <p:cNvSpPr/>
              <p:nvPr/>
            </p:nvSpPr>
            <p:spPr>
              <a:xfrm>
                <a:off x="1729408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3" name="Google Shape;1113;p29"/>
              <p:cNvSpPr/>
              <p:nvPr/>
            </p:nvSpPr>
            <p:spPr>
              <a:xfrm>
                <a:off x="1729408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4" name="Google Shape;1114;p29"/>
              <p:cNvSpPr/>
              <p:nvPr/>
            </p:nvSpPr>
            <p:spPr>
              <a:xfrm>
                <a:off x="1786615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5" name="Google Shape;1115;p29"/>
              <p:cNvSpPr/>
              <p:nvPr/>
            </p:nvSpPr>
            <p:spPr>
              <a:xfrm>
                <a:off x="1786615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6" name="Google Shape;1116;p29"/>
              <p:cNvSpPr/>
              <p:nvPr/>
            </p:nvSpPr>
            <p:spPr>
              <a:xfrm>
                <a:off x="1846022" y="116612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7" name="Google Shape;1117;p29"/>
              <p:cNvSpPr/>
              <p:nvPr/>
            </p:nvSpPr>
            <p:spPr>
              <a:xfrm>
                <a:off x="1846022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8" name="Google Shape;1118;p29"/>
              <p:cNvSpPr/>
              <p:nvPr/>
            </p:nvSpPr>
            <p:spPr>
              <a:xfrm>
                <a:off x="1903229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19" name="Google Shape;1119;p29"/>
              <p:cNvSpPr/>
              <p:nvPr/>
            </p:nvSpPr>
            <p:spPr>
              <a:xfrm>
                <a:off x="1903229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0" name="Google Shape;1120;p29"/>
              <p:cNvSpPr/>
              <p:nvPr/>
            </p:nvSpPr>
            <p:spPr>
              <a:xfrm>
                <a:off x="1960436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1" name="Google Shape;1121;p29"/>
              <p:cNvSpPr/>
              <p:nvPr/>
            </p:nvSpPr>
            <p:spPr>
              <a:xfrm>
                <a:off x="1960436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2" name="Google Shape;1122;p29"/>
              <p:cNvSpPr/>
              <p:nvPr/>
            </p:nvSpPr>
            <p:spPr>
              <a:xfrm>
                <a:off x="1729408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3" name="Google Shape;1123;p29"/>
              <p:cNvSpPr/>
              <p:nvPr/>
            </p:nvSpPr>
            <p:spPr>
              <a:xfrm>
                <a:off x="1729408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4" name="Google Shape;1124;p29"/>
              <p:cNvSpPr/>
              <p:nvPr/>
            </p:nvSpPr>
            <p:spPr>
              <a:xfrm>
                <a:off x="1786615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5" name="Google Shape;1125;p29"/>
              <p:cNvSpPr/>
              <p:nvPr/>
            </p:nvSpPr>
            <p:spPr>
              <a:xfrm>
                <a:off x="1786615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6" name="Google Shape;1126;p29"/>
              <p:cNvSpPr/>
              <p:nvPr/>
            </p:nvSpPr>
            <p:spPr>
              <a:xfrm>
                <a:off x="1846022" y="22992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7" name="Google Shape;1127;p29"/>
              <p:cNvSpPr/>
              <p:nvPr/>
            </p:nvSpPr>
            <p:spPr>
              <a:xfrm>
                <a:off x="1846022" y="2871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8" name="Google Shape;1128;p29"/>
              <p:cNvSpPr/>
              <p:nvPr/>
            </p:nvSpPr>
            <p:spPr>
              <a:xfrm>
                <a:off x="1903229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29" name="Google Shape;1129;p29"/>
              <p:cNvSpPr/>
              <p:nvPr/>
            </p:nvSpPr>
            <p:spPr>
              <a:xfrm>
                <a:off x="1903229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0" name="Google Shape;1130;p29"/>
              <p:cNvSpPr/>
              <p:nvPr/>
            </p:nvSpPr>
            <p:spPr>
              <a:xfrm>
                <a:off x="1960436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1" name="Google Shape;1131;p29"/>
              <p:cNvSpPr/>
              <p:nvPr/>
            </p:nvSpPr>
            <p:spPr>
              <a:xfrm>
                <a:off x="1960436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2" name="Google Shape;1132;p29"/>
              <p:cNvSpPr/>
              <p:nvPr/>
            </p:nvSpPr>
            <p:spPr>
              <a:xfrm>
                <a:off x="1729408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3" name="Google Shape;1133;p29"/>
              <p:cNvSpPr/>
              <p:nvPr/>
            </p:nvSpPr>
            <p:spPr>
              <a:xfrm>
                <a:off x="1729408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4" name="Google Shape;1134;p29"/>
              <p:cNvSpPr/>
              <p:nvPr/>
            </p:nvSpPr>
            <p:spPr>
              <a:xfrm>
                <a:off x="1786615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5" name="Google Shape;1135;p29"/>
              <p:cNvSpPr/>
              <p:nvPr/>
            </p:nvSpPr>
            <p:spPr>
              <a:xfrm>
                <a:off x="1786615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6" name="Google Shape;1136;p29"/>
              <p:cNvSpPr/>
              <p:nvPr/>
            </p:nvSpPr>
            <p:spPr>
              <a:xfrm>
                <a:off x="1846022" y="34653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7" name="Google Shape;1137;p29"/>
              <p:cNvSpPr/>
              <p:nvPr/>
            </p:nvSpPr>
            <p:spPr>
              <a:xfrm>
                <a:off x="1846022" y="4037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8" name="Google Shape;1138;p29"/>
              <p:cNvSpPr/>
              <p:nvPr/>
            </p:nvSpPr>
            <p:spPr>
              <a:xfrm>
                <a:off x="1903229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39" name="Google Shape;1139;p29"/>
              <p:cNvSpPr/>
              <p:nvPr/>
            </p:nvSpPr>
            <p:spPr>
              <a:xfrm>
                <a:off x="1903229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0" name="Google Shape;1140;p29"/>
              <p:cNvSpPr/>
              <p:nvPr/>
            </p:nvSpPr>
            <p:spPr>
              <a:xfrm>
                <a:off x="1960436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1" name="Google Shape;1141;p29"/>
              <p:cNvSpPr/>
              <p:nvPr/>
            </p:nvSpPr>
            <p:spPr>
              <a:xfrm>
                <a:off x="1960436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2" name="Google Shape;1142;p29"/>
              <p:cNvSpPr/>
              <p:nvPr/>
            </p:nvSpPr>
            <p:spPr>
              <a:xfrm>
                <a:off x="1441173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3" name="Google Shape;1143;p29"/>
              <p:cNvSpPr/>
              <p:nvPr/>
            </p:nvSpPr>
            <p:spPr>
              <a:xfrm>
                <a:off x="1441173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4" name="Google Shape;1144;p29"/>
              <p:cNvSpPr/>
              <p:nvPr/>
            </p:nvSpPr>
            <p:spPr>
              <a:xfrm>
                <a:off x="1498380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5" name="Google Shape;1145;p29"/>
              <p:cNvSpPr/>
              <p:nvPr/>
            </p:nvSpPr>
            <p:spPr>
              <a:xfrm>
                <a:off x="1498380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6" name="Google Shape;1146;p29"/>
              <p:cNvSpPr/>
              <p:nvPr/>
            </p:nvSpPr>
            <p:spPr>
              <a:xfrm>
                <a:off x="1555587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7" name="Google Shape;1147;p29"/>
              <p:cNvSpPr/>
              <p:nvPr/>
            </p:nvSpPr>
            <p:spPr>
              <a:xfrm>
                <a:off x="1555587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8" name="Google Shape;1148;p29"/>
              <p:cNvSpPr/>
              <p:nvPr/>
            </p:nvSpPr>
            <p:spPr>
              <a:xfrm>
                <a:off x="1614994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49" name="Google Shape;1149;p29"/>
              <p:cNvSpPr/>
              <p:nvPr/>
            </p:nvSpPr>
            <p:spPr>
              <a:xfrm>
                <a:off x="1614994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0" name="Google Shape;1150;p29"/>
              <p:cNvSpPr/>
              <p:nvPr/>
            </p:nvSpPr>
            <p:spPr>
              <a:xfrm>
                <a:off x="1672201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1" name="Google Shape;1151;p29"/>
              <p:cNvSpPr/>
              <p:nvPr/>
            </p:nvSpPr>
            <p:spPr>
              <a:xfrm>
                <a:off x="1672201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2" name="Google Shape;1152;p29"/>
              <p:cNvSpPr/>
              <p:nvPr/>
            </p:nvSpPr>
            <p:spPr>
              <a:xfrm>
                <a:off x="1441173" y="116612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3" name="Google Shape;1153;p29"/>
              <p:cNvSpPr/>
              <p:nvPr/>
            </p:nvSpPr>
            <p:spPr>
              <a:xfrm>
                <a:off x="1441173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4" name="Google Shape;1154;p29"/>
              <p:cNvSpPr/>
              <p:nvPr/>
            </p:nvSpPr>
            <p:spPr>
              <a:xfrm>
                <a:off x="1498380" y="116612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5" name="Google Shape;1155;p29"/>
              <p:cNvSpPr/>
              <p:nvPr/>
            </p:nvSpPr>
            <p:spPr>
              <a:xfrm>
                <a:off x="1498380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6" name="Google Shape;1156;p29"/>
              <p:cNvSpPr/>
              <p:nvPr/>
            </p:nvSpPr>
            <p:spPr>
              <a:xfrm>
                <a:off x="1555587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7" name="Google Shape;1157;p29"/>
              <p:cNvSpPr/>
              <p:nvPr/>
            </p:nvSpPr>
            <p:spPr>
              <a:xfrm>
                <a:off x="1555587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8" name="Google Shape;1158;p29"/>
              <p:cNvSpPr/>
              <p:nvPr/>
            </p:nvSpPr>
            <p:spPr>
              <a:xfrm>
                <a:off x="1614994" y="116612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59" name="Google Shape;1159;p29"/>
              <p:cNvSpPr/>
              <p:nvPr/>
            </p:nvSpPr>
            <p:spPr>
              <a:xfrm>
                <a:off x="1614994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0" name="Google Shape;1160;p29"/>
              <p:cNvSpPr/>
              <p:nvPr/>
            </p:nvSpPr>
            <p:spPr>
              <a:xfrm>
                <a:off x="1672201" y="116612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1" name="Google Shape;1161;p29"/>
              <p:cNvSpPr/>
              <p:nvPr/>
            </p:nvSpPr>
            <p:spPr>
              <a:xfrm>
                <a:off x="1672201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2" name="Google Shape;1162;p29"/>
              <p:cNvSpPr/>
              <p:nvPr/>
            </p:nvSpPr>
            <p:spPr>
              <a:xfrm>
                <a:off x="1441173" y="22992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3" name="Google Shape;1163;p29"/>
              <p:cNvSpPr/>
              <p:nvPr/>
            </p:nvSpPr>
            <p:spPr>
              <a:xfrm>
                <a:off x="1441173" y="2871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4" name="Google Shape;1164;p29"/>
              <p:cNvSpPr/>
              <p:nvPr/>
            </p:nvSpPr>
            <p:spPr>
              <a:xfrm>
                <a:off x="1498380" y="22992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5" name="Google Shape;1165;p29"/>
              <p:cNvSpPr/>
              <p:nvPr/>
            </p:nvSpPr>
            <p:spPr>
              <a:xfrm>
                <a:off x="1498380" y="2871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6" name="Google Shape;1166;p29"/>
              <p:cNvSpPr/>
              <p:nvPr/>
            </p:nvSpPr>
            <p:spPr>
              <a:xfrm>
                <a:off x="1555587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7" name="Google Shape;1167;p29"/>
              <p:cNvSpPr/>
              <p:nvPr/>
            </p:nvSpPr>
            <p:spPr>
              <a:xfrm>
                <a:off x="1555587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8" name="Google Shape;1168;p29"/>
              <p:cNvSpPr/>
              <p:nvPr/>
            </p:nvSpPr>
            <p:spPr>
              <a:xfrm>
                <a:off x="1614994" y="22992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69" name="Google Shape;1169;p29"/>
              <p:cNvSpPr/>
              <p:nvPr/>
            </p:nvSpPr>
            <p:spPr>
              <a:xfrm>
                <a:off x="1614994" y="2871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0" name="Google Shape;1170;p29"/>
              <p:cNvSpPr/>
              <p:nvPr/>
            </p:nvSpPr>
            <p:spPr>
              <a:xfrm>
                <a:off x="1672201" y="22992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1" name="Google Shape;1171;p29"/>
              <p:cNvSpPr/>
              <p:nvPr/>
            </p:nvSpPr>
            <p:spPr>
              <a:xfrm>
                <a:off x="1672201" y="2871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2" name="Google Shape;1172;p29"/>
              <p:cNvSpPr/>
              <p:nvPr/>
            </p:nvSpPr>
            <p:spPr>
              <a:xfrm>
                <a:off x="1265152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3" name="Google Shape;1173;p29"/>
              <p:cNvSpPr/>
              <p:nvPr/>
            </p:nvSpPr>
            <p:spPr>
              <a:xfrm>
                <a:off x="1265152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4" name="Google Shape;1174;p29"/>
              <p:cNvSpPr/>
              <p:nvPr/>
            </p:nvSpPr>
            <p:spPr>
              <a:xfrm>
                <a:off x="1322358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5" name="Google Shape;1175;p29"/>
              <p:cNvSpPr/>
              <p:nvPr/>
            </p:nvSpPr>
            <p:spPr>
              <a:xfrm>
                <a:off x="1322358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6" name="Google Shape;1176;p29"/>
              <p:cNvSpPr/>
              <p:nvPr/>
            </p:nvSpPr>
            <p:spPr>
              <a:xfrm>
                <a:off x="1381765" y="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7" name="Google Shape;1177;p29"/>
              <p:cNvSpPr/>
              <p:nvPr/>
            </p:nvSpPr>
            <p:spPr>
              <a:xfrm>
                <a:off x="1381765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8" name="Google Shape;1178;p29"/>
              <p:cNvSpPr/>
              <p:nvPr/>
            </p:nvSpPr>
            <p:spPr>
              <a:xfrm>
                <a:off x="1265152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79" name="Google Shape;1179;p29"/>
              <p:cNvSpPr/>
              <p:nvPr/>
            </p:nvSpPr>
            <p:spPr>
              <a:xfrm>
                <a:off x="1265152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0" name="Google Shape;1180;p29"/>
              <p:cNvSpPr/>
              <p:nvPr/>
            </p:nvSpPr>
            <p:spPr>
              <a:xfrm>
                <a:off x="1322358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1" name="Google Shape;1181;p29"/>
              <p:cNvSpPr/>
              <p:nvPr/>
            </p:nvSpPr>
            <p:spPr>
              <a:xfrm>
                <a:off x="1322358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2" name="Google Shape;1182;p29"/>
              <p:cNvSpPr/>
              <p:nvPr/>
            </p:nvSpPr>
            <p:spPr>
              <a:xfrm>
                <a:off x="1381765" y="116612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3" name="Google Shape;1183;p29"/>
              <p:cNvSpPr/>
              <p:nvPr/>
            </p:nvSpPr>
            <p:spPr>
              <a:xfrm>
                <a:off x="1381765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4" name="Google Shape;1184;p29"/>
              <p:cNvSpPr/>
              <p:nvPr/>
            </p:nvSpPr>
            <p:spPr>
              <a:xfrm>
                <a:off x="1265152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5" name="Google Shape;1185;p29"/>
              <p:cNvSpPr/>
              <p:nvPr/>
            </p:nvSpPr>
            <p:spPr>
              <a:xfrm>
                <a:off x="1265152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6" name="Google Shape;1186;p29"/>
              <p:cNvSpPr/>
              <p:nvPr/>
            </p:nvSpPr>
            <p:spPr>
              <a:xfrm>
                <a:off x="1322358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7" name="Google Shape;1187;p29"/>
              <p:cNvSpPr/>
              <p:nvPr/>
            </p:nvSpPr>
            <p:spPr>
              <a:xfrm>
                <a:off x="1322358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8" name="Google Shape;1188;p29"/>
              <p:cNvSpPr/>
              <p:nvPr/>
            </p:nvSpPr>
            <p:spPr>
              <a:xfrm>
                <a:off x="1381765" y="22992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89" name="Google Shape;1189;p29"/>
              <p:cNvSpPr/>
              <p:nvPr/>
            </p:nvSpPr>
            <p:spPr>
              <a:xfrm>
                <a:off x="1381765" y="2871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0" name="Google Shape;1190;p29"/>
              <p:cNvSpPr/>
              <p:nvPr/>
            </p:nvSpPr>
            <p:spPr>
              <a:xfrm>
                <a:off x="1322358" y="3443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1" name="Google Shape;1191;p29"/>
              <p:cNvSpPr/>
              <p:nvPr/>
            </p:nvSpPr>
            <p:spPr>
              <a:xfrm>
                <a:off x="1322358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2" name="Google Shape;1192;p29"/>
              <p:cNvSpPr/>
              <p:nvPr/>
            </p:nvSpPr>
            <p:spPr>
              <a:xfrm>
                <a:off x="1381765" y="3443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3" name="Google Shape;1193;p29"/>
              <p:cNvSpPr/>
              <p:nvPr/>
            </p:nvSpPr>
            <p:spPr>
              <a:xfrm>
                <a:off x="1381765" y="4037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4" name="Google Shape;1194;p29"/>
              <p:cNvSpPr/>
              <p:nvPr/>
            </p:nvSpPr>
            <p:spPr>
              <a:xfrm>
                <a:off x="978017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5" name="Google Shape;1195;p29"/>
              <p:cNvSpPr/>
              <p:nvPr/>
            </p:nvSpPr>
            <p:spPr>
              <a:xfrm>
                <a:off x="978017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6" name="Google Shape;1196;p29"/>
              <p:cNvSpPr/>
              <p:nvPr/>
            </p:nvSpPr>
            <p:spPr>
              <a:xfrm>
                <a:off x="1034124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7" name="Google Shape;1197;p29"/>
              <p:cNvSpPr/>
              <p:nvPr/>
            </p:nvSpPr>
            <p:spPr>
              <a:xfrm>
                <a:off x="1034124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8" name="Google Shape;1198;p29"/>
              <p:cNvSpPr/>
              <p:nvPr/>
            </p:nvSpPr>
            <p:spPr>
              <a:xfrm>
                <a:off x="1091331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199" name="Google Shape;1199;p29"/>
              <p:cNvSpPr/>
              <p:nvPr/>
            </p:nvSpPr>
            <p:spPr>
              <a:xfrm>
                <a:off x="1091331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0" name="Google Shape;1200;p29"/>
              <p:cNvSpPr/>
              <p:nvPr/>
            </p:nvSpPr>
            <p:spPr>
              <a:xfrm>
                <a:off x="1151838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1" name="Google Shape;1201;p29"/>
              <p:cNvSpPr/>
              <p:nvPr/>
            </p:nvSpPr>
            <p:spPr>
              <a:xfrm>
                <a:off x="1151838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2" name="Google Shape;1202;p29"/>
              <p:cNvSpPr/>
              <p:nvPr/>
            </p:nvSpPr>
            <p:spPr>
              <a:xfrm>
                <a:off x="1207945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3" name="Google Shape;1203;p29"/>
              <p:cNvSpPr/>
              <p:nvPr/>
            </p:nvSpPr>
            <p:spPr>
              <a:xfrm>
                <a:off x="1207945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4" name="Google Shape;1204;p29"/>
              <p:cNvSpPr/>
              <p:nvPr/>
            </p:nvSpPr>
            <p:spPr>
              <a:xfrm>
                <a:off x="978017" y="116612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5" name="Google Shape;1205;p29"/>
              <p:cNvSpPr/>
              <p:nvPr/>
            </p:nvSpPr>
            <p:spPr>
              <a:xfrm>
                <a:off x="978017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6" name="Google Shape;1206;p29"/>
              <p:cNvSpPr/>
              <p:nvPr/>
            </p:nvSpPr>
            <p:spPr>
              <a:xfrm>
                <a:off x="923011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7" name="Google Shape;1207;p29"/>
              <p:cNvSpPr/>
              <p:nvPr/>
            </p:nvSpPr>
            <p:spPr>
              <a:xfrm>
                <a:off x="923011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8" name="Google Shape;1208;p29"/>
              <p:cNvSpPr/>
              <p:nvPr/>
            </p:nvSpPr>
            <p:spPr>
              <a:xfrm>
                <a:off x="863604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09" name="Google Shape;1209;p29"/>
              <p:cNvSpPr/>
              <p:nvPr/>
            </p:nvSpPr>
            <p:spPr>
              <a:xfrm>
                <a:off x="865804" y="28273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0" name="Google Shape;1210;p29"/>
              <p:cNvSpPr/>
              <p:nvPr/>
            </p:nvSpPr>
            <p:spPr>
              <a:xfrm>
                <a:off x="865804" y="22772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1" name="Google Shape;1211;p29"/>
              <p:cNvSpPr/>
              <p:nvPr/>
            </p:nvSpPr>
            <p:spPr>
              <a:xfrm>
                <a:off x="865804" y="40154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2" name="Google Shape;1212;p29"/>
              <p:cNvSpPr/>
              <p:nvPr/>
            </p:nvSpPr>
            <p:spPr>
              <a:xfrm>
                <a:off x="865804" y="34653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3" name="Google Shape;1213;p29"/>
              <p:cNvSpPr/>
              <p:nvPr/>
            </p:nvSpPr>
            <p:spPr>
              <a:xfrm>
                <a:off x="865804" y="515955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4" name="Google Shape;1214;p29"/>
              <p:cNvSpPr/>
              <p:nvPr/>
            </p:nvSpPr>
            <p:spPr>
              <a:xfrm>
                <a:off x="865804" y="5775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5" name="Google Shape;1215;p29"/>
              <p:cNvSpPr/>
              <p:nvPr/>
            </p:nvSpPr>
            <p:spPr>
              <a:xfrm>
                <a:off x="865804" y="46094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6" name="Google Shape;1216;p29"/>
              <p:cNvSpPr/>
              <p:nvPr/>
            </p:nvSpPr>
            <p:spPr>
              <a:xfrm>
                <a:off x="865804" y="17051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7" name="Google Shape;1217;p29"/>
              <p:cNvSpPr/>
              <p:nvPr/>
            </p:nvSpPr>
            <p:spPr>
              <a:xfrm>
                <a:off x="865804" y="1133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8" name="Google Shape;1218;p29"/>
              <p:cNvSpPr/>
              <p:nvPr/>
            </p:nvSpPr>
            <p:spPr>
              <a:xfrm>
                <a:off x="863604" y="63256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19" name="Google Shape;1219;p29"/>
              <p:cNvSpPr/>
              <p:nvPr/>
            </p:nvSpPr>
            <p:spPr>
              <a:xfrm>
                <a:off x="804196" y="5775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0" name="Google Shape;1220;p29"/>
              <p:cNvSpPr/>
              <p:nvPr/>
            </p:nvSpPr>
            <p:spPr>
              <a:xfrm>
                <a:off x="804196" y="63256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1" name="Google Shape;1221;p29"/>
              <p:cNvSpPr/>
              <p:nvPr/>
            </p:nvSpPr>
            <p:spPr>
              <a:xfrm>
                <a:off x="923011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2" name="Google Shape;1222;p29"/>
              <p:cNvSpPr/>
              <p:nvPr/>
            </p:nvSpPr>
            <p:spPr>
              <a:xfrm>
                <a:off x="923011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3" name="Google Shape;1223;p29"/>
              <p:cNvSpPr/>
              <p:nvPr/>
            </p:nvSpPr>
            <p:spPr>
              <a:xfrm>
                <a:off x="1034124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4" name="Google Shape;1224;p29"/>
              <p:cNvSpPr/>
              <p:nvPr/>
            </p:nvSpPr>
            <p:spPr>
              <a:xfrm>
                <a:off x="1034124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5" name="Google Shape;1225;p29"/>
              <p:cNvSpPr/>
              <p:nvPr/>
            </p:nvSpPr>
            <p:spPr>
              <a:xfrm>
                <a:off x="1091331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6" name="Google Shape;1226;p29"/>
              <p:cNvSpPr/>
              <p:nvPr/>
            </p:nvSpPr>
            <p:spPr>
              <a:xfrm>
                <a:off x="1091331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7" name="Google Shape;1227;p29"/>
              <p:cNvSpPr/>
              <p:nvPr/>
            </p:nvSpPr>
            <p:spPr>
              <a:xfrm>
                <a:off x="1151838" y="116612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8" name="Google Shape;1228;p29"/>
              <p:cNvSpPr/>
              <p:nvPr/>
            </p:nvSpPr>
            <p:spPr>
              <a:xfrm>
                <a:off x="1151838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29" name="Google Shape;1229;p29"/>
              <p:cNvSpPr/>
              <p:nvPr/>
            </p:nvSpPr>
            <p:spPr>
              <a:xfrm>
                <a:off x="1207945" y="11661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0" name="Google Shape;1230;p29"/>
              <p:cNvSpPr/>
              <p:nvPr/>
            </p:nvSpPr>
            <p:spPr>
              <a:xfrm>
                <a:off x="1207945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1" name="Google Shape;1231;p29"/>
              <p:cNvSpPr/>
              <p:nvPr/>
            </p:nvSpPr>
            <p:spPr>
              <a:xfrm>
                <a:off x="978017" y="22992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2" name="Google Shape;1232;p29"/>
              <p:cNvSpPr/>
              <p:nvPr/>
            </p:nvSpPr>
            <p:spPr>
              <a:xfrm>
                <a:off x="1034124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3" name="Google Shape;1233;p29"/>
              <p:cNvSpPr/>
              <p:nvPr/>
            </p:nvSpPr>
            <p:spPr>
              <a:xfrm>
                <a:off x="1034124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4" name="Google Shape;1234;p29"/>
              <p:cNvSpPr/>
              <p:nvPr/>
            </p:nvSpPr>
            <p:spPr>
              <a:xfrm>
                <a:off x="1091331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5" name="Google Shape;1235;p29"/>
              <p:cNvSpPr/>
              <p:nvPr/>
            </p:nvSpPr>
            <p:spPr>
              <a:xfrm>
                <a:off x="1091331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6" name="Google Shape;1236;p29"/>
              <p:cNvSpPr/>
              <p:nvPr/>
            </p:nvSpPr>
            <p:spPr>
              <a:xfrm>
                <a:off x="1151838" y="22992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7" name="Google Shape;1237;p29"/>
              <p:cNvSpPr/>
              <p:nvPr/>
            </p:nvSpPr>
            <p:spPr>
              <a:xfrm>
                <a:off x="1151838" y="2871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8" name="Google Shape;1238;p29"/>
              <p:cNvSpPr/>
              <p:nvPr/>
            </p:nvSpPr>
            <p:spPr>
              <a:xfrm>
                <a:off x="1207945" y="22992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39" name="Google Shape;1239;p29"/>
              <p:cNvSpPr/>
              <p:nvPr/>
            </p:nvSpPr>
            <p:spPr>
              <a:xfrm>
                <a:off x="1207945" y="2871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0" name="Google Shape;1240;p29"/>
              <p:cNvSpPr/>
              <p:nvPr/>
            </p:nvSpPr>
            <p:spPr>
              <a:xfrm>
                <a:off x="1265152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1" name="Google Shape;1241;p29"/>
              <p:cNvSpPr/>
              <p:nvPr/>
            </p:nvSpPr>
            <p:spPr>
              <a:xfrm>
                <a:off x="1034124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2" name="Google Shape;1242;p29"/>
              <p:cNvSpPr/>
              <p:nvPr/>
            </p:nvSpPr>
            <p:spPr>
              <a:xfrm>
                <a:off x="1091331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3" name="Google Shape;1243;p29"/>
              <p:cNvSpPr/>
              <p:nvPr/>
            </p:nvSpPr>
            <p:spPr>
              <a:xfrm>
                <a:off x="1151838" y="34653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4" name="Google Shape;1244;p29"/>
              <p:cNvSpPr/>
              <p:nvPr/>
            </p:nvSpPr>
            <p:spPr>
              <a:xfrm>
                <a:off x="1207945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5" name="Google Shape;1245;p29"/>
              <p:cNvSpPr/>
              <p:nvPr/>
            </p:nvSpPr>
            <p:spPr>
              <a:xfrm>
                <a:off x="1265152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6" name="Google Shape;1246;p29"/>
              <p:cNvSpPr/>
              <p:nvPr/>
            </p:nvSpPr>
            <p:spPr>
              <a:xfrm>
                <a:off x="1207945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7" name="Google Shape;1247;p29"/>
              <p:cNvSpPr/>
              <p:nvPr/>
            </p:nvSpPr>
            <p:spPr>
              <a:xfrm>
                <a:off x="1441173" y="34653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8" name="Google Shape;1248;p29"/>
              <p:cNvSpPr/>
              <p:nvPr/>
            </p:nvSpPr>
            <p:spPr>
              <a:xfrm>
                <a:off x="1498380" y="34653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49" name="Google Shape;1249;p29"/>
              <p:cNvSpPr/>
              <p:nvPr/>
            </p:nvSpPr>
            <p:spPr>
              <a:xfrm>
                <a:off x="1555587" y="3465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0" name="Google Shape;1250;p29"/>
              <p:cNvSpPr/>
              <p:nvPr/>
            </p:nvSpPr>
            <p:spPr>
              <a:xfrm>
                <a:off x="1555587" y="4037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1" name="Google Shape;1251;p29"/>
              <p:cNvSpPr/>
              <p:nvPr/>
            </p:nvSpPr>
            <p:spPr>
              <a:xfrm>
                <a:off x="1614994" y="34653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2" name="Google Shape;1252;p29"/>
              <p:cNvSpPr/>
              <p:nvPr/>
            </p:nvSpPr>
            <p:spPr>
              <a:xfrm>
                <a:off x="1614994" y="4037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3" name="Google Shape;1253;p29"/>
              <p:cNvSpPr/>
              <p:nvPr/>
            </p:nvSpPr>
            <p:spPr>
              <a:xfrm>
                <a:off x="1444473" y="4037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4" name="Google Shape;1254;p29"/>
              <p:cNvSpPr/>
              <p:nvPr/>
            </p:nvSpPr>
            <p:spPr>
              <a:xfrm>
                <a:off x="1501681" y="4037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5" name="Google Shape;1255;p29"/>
              <p:cNvSpPr/>
              <p:nvPr/>
            </p:nvSpPr>
            <p:spPr>
              <a:xfrm>
                <a:off x="1672201" y="346537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6" name="Google Shape;1256;p29"/>
              <p:cNvSpPr/>
              <p:nvPr/>
            </p:nvSpPr>
            <p:spPr>
              <a:xfrm>
                <a:off x="1672201" y="4037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7" name="Google Shape;1257;p29"/>
              <p:cNvSpPr/>
              <p:nvPr/>
            </p:nvSpPr>
            <p:spPr>
              <a:xfrm>
                <a:off x="1729408" y="46315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8" name="Google Shape;1258;p29"/>
              <p:cNvSpPr/>
              <p:nvPr/>
            </p:nvSpPr>
            <p:spPr>
              <a:xfrm>
                <a:off x="1729408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59" name="Google Shape;1259;p29"/>
              <p:cNvSpPr/>
              <p:nvPr/>
            </p:nvSpPr>
            <p:spPr>
              <a:xfrm>
                <a:off x="1786615" y="463150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0" name="Google Shape;1260;p29"/>
              <p:cNvSpPr/>
              <p:nvPr/>
            </p:nvSpPr>
            <p:spPr>
              <a:xfrm>
                <a:off x="1786615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261" name="Google Shape;1261;p29"/>
            <p:cNvGrpSpPr/>
            <p:nvPr/>
          </p:nvGrpSpPr>
          <p:grpSpPr>
            <a:xfrm>
              <a:off x="4622751" y="59405"/>
              <a:ext cx="1309163" cy="1775599"/>
              <a:chOff x="0" y="-1"/>
              <a:chExt cx="1309161" cy="1775597"/>
            </a:xfrm>
          </p:grpSpPr>
          <p:sp>
            <p:nvSpPr>
              <p:cNvPr id="1262" name="Google Shape;1262;p29"/>
              <p:cNvSpPr/>
              <p:nvPr/>
            </p:nvSpPr>
            <p:spPr>
              <a:xfrm>
                <a:off x="923012" y="15027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3" name="Google Shape;1263;p29"/>
              <p:cNvSpPr/>
              <p:nvPr/>
            </p:nvSpPr>
            <p:spPr>
              <a:xfrm>
                <a:off x="923012" y="15599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4" name="Google Shape;1264;p29"/>
              <p:cNvSpPr/>
              <p:nvPr/>
            </p:nvSpPr>
            <p:spPr>
              <a:xfrm>
                <a:off x="980219" y="15027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5" name="Google Shape;1265;p29"/>
              <p:cNvSpPr/>
              <p:nvPr/>
            </p:nvSpPr>
            <p:spPr>
              <a:xfrm>
                <a:off x="980219" y="1559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6" name="Google Shape;1266;p29"/>
              <p:cNvSpPr/>
              <p:nvPr/>
            </p:nvSpPr>
            <p:spPr>
              <a:xfrm>
                <a:off x="1037425" y="15027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7" name="Google Shape;1267;p29"/>
              <p:cNvSpPr/>
              <p:nvPr/>
            </p:nvSpPr>
            <p:spPr>
              <a:xfrm>
                <a:off x="1037425" y="1559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8" name="Google Shape;1268;p29"/>
              <p:cNvSpPr/>
              <p:nvPr/>
            </p:nvSpPr>
            <p:spPr>
              <a:xfrm>
                <a:off x="806398" y="16204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69" name="Google Shape;1269;p29"/>
              <p:cNvSpPr/>
              <p:nvPr/>
            </p:nvSpPr>
            <p:spPr>
              <a:xfrm>
                <a:off x="806398" y="167658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0" name="Google Shape;1270;p29"/>
              <p:cNvSpPr/>
              <p:nvPr/>
            </p:nvSpPr>
            <p:spPr>
              <a:xfrm>
                <a:off x="863605" y="16204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1" name="Google Shape;1271;p29"/>
              <p:cNvSpPr/>
              <p:nvPr/>
            </p:nvSpPr>
            <p:spPr>
              <a:xfrm>
                <a:off x="863605" y="167658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2" name="Google Shape;1272;p29"/>
              <p:cNvSpPr/>
              <p:nvPr/>
            </p:nvSpPr>
            <p:spPr>
              <a:xfrm>
                <a:off x="923012" y="162047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3" name="Google Shape;1273;p29"/>
              <p:cNvSpPr/>
              <p:nvPr/>
            </p:nvSpPr>
            <p:spPr>
              <a:xfrm>
                <a:off x="923012" y="16765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4" name="Google Shape;1274;p29"/>
              <p:cNvSpPr/>
              <p:nvPr/>
            </p:nvSpPr>
            <p:spPr>
              <a:xfrm>
                <a:off x="980219" y="16204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5" name="Google Shape;1275;p29"/>
              <p:cNvSpPr/>
              <p:nvPr/>
            </p:nvSpPr>
            <p:spPr>
              <a:xfrm>
                <a:off x="632577" y="1559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6" name="Google Shape;1276;p29"/>
              <p:cNvSpPr/>
              <p:nvPr/>
            </p:nvSpPr>
            <p:spPr>
              <a:xfrm>
                <a:off x="691984" y="15027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7" name="Google Shape;1277;p29"/>
              <p:cNvSpPr/>
              <p:nvPr/>
            </p:nvSpPr>
            <p:spPr>
              <a:xfrm>
                <a:off x="691984" y="155997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8" name="Google Shape;1278;p29"/>
              <p:cNvSpPr/>
              <p:nvPr/>
            </p:nvSpPr>
            <p:spPr>
              <a:xfrm>
                <a:off x="749191" y="15027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79" name="Google Shape;1279;p29"/>
              <p:cNvSpPr/>
              <p:nvPr/>
            </p:nvSpPr>
            <p:spPr>
              <a:xfrm>
                <a:off x="580870" y="15027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0" name="Google Shape;1280;p29"/>
              <p:cNvSpPr/>
              <p:nvPr/>
            </p:nvSpPr>
            <p:spPr>
              <a:xfrm>
                <a:off x="640278" y="15027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1" name="Google Shape;1281;p29"/>
              <p:cNvSpPr/>
              <p:nvPr/>
            </p:nvSpPr>
            <p:spPr>
              <a:xfrm>
                <a:off x="749191" y="1559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2" name="Google Shape;1282;p29"/>
              <p:cNvSpPr/>
              <p:nvPr/>
            </p:nvSpPr>
            <p:spPr>
              <a:xfrm>
                <a:off x="691984" y="162047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3" name="Google Shape;1283;p29"/>
              <p:cNvSpPr/>
              <p:nvPr/>
            </p:nvSpPr>
            <p:spPr>
              <a:xfrm>
                <a:off x="691984" y="167658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4" name="Google Shape;1284;p29"/>
              <p:cNvSpPr/>
              <p:nvPr/>
            </p:nvSpPr>
            <p:spPr>
              <a:xfrm>
                <a:off x="749191" y="16204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5" name="Google Shape;1285;p29"/>
              <p:cNvSpPr/>
              <p:nvPr/>
            </p:nvSpPr>
            <p:spPr>
              <a:xfrm>
                <a:off x="749191" y="167658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6" name="Google Shape;1286;p29"/>
              <p:cNvSpPr/>
              <p:nvPr/>
            </p:nvSpPr>
            <p:spPr>
              <a:xfrm>
                <a:off x="1096832" y="10396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7" name="Google Shape;1287;p29"/>
              <p:cNvSpPr/>
              <p:nvPr/>
            </p:nvSpPr>
            <p:spPr>
              <a:xfrm>
                <a:off x="1096832" y="109681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8" name="Google Shape;1288;p29"/>
              <p:cNvSpPr/>
              <p:nvPr/>
            </p:nvSpPr>
            <p:spPr>
              <a:xfrm>
                <a:off x="1154039" y="10396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89" name="Google Shape;1289;p29"/>
              <p:cNvSpPr/>
              <p:nvPr/>
            </p:nvSpPr>
            <p:spPr>
              <a:xfrm>
                <a:off x="1154039" y="109681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0" name="Google Shape;1290;p29"/>
              <p:cNvSpPr/>
              <p:nvPr/>
            </p:nvSpPr>
            <p:spPr>
              <a:xfrm>
                <a:off x="1211247" y="103961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1" name="Google Shape;1291;p29"/>
              <p:cNvSpPr/>
              <p:nvPr/>
            </p:nvSpPr>
            <p:spPr>
              <a:xfrm>
                <a:off x="1211247" y="109681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2" name="Google Shape;1292;p29"/>
              <p:cNvSpPr/>
              <p:nvPr/>
            </p:nvSpPr>
            <p:spPr>
              <a:xfrm>
                <a:off x="1270654" y="103961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3" name="Google Shape;1293;p29"/>
              <p:cNvSpPr/>
              <p:nvPr/>
            </p:nvSpPr>
            <p:spPr>
              <a:xfrm>
                <a:off x="1270654" y="109681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4" name="Google Shape;1294;p29"/>
              <p:cNvSpPr/>
              <p:nvPr/>
            </p:nvSpPr>
            <p:spPr>
              <a:xfrm>
                <a:off x="1096832" y="11562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5" name="Google Shape;1295;p29"/>
              <p:cNvSpPr/>
              <p:nvPr/>
            </p:nvSpPr>
            <p:spPr>
              <a:xfrm>
                <a:off x="1096832" y="121343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6" name="Google Shape;1296;p29"/>
              <p:cNvSpPr/>
              <p:nvPr/>
            </p:nvSpPr>
            <p:spPr>
              <a:xfrm>
                <a:off x="1154039" y="11562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7" name="Google Shape;1297;p29"/>
              <p:cNvSpPr/>
              <p:nvPr/>
            </p:nvSpPr>
            <p:spPr>
              <a:xfrm>
                <a:off x="1154039" y="121343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8" name="Google Shape;1298;p29"/>
              <p:cNvSpPr/>
              <p:nvPr/>
            </p:nvSpPr>
            <p:spPr>
              <a:xfrm>
                <a:off x="1211247" y="11562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99" name="Google Shape;1299;p29"/>
              <p:cNvSpPr/>
              <p:nvPr/>
            </p:nvSpPr>
            <p:spPr>
              <a:xfrm>
                <a:off x="1211247" y="121343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0" name="Google Shape;1300;p29"/>
              <p:cNvSpPr/>
              <p:nvPr/>
            </p:nvSpPr>
            <p:spPr>
              <a:xfrm>
                <a:off x="1270654" y="11562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1" name="Google Shape;1301;p29"/>
              <p:cNvSpPr/>
              <p:nvPr/>
            </p:nvSpPr>
            <p:spPr>
              <a:xfrm>
                <a:off x="1270654" y="121343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2" name="Google Shape;1302;p29"/>
              <p:cNvSpPr/>
              <p:nvPr/>
            </p:nvSpPr>
            <p:spPr>
              <a:xfrm>
                <a:off x="1096832" y="1269539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3" name="Google Shape;1303;p29"/>
              <p:cNvSpPr/>
              <p:nvPr/>
            </p:nvSpPr>
            <p:spPr>
              <a:xfrm>
                <a:off x="1096832" y="13267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4" name="Google Shape;1304;p29"/>
              <p:cNvSpPr/>
              <p:nvPr/>
            </p:nvSpPr>
            <p:spPr>
              <a:xfrm>
                <a:off x="1154039" y="1269539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5" name="Google Shape;1305;p29"/>
              <p:cNvSpPr/>
              <p:nvPr/>
            </p:nvSpPr>
            <p:spPr>
              <a:xfrm>
                <a:off x="1154039" y="13267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6" name="Google Shape;1306;p29"/>
              <p:cNvSpPr/>
              <p:nvPr/>
            </p:nvSpPr>
            <p:spPr>
              <a:xfrm>
                <a:off x="1211247" y="1269539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7" name="Google Shape;1307;p29"/>
              <p:cNvSpPr/>
              <p:nvPr/>
            </p:nvSpPr>
            <p:spPr>
              <a:xfrm>
                <a:off x="1211247" y="13267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8" name="Google Shape;1308;p29"/>
              <p:cNvSpPr/>
              <p:nvPr/>
            </p:nvSpPr>
            <p:spPr>
              <a:xfrm>
                <a:off x="1270654" y="1269539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09" name="Google Shape;1309;p29"/>
              <p:cNvSpPr/>
              <p:nvPr/>
            </p:nvSpPr>
            <p:spPr>
              <a:xfrm>
                <a:off x="1270654" y="13267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0" name="Google Shape;1310;p29"/>
              <p:cNvSpPr/>
              <p:nvPr/>
            </p:nvSpPr>
            <p:spPr>
              <a:xfrm>
                <a:off x="1096832" y="138615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1" name="Google Shape;1311;p29"/>
              <p:cNvSpPr/>
              <p:nvPr/>
            </p:nvSpPr>
            <p:spPr>
              <a:xfrm>
                <a:off x="1096832" y="14433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2" name="Google Shape;1312;p29"/>
              <p:cNvSpPr/>
              <p:nvPr/>
            </p:nvSpPr>
            <p:spPr>
              <a:xfrm>
                <a:off x="1154039" y="138615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3" name="Google Shape;1313;p29"/>
              <p:cNvSpPr/>
              <p:nvPr/>
            </p:nvSpPr>
            <p:spPr>
              <a:xfrm>
                <a:off x="1154039" y="14433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4" name="Google Shape;1314;p29"/>
              <p:cNvSpPr/>
              <p:nvPr/>
            </p:nvSpPr>
            <p:spPr>
              <a:xfrm>
                <a:off x="1211247" y="138615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5" name="Google Shape;1315;p29"/>
              <p:cNvSpPr/>
              <p:nvPr/>
            </p:nvSpPr>
            <p:spPr>
              <a:xfrm>
                <a:off x="1211247" y="14433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6" name="Google Shape;1316;p29"/>
              <p:cNvSpPr/>
              <p:nvPr/>
            </p:nvSpPr>
            <p:spPr>
              <a:xfrm>
                <a:off x="1270654" y="138615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7" name="Google Shape;1317;p29"/>
              <p:cNvSpPr/>
              <p:nvPr/>
            </p:nvSpPr>
            <p:spPr>
              <a:xfrm>
                <a:off x="1270654" y="14433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8" name="Google Shape;1318;p29"/>
              <p:cNvSpPr/>
              <p:nvPr/>
            </p:nvSpPr>
            <p:spPr>
              <a:xfrm>
                <a:off x="1096832" y="15027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19" name="Google Shape;1319;p29"/>
              <p:cNvSpPr/>
              <p:nvPr/>
            </p:nvSpPr>
            <p:spPr>
              <a:xfrm>
                <a:off x="1154039" y="15027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0" name="Google Shape;1320;p29"/>
              <p:cNvSpPr/>
              <p:nvPr/>
            </p:nvSpPr>
            <p:spPr>
              <a:xfrm>
                <a:off x="1211247" y="1502764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1" name="Google Shape;1321;p29"/>
              <p:cNvSpPr/>
              <p:nvPr/>
            </p:nvSpPr>
            <p:spPr>
              <a:xfrm>
                <a:off x="1211247" y="155997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2" name="Google Shape;1322;p29"/>
              <p:cNvSpPr/>
              <p:nvPr/>
            </p:nvSpPr>
            <p:spPr>
              <a:xfrm>
                <a:off x="1270654" y="15027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3" name="Google Shape;1323;p29"/>
              <p:cNvSpPr/>
              <p:nvPr/>
            </p:nvSpPr>
            <p:spPr>
              <a:xfrm>
                <a:off x="1270654" y="15599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4" name="Google Shape;1324;p29"/>
              <p:cNvSpPr/>
              <p:nvPr/>
            </p:nvSpPr>
            <p:spPr>
              <a:xfrm>
                <a:off x="1270654" y="162047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5" name="Google Shape;1325;p29"/>
              <p:cNvSpPr/>
              <p:nvPr/>
            </p:nvSpPr>
            <p:spPr>
              <a:xfrm>
                <a:off x="1270654" y="16765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6" name="Google Shape;1326;p29"/>
              <p:cNvSpPr/>
              <p:nvPr/>
            </p:nvSpPr>
            <p:spPr>
              <a:xfrm>
                <a:off x="806398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7" name="Google Shape;1327;p29"/>
              <p:cNvSpPr/>
              <p:nvPr/>
            </p:nvSpPr>
            <p:spPr>
              <a:xfrm>
                <a:off x="806398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8" name="Google Shape;1328;p29"/>
              <p:cNvSpPr/>
              <p:nvPr/>
            </p:nvSpPr>
            <p:spPr>
              <a:xfrm>
                <a:off x="863605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29" name="Google Shape;1329;p29"/>
              <p:cNvSpPr/>
              <p:nvPr/>
            </p:nvSpPr>
            <p:spPr>
              <a:xfrm>
                <a:off x="863605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0" name="Google Shape;1330;p29"/>
              <p:cNvSpPr/>
              <p:nvPr/>
            </p:nvSpPr>
            <p:spPr>
              <a:xfrm>
                <a:off x="923012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1" name="Google Shape;1331;p29"/>
              <p:cNvSpPr/>
              <p:nvPr/>
            </p:nvSpPr>
            <p:spPr>
              <a:xfrm>
                <a:off x="923012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2" name="Google Shape;1332;p29"/>
              <p:cNvSpPr/>
              <p:nvPr/>
            </p:nvSpPr>
            <p:spPr>
              <a:xfrm>
                <a:off x="980219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3" name="Google Shape;1333;p29"/>
              <p:cNvSpPr/>
              <p:nvPr/>
            </p:nvSpPr>
            <p:spPr>
              <a:xfrm>
                <a:off x="980219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4" name="Google Shape;1334;p29"/>
              <p:cNvSpPr/>
              <p:nvPr/>
            </p:nvSpPr>
            <p:spPr>
              <a:xfrm>
                <a:off x="1037425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5" name="Google Shape;1335;p29"/>
              <p:cNvSpPr/>
              <p:nvPr/>
            </p:nvSpPr>
            <p:spPr>
              <a:xfrm>
                <a:off x="1037425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6" name="Google Shape;1336;p29"/>
              <p:cNvSpPr/>
              <p:nvPr/>
            </p:nvSpPr>
            <p:spPr>
              <a:xfrm>
                <a:off x="518162" y="92520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7" name="Google Shape;1337;p29"/>
              <p:cNvSpPr/>
              <p:nvPr/>
            </p:nvSpPr>
            <p:spPr>
              <a:xfrm>
                <a:off x="518162" y="9824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8" name="Google Shape;1338;p29"/>
              <p:cNvSpPr/>
              <p:nvPr/>
            </p:nvSpPr>
            <p:spPr>
              <a:xfrm>
                <a:off x="575369" y="92520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39" name="Google Shape;1339;p29"/>
              <p:cNvSpPr/>
              <p:nvPr/>
            </p:nvSpPr>
            <p:spPr>
              <a:xfrm>
                <a:off x="575369" y="9824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0" name="Google Shape;1340;p29"/>
              <p:cNvSpPr/>
              <p:nvPr/>
            </p:nvSpPr>
            <p:spPr>
              <a:xfrm>
                <a:off x="632577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1" name="Google Shape;1341;p29"/>
              <p:cNvSpPr/>
              <p:nvPr/>
            </p:nvSpPr>
            <p:spPr>
              <a:xfrm>
                <a:off x="632577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2" name="Google Shape;1342;p29"/>
              <p:cNvSpPr/>
              <p:nvPr/>
            </p:nvSpPr>
            <p:spPr>
              <a:xfrm>
                <a:off x="691984" y="92520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3" name="Google Shape;1343;p29"/>
              <p:cNvSpPr/>
              <p:nvPr/>
            </p:nvSpPr>
            <p:spPr>
              <a:xfrm>
                <a:off x="691984" y="9824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4" name="Google Shape;1344;p29"/>
              <p:cNvSpPr/>
              <p:nvPr/>
            </p:nvSpPr>
            <p:spPr>
              <a:xfrm>
                <a:off x="749191" y="92520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5" name="Google Shape;1345;p29"/>
              <p:cNvSpPr/>
              <p:nvPr/>
            </p:nvSpPr>
            <p:spPr>
              <a:xfrm>
                <a:off x="749191" y="9824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6" name="Google Shape;1346;p29"/>
              <p:cNvSpPr/>
              <p:nvPr/>
            </p:nvSpPr>
            <p:spPr>
              <a:xfrm>
                <a:off x="342141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7" name="Google Shape;1347;p29"/>
              <p:cNvSpPr/>
              <p:nvPr/>
            </p:nvSpPr>
            <p:spPr>
              <a:xfrm>
                <a:off x="342141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8" name="Google Shape;1348;p29"/>
              <p:cNvSpPr/>
              <p:nvPr/>
            </p:nvSpPr>
            <p:spPr>
              <a:xfrm>
                <a:off x="399348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49" name="Google Shape;1349;p29"/>
              <p:cNvSpPr/>
              <p:nvPr/>
            </p:nvSpPr>
            <p:spPr>
              <a:xfrm>
                <a:off x="399348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0" name="Google Shape;1350;p29"/>
              <p:cNvSpPr/>
              <p:nvPr/>
            </p:nvSpPr>
            <p:spPr>
              <a:xfrm>
                <a:off x="458755" y="92520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1" name="Google Shape;1351;p29"/>
              <p:cNvSpPr/>
              <p:nvPr/>
            </p:nvSpPr>
            <p:spPr>
              <a:xfrm>
                <a:off x="458755" y="9824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2" name="Google Shape;1352;p29"/>
              <p:cNvSpPr/>
              <p:nvPr/>
            </p:nvSpPr>
            <p:spPr>
              <a:xfrm>
                <a:off x="55007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3" name="Google Shape;1353;p29"/>
              <p:cNvSpPr/>
              <p:nvPr/>
            </p:nvSpPr>
            <p:spPr>
              <a:xfrm>
                <a:off x="55007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4" name="Google Shape;1354;p29"/>
              <p:cNvSpPr/>
              <p:nvPr/>
            </p:nvSpPr>
            <p:spPr>
              <a:xfrm>
                <a:off x="55007" y="15027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5" name="Google Shape;1355;p29"/>
              <p:cNvSpPr/>
              <p:nvPr/>
            </p:nvSpPr>
            <p:spPr>
              <a:xfrm>
                <a:off x="55007" y="156327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6" name="Google Shape;1356;p29"/>
              <p:cNvSpPr/>
              <p:nvPr/>
            </p:nvSpPr>
            <p:spPr>
              <a:xfrm>
                <a:off x="55007" y="162047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7" name="Google Shape;1357;p29"/>
              <p:cNvSpPr/>
              <p:nvPr/>
            </p:nvSpPr>
            <p:spPr>
              <a:xfrm>
                <a:off x="55007" y="1679884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8" name="Google Shape;1358;p29"/>
              <p:cNvSpPr/>
              <p:nvPr/>
            </p:nvSpPr>
            <p:spPr>
              <a:xfrm>
                <a:off x="55007" y="173378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59" name="Google Shape;1359;p29"/>
              <p:cNvSpPr/>
              <p:nvPr/>
            </p:nvSpPr>
            <p:spPr>
              <a:xfrm>
                <a:off x="55007" y="144885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0" name="Google Shape;1360;p29"/>
              <p:cNvSpPr/>
              <p:nvPr/>
            </p:nvSpPr>
            <p:spPr>
              <a:xfrm>
                <a:off x="111114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1" name="Google Shape;1361;p29"/>
              <p:cNvSpPr/>
              <p:nvPr/>
            </p:nvSpPr>
            <p:spPr>
              <a:xfrm>
                <a:off x="111114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2" name="Google Shape;1362;p29"/>
              <p:cNvSpPr/>
              <p:nvPr/>
            </p:nvSpPr>
            <p:spPr>
              <a:xfrm>
                <a:off x="168321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3" name="Google Shape;1363;p29"/>
              <p:cNvSpPr/>
              <p:nvPr/>
            </p:nvSpPr>
            <p:spPr>
              <a:xfrm>
                <a:off x="168321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4" name="Google Shape;1364;p29"/>
              <p:cNvSpPr/>
              <p:nvPr/>
            </p:nvSpPr>
            <p:spPr>
              <a:xfrm>
                <a:off x="228828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5" name="Google Shape;1365;p29"/>
              <p:cNvSpPr/>
              <p:nvPr/>
            </p:nvSpPr>
            <p:spPr>
              <a:xfrm>
                <a:off x="228828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6" name="Google Shape;1366;p29"/>
              <p:cNvSpPr/>
              <p:nvPr/>
            </p:nvSpPr>
            <p:spPr>
              <a:xfrm>
                <a:off x="284935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7" name="Google Shape;1367;p29"/>
              <p:cNvSpPr/>
              <p:nvPr/>
            </p:nvSpPr>
            <p:spPr>
              <a:xfrm>
                <a:off x="284935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8" name="Google Shape;1368;p29"/>
              <p:cNvSpPr/>
              <p:nvPr/>
            </p:nvSpPr>
            <p:spPr>
              <a:xfrm>
                <a:off x="0" y="92520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69" name="Google Shape;1369;p29"/>
              <p:cNvSpPr/>
              <p:nvPr/>
            </p:nvSpPr>
            <p:spPr>
              <a:xfrm>
                <a:off x="0" y="9824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0" name="Google Shape;1370;p29"/>
              <p:cNvSpPr/>
              <p:nvPr/>
            </p:nvSpPr>
            <p:spPr>
              <a:xfrm>
                <a:off x="1096832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1" name="Google Shape;1371;p29"/>
              <p:cNvSpPr/>
              <p:nvPr/>
            </p:nvSpPr>
            <p:spPr>
              <a:xfrm>
                <a:off x="1096832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2" name="Google Shape;1372;p29"/>
              <p:cNvSpPr/>
              <p:nvPr/>
            </p:nvSpPr>
            <p:spPr>
              <a:xfrm>
                <a:off x="1154039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3" name="Google Shape;1373;p29"/>
              <p:cNvSpPr/>
              <p:nvPr/>
            </p:nvSpPr>
            <p:spPr>
              <a:xfrm>
                <a:off x="1154039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4" name="Google Shape;1374;p29"/>
              <p:cNvSpPr/>
              <p:nvPr/>
            </p:nvSpPr>
            <p:spPr>
              <a:xfrm>
                <a:off x="1211247" y="92520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5" name="Google Shape;1375;p29"/>
              <p:cNvSpPr/>
              <p:nvPr/>
            </p:nvSpPr>
            <p:spPr>
              <a:xfrm>
                <a:off x="1211247" y="9824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6" name="Google Shape;1376;p29"/>
              <p:cNvSpPr/>
              <p:nvPr/>
            </p:nvSpPr>
            <p:spPr>
              <a:xfrm>
                <a:off x="1270654" y="92520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7" name="Google Shape;1377;p29"/>
              <p:cNvSpPr/>
              <p:nvPr/>
            </p:nvSpPr>
            <p:spPr>
              <a:xfrm>
                <a:off x="1270654" y="9824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8" name="Google Shape;1378;p29"/>
              <p:cNvSpPr/>
              <p:nvPr/>
            </p:nvSpPr>
            <p:spPr>
              <a:xfrm>
                <a:off x="806398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79" name="Google Shape;1379;p29"/>
              <p:cNvSpPr/>
              <p:nvPr/>
            </p:nvSpPr>
            <p:spPr>
              <a:xfrm>
                <a:off x="806398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0" name="Google Shape;1380;p29"/>
              <p:cNvSpPr/>
              <p:nvPr/>
            </p:nvSpPr>
            <p:spPr>
              <a:xfrm>
                <a:off x="863605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1" name="Google Shape;1381;p29"/>
              <p:cNvSpPr/>
              <p:nvPr/>
            </p:nvSpPr>
            <p:spPr>
              <a:xfrm>
                <a:off x="863605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2" name="Google Shape;1382;p29"/>
              <p:cNvSpPr/>
              <p:nvPr/>
            </p:nvSpPr>
            <p:spPr>
              <a:xfrm>
                <a:off x="923012" y="80638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3" name="Google Shape;1383;p29"/>
              <p:cNvSpPr/>
              <p:nvPr/>
            </p:nvSpPr>
            <p:spPr>
              <a:xfrm>
                <a:off x="923012" y="86359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4" name="Google Shape;1384;p29"/>
              <p:cNvSpPr/>
              <p:nvPr/>
            </p:nvSpPr>
            <p:spPr>
              <a:xfrm>
                <a:off x="980219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5" name="Google Shape;1385;p29"/>
              <p:cNvSpPr/>
              <p:nvPr/>
            </p:nvSpPr>
            <p:spPr>
              <a:xfrm>
                <a:off x="980219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6" name="Google Shape;1386;p29"/>
              <p:cNvSpPr/>
              <p:nvPr/>
            </p:nvSpPr>
            <p:spPr>
              <a:xfrm>
                <a:off x="1037425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7" name="Google Shape;1387;p29"/>
              <p:cNvSpPr/>
              <p:nvPr/>
            </p:nvSpPr>
            <p:spPr>
              <a:xfrm>
                <a:off x="1037425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8" name="Google Shape;1388;p29"/>
              <p:cNvSpPr/>
              <p:nvPr/>
            </p:nvSpPr>
            <p:spPr>
              <a:xfrm>
                <a:off x="518162" y="80638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9" name="Google Shape;1389;p29"/>
              <p:cNvSpPr/>
              <p:nvPr/>
            </p:nvSpPr>
            <p:spPr>
              <a:xfrm>
                <a:off x="518162" y="86359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0" name="Google Shape;1390;p29"/>
              <p:cNvSpPr/>
              <p:nvPr/>
            </p:nvSpPr>
            <p:spPr>
              <a:xfrm>
                <a:off x="575369" y="80638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1" name="Google Shape;1391;p29"/>
              <p:cNvSpPr/>
              <p:nvPr/>
            </p:nvSpPr>
            <p:spPr>
              <a:xfrm>
                <a:off x="575369" y="86359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2" name="Google Shape;1392;p29"/>
              <p:cNvSpPr/>
              <p:nvPr/>
            </p:nvSpPr>
            <p:spPr>
              <a:xfrm>
                <a:off x="632577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3" name="Google Shape;1393;p29"/>
              <p:cNvSpPr/>
              <p:nvPr/>
            </p:nvSpPr>
            <p:spPr>
              <a:xfrm>
                <a:off x="632577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4" name="Google Shape;1394;p29"/>
              <p:cNvSpPr/>
              <p:nvPr/>
            </p:nvSpPr>
            <p:spPr>
              <a:xfrm>
                <a:off x="691984" y="80638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5" name="Google Shape;1395;p29"/>
              <p:cNvSpPr/>
              <p:nvPr/>
            </p:nvSpPr>
            <p:spPr>
              <a:xfrm>
                <a:off x="691984" y="86359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6" name="Google Shape;1396;p29"/>
              <p:cNvSpPr/>
              <p:nvPr/>
            </p:nvSpPr>
            <p:spPr>
              <a:xfrm>
                <a:off x="749191" y="80638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7" name="Google Shape;1397;p29"/>
              <p:cNvSpPr/>
              <p:nvPr/>
            </p:nvSpPr>
            <p:spPr>
              <a:xfrm>
                <a:off x="749191" y="86359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8" name="Google Shape;1398;p29"/>
              <p:cNvSpPr/>
              <p:nvPr/>
            </p:nvSpPr>
            <p:spPr>
              <a:xfrm>
                <a:off x="342141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99" name="Google Shape;1399;p29"/>
              <p:cNvSpPr/>
              <p:nvPr/>
            </p:nvSpPr>
            <p:spPr>
              <a:xfrm>
                <a:off x="342141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0" name="Google Shape;1400;p29"/>
              <p:cNvSpPr/>
              <p:nvPr/>
            </p:nvSpPr>
            <p:spPr>
              <a:xfrm>
                <a:off x="399348" y="80638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1" name="Google Shape;1401;p29"/>
              <p:cNvSpPr/>
              <p:nvPr/>
            </p:nvSpPr>
            <p:spPr>
              <a:xfrm>
                <a:off x="399348" y="86359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2" name="Google Shape;1402;p29"/>
              <p:cNvSpPr/>
              <p:nvPr/>
            </p:nvSpPr>
            <p:spPr>
              <a:xfrm>
                <a:off x="458755" y="80638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3" name="Google Shape;1403;p29"/>
              <p:cNvSpPr/>
              <p:nvPr/>
            </p:nvSpPr>
            <p:spPr>
              <a:xfrm>
                <a:off x="458755" y="86359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4" name="Google Shape;1404;p29"/>
              <p:cNvSpPr/>
              <p:nvPr/>
            </p:nvSpPr>
            <p:spPr>
              <a:xfrm>
                <a:off x="458755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5" name="Google Shape;1405;p29"/>
              <p:cNvSpPr/>
              <p:nvPr/>
            </p:nvSpPr>
            <p:spPr>
              <a:xfrm>
                <a:off x="515962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6" name="Google Shape;1406;p29"/>
              <p:cNvSpPr/>
              <p:nvPr/>
            </p:nvSpPr>
            <p:spPr>
              <a:xfrm>
                <a:off x="575369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7" name="Google Shape;1407;p29"/>
              <p:cNvSpPr/>
              <p:nvPr/>
            </p:nvSpPr>
            <p:spPr>
              <a:xfrm>
                <a:off x="632577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8" name="Google Shape;1408;p29"/>
              <p:cNvSpPr/>
              <p:nvPr/>
            </p:nvSpPr>
            <p:spPr>
              <a:xfrm>
                <a:off x="689784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09" name="Google Shape;1409;p29"/>
              <p:cNvSpPr/>
              <p:nvPr/>
            </p:nvSpPr>
            <p:spPr>
              <a:xfrm>
                <a:off x="749191" y="23102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0" name="Google Shape;1410;p29"/>
              <p:cNvSpPr/>
              <p:nvPr/>
            </p:nvSpPr>
            <p:spPr>
              <a:xfrm>
                <a:off x="806398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1" name="Google Shape;1411;p29"/>
              <p:cNvSpPr/>
              <p:nvPr/>
            </p:nvSpPr>
            <p:spPr>
              <a:xfrm>
                <a:off x="863605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2" name="Google Shape;1412;p29"/>
              <p:cNvSpPr/>
              <p:nvPr/>
            </p:nvSpPr>
            <p:spPr>
              <a:xfrm>
                <a:off x="458755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3" name="Google Shape;1413;p29"/>
              <p:cNvSpPr/>
              <p:nvPr/>
            </p:nvSpPr>
            <p:spPr>
              <a:xfrm>
                <a:off x="515962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4" name="Google Shape;1414;p29"/>
              <p:cNvSpPr/>
              <p:nvPr/>
            </p:nvSpPr>
            <p:spPr>
              <a:xfrm>
                <a:off x="575369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5" name="Google Shape;1415;p29"/>
              <p:cNvSpPr/>
              <p:nvPr/>
            </p:nvSpPr>
            <p:spPr>
              <a:xfrm>
                <a:off x="632577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6" name="Google Shape;1416;p29"/>
              <p:cNvSpPr/>
              <p:nvPr/>
            </p:nvSpPr>
            <p:spPr>
              <a:xfrm>
                <a:off x="689784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7" name="Google Shape;1417;p29"/>
              <p:cNvSpPr/>
              <p:nvPr/>
            </p:nvSpPr>
            <p:spPr>
              <a:xfrm>
                <a:off x="749191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8" name="Google Shape;1418;p29"/>
              <p:cNvSpPr/>
              <p:nvPr/>
            </p:nvSpPr>
            <p:spPr>
              <a:xfrm>
                <a:off x="806398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9" name="Google Shape;1419;p29"/>
              <p:cNvSpPr/>
              <p:nvPr/>
            </p:nvSpPr>
            <p:spPr>
              <a:xfrm>
                <a:off x="863605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0" name="Google Shape;1420;p29"/>
              <p:cNvSpPr/>
              <p:nvPr/>
            </p:nvSpPr>
            <p:spPr>
              <a:xfrm>
                <a:off x="458755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1" name="Google Shape;1421;p29"/>
              <p:cNvSpPr/>
              <p:nvPr/>
            </p:nvSpPr>
            <p:spPr>
              <a:xfrm>
                <a:off x="515962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2" name="Google Shape;1422;p29"/>
              <p:cNvSpPr/>
              <p:nvPr/>
            </p:nvSpPr>
            <p:spPr>
              <a:xfrm>
                <a:off x="458755" y="-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3" name="Google Shape;1423;p29"/>
              <p:cNvSpPr/>
              <p:nvPr/>
            </p:nvSpPr>
            <p:spPr>
              <a:xfrm>
                <a:off x="404849" y="-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4" name="Google Shape;1424;p29"/>
              <p:cNvSpPr/>
              <p:nvPr/>
            </p:nvSpPr>
            <p:spPr>
              <a:xfrm>
                <a:off x="515962" y="-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5" name="Google Shape;1425;p29"/>
              <p:cNvSpPr/>
              <p:nvPr/>
            </p:nvSpPr>
            <p:spPr>
              <a:xfrm>
                <a:off x="345442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6" name="Google Shape;1426;p29"/>
              <p:cNvSpPr/>
              <p:nvPr/>
            </p:nvSpPr>
            <p:spPr>
              <a:xfrm>
                <a:off x="401548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7" name="Google Shape;1427;p29"/>
              <p:cNvSpPr/>
              <p:nvPr/>
            </p:nvSpPr>
            <p:spPr>
              <a:xfrm>
                <a:off x="345442" y="1760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8" name="Google Shape;1428;p29"/>
              <p:cNvSpPr/>
              <p:nvPr/>
            </p:nvSpPr>
            <p:spPr>
              <a:xfrm>
                <a:off x="288235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29" name="Google Shape;1429;p29"/>
              <p:cNvSpPr/>
              <p:nvPr/>
            </p:nvSpPr>
            <p:spPr>
              <a:xfrm>
                <a:off x="288235" y="17601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0" name="Google Shape;1430;p29"/>
              <p:cNvSpPr/>
              <p:nvPr/>
            </p:nvSpPr>
            <p:spPr>
              <a:xfrm>
                <a:off x="173821" y="17601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1" name="Google Shape;1431;p29"/>
              <p:cNvSpPr/>
              <p:nvPr/>
            </p:nvSpPr>
            <p:spPr>
              <a:xfrm>
                <a:off x="116614" y="17601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2" name="Google Shape;1432;p29"/>
              <p:cNvSpPr/>
              <p:nvPr/>
            </p:nvSpPr>
            <p:spPr>
              <a:xfrm>
                <a:off x="401548" y="17601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3" name="Google Shape;1433;p29"/>
              <p:cNvSpPr/>
              <p:nvPr/>
            </p:nvSpPr>
            <p:spPr>
              <a:xfrm>
                <a:off x="575369" y="1166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4" name="Google Shape;1434;p29"/>
              <p:cNvSpPr/>
              <p:nvPr/>
            </p:nvSpPr>
            <p:spPr>
              <a:xfrm>
                <a:off x="632577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5" name="Google Shape;1435;p29"/>
              <p:cNvSpPr/>
              <p:nvPr/>
            </p:nvSpPr>
            <p:spPr>
              <a:xfrm>
                <a:off x="689784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6" name="Google Shape;1436;p29"/>
              <p:cNvSpPr/>
              <p:nvPr/>
            </p:nvSpPr>
            <p:spPr>
              <a:xfrm>
                <a:off x="749191" y="1166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7" name="Google Shape;1437;p29"/>
              <p:cNvSpPr/>
              <p:nvPr/>
            </p:nvSpPr>
            <p:spPr>
              <a:xfrm>
                <a:off x="806398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8" name="Google Shape;1438;p29"/>
              <p:cNvSpPr/>
              <p:nvPr/>
            </p:nvSpPr>
            <p:spPr>
              <a:xfrm>
                <a:off x="632577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9" name="Google Shape;1439;p29"/>
              <p:cNvSpPr/>
              <p:nvPr/>
            </p:nvSpPr>
            <p:spPr>
              <a:xfrm>
                <a:off x="689784" y="5720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0" name="Google Shape;1440;p29"/>
              <p:cNvSpPr/>
              <p:nvPr/>
            </p:nvSpPr>
            <p:spPr>
              <a:xfrm>
                <a:off x="749191" y="572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1" name="Google Shape;1441;p29"/>
              <p:cNvSpPr/>
              <p:nvPr/>
            </p:nvSpPr>
            <p:spPr>
              <a:xfrm>
                <a:off x="806398" y="572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2" name="Google Shape;1442;p29"/>
              <p:cNvSpPr/>
              <p:nvPr/>
            </p:nvSpPr>
            <p:spPr>
              <a:xfrm>
                <a:off x="806398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3" name="Google Shape;1443;p29"/>
              <p:cNvSpPr/>
              <p:nvPr/>
            </p:nvSpPr>
            <p:spPr>
              <a:xfrm>
                <a:off x="806398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4" name="Google Shape;1444;p29"/>
              <p:cNvSpPr/>
              <p:nvPr/>
            </p:nvSpPr>
            <p:spPr>
              <a:xfrm>
                <a:off x="863605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5" name="Google Shape;1445;p29"/>
              <p:cNvSpPr/>
              <p:nvPr/>
            </p:nvSpPr>
            <p:spPr>
              <a:xfrm>
                <a:off x="863605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6" name="Google Shape;1446;p29"/>
              <p:cNvSpPr/>
              <p:nvPr/>
            </p:nvSpPr>
            <p:spPr>
              <a:xfrm>
                <a:off x="518162" y="52035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7" name="Google Shape;1447;p29"/>
              <p:cNvSpPr/>
              <p:nvPr/>
            </p:nvSpPr>
            <p:spPr>
              <a:xfrm>
                <a:off x="518162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8" name="Google Shape;1448;p29"/>
              <p:cNvSpPr/>
              <p:nvPr/>
            </p:nvSpPr>
            <p:spPr>
              <a:xfrm>
                <a:off x="575369" y="52035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9" name="Google Shape;1449;p29"/>
              <p:cNvSpPr/>
              <p:nvPr/>
            </p:nvSpPr>
            <p:spPr>
              <a:xfrm>
                <a:off x="575369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0" name="Google Shape;1450;p29"/>
              <p:cNvSpPr/>
              <p:nvPr/>
            </p:nvSpPr>
            <p:spPr>
              <a:xfrm>
                <a:off x="632577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1" name="Google Shape;1451;p29"/>
              <p:cNvSpPr/>
              <p:nvPr/>
            </p:nvSpPr>
            <p:spPr>
              <a:xfrm>
                <a:off x="632577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2" name="Google Shape;1452;p29"/>
              <p:cNvSpPr/>
              <p:nvPr/>
            </p:nvSpPr>
            <p:spPr>
              <a:xfrm>
                <a:off x="691984" y="52035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3" name="Google Shape;1453;p29"/>
              <p:cNvSpPr/>
              <p:nvPr/>
            </p:nvSpPr>
            <p:spPr>
              <a:xfrm>
                <a:off x="691984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4" name="Google Shape;1454;p29"/>
              <p:cNvSpPr/>
              <p:nvPr/>
            </p:nvSpPr>
            <p:spPr>
              <a:xfrm>
                <a:off x="749191" y="52035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5" name="Google Shape;1455;p29"/>
              <p:cNvSpPr/>
              <p:nvPr/>
            </p:nvSpPr>
            <p:spPr>
              <a:xfrm>
                <a:off x="749191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6" name="Google Shape;1456;p29"/>
              <p:cNvSpPr/>
              <p:nvPr/>
            </p:nvSpPr>
            <p:spPr>
              <a:xfrm>
                <a:off x="342141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7" name="Google Shape;1457;p29"/>
              <p:cNvSpPr/>
              <p:nvPr/>
            </p:nvSpPr>
            <p:spPr>
              <a:xfrm>
                <a:off x="342141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8" name="Google Shape;1458;p29"/>
              <p:cNvSpPr/>
              <p:nvPr/>
            </p:nvSpPr>
            <p:spPr>
              <a:xfrm>
                <a:off x="399348" y="5203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59" name="Google Shape;1459;p29"/>
              <p:cNvSpPr/>
              <p:nvPr/>
            </p:nvSpPr>
            <p:spPr>
              <a:xfrm>
                <a:off x="399348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0" name="Google Shape;1460;p29"/>
              <p:cNvSpPr/>
              <p:nvPr/>
            </p:nvSpPr>
            <p:spPr>
              <a:xfrm>
                <a:off x="458755" y="52035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1" name="Google Shape;1461;p29"/>
              <p:cNvSpPr/>
              <p:nvPr/>
            </p:nvSpPr>
            <p:spPr>
              <a:xfrm>
                <a:off x="458755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62" name="Google Shape;1462;p29"/>
            <p:cNvGrpSpPr/>
            <p:nvPr/>
          </p:nvGrpSpPr>
          <p:grpSpPr>
            <a:xfrm>
              <a:off x="4910986" y="162817"/>
              <a:ext cx="1716211" cy="800892"/>
              <a:chOff x="-1" y="-1"/>
              <a:chExt cx="1716210" cy="800891"/>
            </a:xfrm>
          </p:grpSpPr>
          <p:sp>
            <p:nvSpPr>
              <p:cNvPr id="1463" name="Google Shape;1463;p29"/>
              <p:cNvSpPr/>
              <p:nvPr/>
            </p:nvSpPr>
            <p:spPr>
              <a:xfrm>
                <a:off x="518162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4" name="Google Shape;1464;p29"/>
              <p:cNvSpPr/>
              <p:nvPr/>
            </p:nvSpPr>
            <p:spPr>
              <a:xfrm>
                <a:off x="518162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5" name="Google Shape;1465;p29"/>
              <p:cNvSpPr/>
              <p:nvPr/>
            </p:nvSpPr>
            <p:spPr>
              <a:xfrm>
                <a:off x="575369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6" name="Google Shape;1466;p29"/>
              <p:cNvSpPr/>
              <p:nvPr/>
            </p:nvSpPr>
            <p:spPr>
              <a:xfrm>
                <a:off x="575369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7" name="Google Shape;1467;p29"/>
              <p:cNvSpPr/>
              <p:nvPr/>
            </p:nvSpPr>
            <p:spPr>
              <a:xfrm>
                <a:off x="229928" y="3036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8" name="Google Shape;1468;p29"/>
              <p:cNvSpPr/>
              <p:nvPr/>
            </p:nvSpPr>
            <p:spPr>
              <a:xfrm>
                <a:off x="229928" y="363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69" name="Google Shape;1469;p29"/>
              <p:cNvSpPr/>
              <p:nvPr/>
            </p:nvSpPr>
            <p:spPr>
              <a:xfrm>
                <a:off x="287135" y="3036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0" name="Google Shape;1470;p29"/>
              <p:cNvSpPr/>
              <p:nvPr/>
            </p:nvSpPr>
            <p:spPr>
              <a:xfrm>
                <a:off x="287135" y="363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1" name="Google Shape;1471;p29"/>
              <p:cNvSpPr/>
              <p:nvPr/>
            </p:nvSpPr>
            <p:spPr>
              <a:xfrm>
                <a:off x="344342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2" name="Google Shape;1472;p29"/>
              <p:cNvSpPr/>
              <p:nvPr/>
            </p:nvSpPr>
            <p:spPr>
              <a:xfrm>
                <a:off x="344342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3" name="Google Shape;1473;p29"/>
              <p:cNvSpPr/>
              <p:nvPr/>
            </p:nvSpPr>
            <p:spPr>
              <a:xfrm>
                <a:off x="403749" y="3036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4" name="Google Shape;1474;p29"/>
              <p:cNvSpPr/>
              <p:nvPr/>
            </p:nvSpPr>
            <p:spPr>
              <a:xfrm>
                <a:off x="403749" y="363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5" name="Google Shape;1475;p29"/>
              <p:cNvSpPr/>
              <p:nvPr/>
            </p:nvSpPr>
            <p:spPr>
              <a:xfrm>
                <a:off x="460956" y="3036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6" name="Google Shape;1476;p29"/>
              <p:cNvSpPr/>
              <p:nvPr/>
            </p:nvSpPr>
            <p:spPr>
              <a:xfrm>
                <a:off x="460956" y="363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7" name="Google Shape;1477;p29"/>
              <p:cNvSpPr/>
              <p:nvPr/>
            </p:nvSpPr>
            <p:spPr>
              <a:xfrm>
                <a:off x="53907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8" name="Google Shape;1478;p29"/>
              <p:cNvSpPr/>
              <p:nvPr/>
            </p:nvSpPr>
            <p:spPr>
              <a:xfrm>
                <a:off x="53907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79" name="Google Shape;1479;p29"/>
              <p:cNvSpPr/>
              <p:nvPr/>
            </p:nvSpPr>
            <p:spPr>
              <a:xfrm>
                <a:off x="111114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0" name="Google Shape;1480;p29"/>
              <p:cNvSpPr/>
              <p:nvPr/>
            </p:nvSpPr>
            <p:spPr>
              <a:xfrm>
                <a:off x="111114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1" name="Google Shape;1481;p29"/>
              <p:cNvSpPr/>
              <p:nvPr/>
            </p:nvSpPr>
            <p:spPr>
              <a:xfrm>
                <a:off x="170521" y="3036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2" name="Google Shape;1482;p29"/>
              <p:cNvSpPr/>
              <p:nvPr/>
            </p:nvSpPr>
            <p:spPr>
              <a:xfrm>
                <a:off x="170521" y="363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3" name="Google Shape;1483;p29"/>
              <p:cNvSpPr/>
              <p:nvPr/>
            </p:nvSpPr>
            <p:spPr>
              <a:xfrm>
                <a:off x="518162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4" name="Google Shape;1484;p29"/>
              <p:cNvSpPr/>
              <p:nvPr/>
            </p:nvSpPr>
            <p:spPr>
              <a:xfrm>
                <a:off x="518162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5" name="Google Shape;1485;p29"/>
              <p:cNvSpPr/>
              <p:nvPr/>
            </p:nvSpPr>
            <p:spPr>
              <a:xfrm>
                <a:off x="575369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6" name="Google Shape;1486;p29"/>
              <p:cNvSpPr/>
              <p:nvPr/>
            </p:nvSpPr>
            <p:spPr>
              <a:xfrm>
                <a:off x="575369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7" name="Google Shape;1487;p29"/>
              <p:cNvSpPr/>
              <p:nvPr/>
            </p:nvSpPr>
            <p:spPr>
              <a:xfrm>
                <a:off x="229928" y="183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8" name="Google Shape;1488;p29"/>
              <p:cNvSpPr/>
              <p:nvPr/>
            </p:nvSpPr>
            <p:spPr>
              <a:xfrm>
                <a:off x="229928" y="2442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9" name="Google Shape;1489;p29"/>
              <p:cNvSpPr/>
              <p:nvPr/>
            </p:nvSpPr>
            <p:spPr>
              <a:xfrm>
                <a:off x="287135" y="183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0" name="Google Shape;1490;p29"/>
              <p:cNvSpPr/>
              <p:nvPr/>
            </p:nvSpPr>
            <p:spPr>
              <a:xfrm>
                <a:off x="287135" y="2442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1" name="Google Shape;1491;p29"/>
              <p:cNvSpPr/>
              <p:nvPr/>
            </p:nvSpPr>
            <p:spPr>
              <a:xfrm>
                <a:off x="344342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2" name="Google Shape;1492;p29"/>
              <p:cNvSpPr/>
              <p:nvPr/>
            </p:nvSpPr>
            <p:spPr>
              <a:xfrm>
                <a:off x="344342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3" name="Google Shape;1493;p29"/>
              <p:cNvSpPr/>
              <p:nvPr/>
            </p:nvSpPr>
            <p:spPr>
              <a:xfrm>
                <a:off x="403749" y="183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4" name="Google Shape;1494;p29"/>
              <p:cNvSpPr/>
              <p:nvPr/>
            </p:nvSpPr>
            <p:spPr>
              <a:xfrm>
                <a:off x="403749" y="2442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5" name="Google Shape;1495;p29"/>
              <p:cNvSpPr/>
              <p:nvPr/>
            </p:nvSpPr>
            <p:spPr>
              <a:xfrm>
                <a:off x="460956" y="183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6" name="Google Shape;1496;p29"/>
              <p:cNvSpPr/>
              <p:nvPr/>
            </p:nvSpPr>
            <p:spPr>
              <a:xfrm>
                <a:off x="460956" y="2442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7" name="Google Shape;1497;p29"/>
              <p:cNvSpPr/>
              <p:nvPr/>
            </p:nvSpPr>
            <p:spPr>
              <a:xfrm>
                <a:off x="53907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8" name="Google Shape;1498;p29"/>
              <p:cNvSpPr/>
              <p:nvPr/>
            </p:nvSpPr>
            <p:spPr>
              <a:xfrm>
                <a:off x="53907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99" name="Google Shape;1499;p29"/>
              <p:cNvSpPr/>
              <p:nvPr/>
            </p:nvSpPr>
            <p:spPr>
              <a:xfrm>
                <a:off x="-1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0" name="Google Shape;1500;p29"/>
              <p:cNvSpPr/>
              <p:nvPr/>
            </p:nvSpPr>
            <p:spPr>
              <a:xfrm>
                <a:off x="-1" y="3036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1" name="Google Shape;1501;p29"/>
              <p:cNvSpPr/>
              <p:nvPr/>
            </p:nvSpPr>
            <p:spPr>
              <a:xfrm>
                <a:off x="-1" y="36303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2" name="Google Shape;1502;p29"/>
              <p:cNvSpPr/>
              <p:nvPr/>
            </p:nvSpPr>
            <p:spPr>
              <a:xfrm>
                <a:off x="-1" y="183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3" name="Google Shape;1503;p29"/>
              <p:cNvSpPr/>
              <p:nvPr/>
            </p:nvSpPr>
            <p:spPr>
              <a:xfrm>
                <a:off x="-1" y="2442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4" name="Google Shape;1504;p29"/>
              <p:cNvSpPr/>
              <p:nvPr/>
            </p:nvSpPr>
            <p:spPr>
              <a:xfrm>
                <a:off x="111114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5" name="Google Shape;1505;p29"/>
              <p:cNvSpPr/>
              <p:nvPr/>
            </p:nvSpPr>
            <p:spPr>
              <a:xfrm>
                <a:off x="111114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6" name="Google Shape;1506;p29"/>
              <p:cNvSpPr/>
              <p:nvPr/>
            </p:nvSpPr>
            <p:spPr>
              <a:xfrm>
                <a:off x="170521" y="1837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7" name="Google Shape;1507;p29"/>
              <p:cNvSpPr/>
              <p:nvPr/>
            </p:nvSpPr>
            <p:spPr>
              <a:xfrm>
                <a:off x="170521" y="2442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8" name="Google Shape;1508;p29"/>
              <p:cNvSpPr/>
              <p:nvPr/>
            </p:nvSpPr>
            <p:spPr>
              <a:xfrm>
                <a:off x="749190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09" name="Google Shape;1509;p29"/>
              <p:cNvSpPr/>
              <p:nvPr/>
            </p:nvSpPr>
            <p:spPr>
              <a:xfrm>
                <a:off x="808597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0" name="Google Shape;1510;p29"/>
              <p:cNvSpPr/>
              <p:nvPr/>
            </p:nvSpPr>
            <p:spPr>
              <a:xfrm>
                <a:off x="865804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1" name="Google Shape;1511;p29"/>
              <p:cNvSpPr/>
              <p:nvPr/>
            </p:nvSpPr>
            <p:spPr>
              <a:xfrm>
                <a:off x="923011" y="59076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2" name="Google Shape;1512;p29"/>
              <p:cNvSpPr/>
              <p:nvPr/>
            </p:nvSpPr>
            <p:spPr>
              <a:xfrm>
                <a:off x="982418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3" name="Google Shape;1513;p29"/>
              <p:cNvSpPr/>
              <p:nvPr/>
            </p:nvSpPr>
            <p:spPr>
              <a:xfrm>
                <a:off x="1039625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4" name="Google Shape;1514;p29"/>
              <p:cNvSpPr/>
              <p:nvPr/>
            </p:nvSpPr>
            <p:spPr>
              <a:xfrm>
                <a:off x="1096831" y="59076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5" name="Google Shape;1515;p29"/>
              <p:cNvSpPr/>
              <p:nvPr/>
            </p:nvSpPr>
            <p:spPr>
              <a:xfrm>
                <a:off x="1152938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6" name="Google Shape;1516;p29"/>
              <p:cNvSpPr/>
              <p:nvPr/>
            </p:nvSpPr>
            <p:spPr>
              <a:xfrm>
                <a:off x="749190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7" name="Google Shape;1517;p29"/>
              <p:cNvSpPr/>
              <p:nvPr/>
            </p:nvSpPr>
            <p:spPr>
              <a:xfrm>
                <a:off x="808597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8" name="Google Shape;1518;p29"/>
              <p:cNvSpPr/>
              <p:nvPr/>
            </p:nvSpPr>
            <p:spPr>
              <a:xfrm>
                <a:off x="634776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19" name="Google Shape;1519;p29"/>
              <p:cNvSpPr/>
              <p:nvPr/>
            </p:nvSpPr>
            <p:spPr>
              <a:xfrm>
                <a:off x="691983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0" name="Google Shape;1520;p29"/>
              <p:cNvSpPr/>
              <p:nvPr/>
            </p:nvSpPr>
            <p:spPr>
              <a:xfrm>
                <a:off x="749190" y="647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1" name="Google Shape;1521;p29"/>
              <p:cNvSpPr/>
              <p:nvPr/>
            </p:nvSpPr>
            <p:spPr>
              <a:xfrm>
                <a:off x="808597" y="6479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2" name="Google Shape;1522;p29"/>
              <p:cNvSpPr/>
              <p:nvPr/>
            </p:nvSpPr>
            <p:spPr>
              <a:xfrm>
                <a:off x="865804" y="6479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3" name="Google Shape;1523;p29"/>
              <p:cNvSpPr/>
              <p:nvPr/>
            </p:nvSpPr>
            <p:spPr>
              <a:xfrm>
                <a:off x="923011" y="64797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4" name="Google Shape;1524;p29"/>
              <p:cNvSpPr/>
              <p:nvPr/>
            </p:nvSpPr>
            <p:spPr>
              <a:xfrm>
                <a:off x="982418" y="6479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5" name="Google Shape;1525;p29"/>
              <p:cNvSpPr/>
              <p:nvPr/>
            </p:nvSpPr>
            <p:spPr>
              <a:xfrm>
                <a:off x="691983" y="6479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6" name="Google Shape;1526;p29"/>
              <p:cNvSpPr/>
              <p:nvPr/>
            </p:nvSpPr>
            <p:spPr>
              <a:xfrm>
                <a:off x="634776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7" name="Google Shape;1527;p29"/>
              <p:cNvSpPr/>
              <p:nvPr/>
            </p:nvSpPr>
            <p:spPr>
              <a:xfrm>
                <a:off x="691983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8" name="Google Shape;1528;p29"/>
              <p:cNvSpPr/>
              <p:nvPr/>
            </p:nvSpPr>
            <p:spPr>
              <a:xfrm>
                <a:off x="865804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29" name="Google Shape;1529;p29"/>
              <p:cNvSpPr/>
              <p:nvPr/>
            </p:nvSpPr>
            <p:spPr>
              <a:xfrm>
                <a:off x="923011" y="5313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0" name="Google Shape;1530;p29"/>
              <p:cNvSpPr/>
              <p:nvPr/>
            </p:nvSpPr>
            <p:spPr>
              <a:xfrm>
                <a:off x="982418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1" name="Google Shape;1531;p29"/>
              <p:cNvSpPr/>
              <p:nvPr/>
            </p:nvSpPr>
            <p:spPr>
              <a:xfrm>
                <a:off x="1039625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p29"/>
              <p:cNvSpPr/>
              <p:nvPr/>
            </p:nvSpPr>
            <p:spPr>
              <a:xfrm>
                <a:off x="1096831" y="5313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3" name="Google Shape;1533;p29"/>
              <p:cNvSpPr/>
              <p:nvPr/>
            </p:nvSpPr>
            <p:spPr>
              <a:xfrm>
                <a:off x="1152938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4" name="Google Shape;1534;p29"/>
              <p:cNvSpPr/>
              <p:nvPr/>
            </p:nvSpPr>
            <p:spPr>
              <a:xfrm>
                <a:off x="749190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5" name="Google Shape;1535;p29"/>
              <p:cNvSpPr/>
              <p:nvPr/>
            </p:nvSpPr>
            <p:spPr>
              <a:xfrm>
                <a:off x="808597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6" name="Google Shape;1536;p29"/>
              <p:cNvSpPr/>
              <p:nvPr/>
            </p:nvSpPr>
            <p:spPr>
              <a:xfrm>
                <a:off x="865804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7" name="Google Shape;1537;p29"/>
              <p:cNvSpPr/>
              <p:nvPr/>
            </p:nvSpPr>
            <p:spPr>
              <a:xfrm>
                <a:off x="923011" y="127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8" name="Google Shape;1538;p29"/>
              <p:cNvSpPr/>
              <p:nvPr/>
            </p:nvSpPr>
            <p:spPr>
              <a:xfrm>
                <a:off x="982418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9" name="Google Shape;1539;p29"/>
              <p:cNvSpPr/>
              <p:nvPr/>
            </p:nvSpPr>
            <p:spPr>
              <a:xfrm>
                <a:off x="1039625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0" name="Google Shape;1540;p29"/>
              <p:cNvSpPr/>
              <p:nvPr/>
            </p:nvSpPr>
            <p:spPr>
              <a:xfrm>
                <a:off x="1096831" y="127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1" name="Google Shape;1541;p29"/>
              <p:cNvSpPr/>
              <p:nvPr/>
            </p:nvSpPr>
            <p:spPr>
              <a:xfrm>
                <a:off x="1152938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p29"/>
              <p:cNvSpPr/>
              <p:nvPr/>
            </p:nvSpPr>
            <p:spPr>
              <a:xfrm>
                <a:off x="749190" y="72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3" name="Google Shape;1543;p29"/>
              <p:cNvSpPr/>
              <p:nvPr/>
            </p:nvSpPr>
            <p:spPr>
              <a:xfrm>
                <a:off x="808597" y="726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4" name="Google Shape;1544;p29"/>
              <p:cNvSpPr/>
              <p:nvPr/>
            </p:nvSpPr>
            <p:spPr>
              <a:xfrm>
                <a:off x="865804" y="726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5" name="Google Shape;1545;p29"/>
              <p:cNvSpPr/>
              <p:nvPr/>
            </p:nvSpPr>
            <p:spPr>
              <a:xfrm>
                <a:off x="923011" y="7260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6" name="Google Shape;1546;p29"/>
              <p:cNvSpPr/>
              <p:nvPr/>
            </p:nvSpPr>
            <p:spPr>
              <a:xfrm>
                <a:off x="982418" y="7260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7" name="Google Shape;1547;p29"/>
              <p:cNvSpPr/>
              <p:nvPr/>
            </p:nvSpPr>
            <p:spPr>
              <a:xfrm>
                <a:off x="634776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8" name="Google Shape;1548;p29"/>
              <p:cNvSpPr/>
              <p:nvPr/>
            </p:nvSpPr>
            <p:spPr>
              <a:xfrm>
                <a:off x="691983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9" name="Google Shape;1549;p29"/>
              <p:cNvSpPr/>
              <p:nvPr/>
            </p:nvSpPr>
            <p:spPr>
              <a:xfrm>
                <a:off x="634776" y="72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0" name="Google Shape;1550;p29"/>
              <p:cNvSpPr/>
              <p:nvPr/>
            </p:nvSpPr>
            <p:spPr>
              <a:xfrm>
                <a:off x="691983" y="726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1" name="Google Shape;1551;p29"/>
              <p:cNvSpPr/>
              <p:nvPr/>
            </p:nvSpPr>
            <p:spPr>
              <a:xfrm>
                <a:off x="1096831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p29"/>
              <p:cNvSpPr/>
              <p:nvPr/>
            </p:nvSpPr>
            <p:spPr>
              <a:xfrm>
                <a:off x="1096831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3" name="Google Shape;1553;p29"/>
              <p:cNvSpPr/>
              <p:nvPr/>
            </p:nvSpPr>
            <p:spPr>
              <a:xfrm>
                <a:off x="1152938" y="4169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4" name="Google Shape;1554;p29"/>
              <p:cNvSpPr/>
              <p:nvPr/>
            </p:nvSpPr>
            <p:spPr>
              <a:xfrm>
                <a:off x="1152938" y="4774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5" name="Google Shape;1555;p29"/>
              <p:cNvSpPr/>
              <p:nvPr/>
            </p:nvSpPr>
            <p:spPr>
              <a:xfrm>
                <a:off x="808597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6" name="Google Shape;1556;p29"/>
              <p:cNvSpPr/>
              <p:nvPr/>
            </p:nvSpPr>
            <p:spPr>
              <a:xfrm>
                <a:off x="808597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7" name="Google Shape;1557;p29"/>
              <p:cNvSpPr/>
              <p:nvPr/>
            </p:nvSpPr>
            <p:spPr>
              <a:xfrm>
                <a:off x="865804" y="4169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8" name="Google Shape;1558;p29"/>
              <p:cNvSpPr/>
              <p:nvPr/>
            </p:nvSpPr>
            <p:spPr>
              <a:xfrm>
                <a:off x="865804" y="4774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9" name="Google Shape;1559;p29"/>
              <p:cNvSpPr/>
              <p:nvPr/>
            </p:nvSpPr>
            <p:spPr>
              <a:xfrm>
                <a:off x="923011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0" name="Google Shape;1560;p29"/>
              <p:cNvSpPr/>
              <p:nvPr/>
            </p:nvSpPr>
            <p:spPr>
              <a:xfrm>
                <a:off x="923011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1" name="Google Shape;1561;p29"/>
              <p:cNvSpPr/>
              <p:nvPr/>
            </p:nvSpPr>
            <p:spPr>
              <a:xfrm>
                <a:off x="982418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p29"/>
              <p:cNvSpPr/>
              <p:nvPr/>
            </p:nvSpPr>
            <p:spPr>
              <a:xfrm>
                <a:off x="982418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3" name="Google Shape;1563;p29"/>
              <p:cNvSpPr/>
              <p:nvPr/>
            </p:nvSpPr>
            <p:spPr>
              <a:xfrm>
                <a:off x="1039625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4" name="Google Shape;1564;p29"/>
              <p:cNvSpPr/>
              <p:nvPr/>
            </p:nvSpPr>
            <p:spPr>
              <a:xfrm>
                <a:off x="1039625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5" name="Google Shape;1565;p29"/>
              <p:cNvSpPr/>
              <p:nvPr/>
            </p:nvSpPr>
            <p:spPr>
              <a:xfrm>
                <a:off x="632576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6" name="Google Shape;1566;p29"/>
              <p:cNvSpPr/>
              <p:nvPr/>
            </p:nvSpPr>
            <p:spPr>
              <a:xfrm>
                <a:off x="632576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7" name="Google Shape;1567;p29"/>
              <p:cNvSpPr/>
              <p:nvPr/>
            </p:nvSpPr>
            <p:spPr>
              <a:xfrm>
                <a:off x="691983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8" name="Google Shape;1568;p29"/>
              <p:cNvSpPr/>
              <p:nvPr/>
            </p:nvSpPr>
            <p:spPr>
              <a:xfrm>
                <a:off x="691983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9" name="Google Shape;1569;p29"/>
              <p:cNvSpPr/>
              <p:nvPr/>
            </p:nvSpPr>
            <p:spPr>
              <a:xfrm>
                <a:off x="749190" y="4169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0" name="Google Shape;1570;p29"/>
              <p:cNvSpPr/>
              <p:nvPr/>
            </p:nvSpPr>
            <p:spPr>
              <a:xfrm>
                <a:off x="749190" y="4774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1" name="Google Shape;1571;p29"/>
              <p:cNvSpPr/>
              <p:nvPr/>
            </p:nvSpPr>
            <p:spPr>
              <a:xfrm>
                <a:off x="1096831" y="3036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p29"/>
              <p:cNvSpPr/>
              <p:nvPr/>
            </p:nvSpPr>
            <p:spPr>
              <a:xfrm>
                <a:off x="1096831" y="36303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3" name="Google Shape;1573;p29"/>
              <p:cNvSpPr/>
              <p:nvPr/>
            </p:nvSpPr>
            <p:spPr>
              <a:xfrm>
                <a:off x="1152938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4" name="Google Shape;1574;p29"/>
              <p:cNvSpPr/>
              <p:nvPr/>
            </p:nvSpPr>
            <p:spPr>
              <a:xfrm>
                <a:off x="1152938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5" name="Google Shape;1575;p29"/>
              <p:cNvSpPr/>
              <p:nvPr/>
            </p:nvSpPr>
            <p:spPr>
              <a:xfrm>
                <a:off x="808597" y="30363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6" name="Google Shape;1576;p29"/>
              <p:cNvSpPr/>
              <p:nvPr/>
            </p:nvSpPr>
            <p:spPr>
              <a:xfrm>
                <a:off x="808597" y="36303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7" name="Google Shape;1577;p29"/>
              <p:cNvSpPr/>
              <p:nvPr/>
            </p:nvSpPr>
            <p:spPr>
              <a:xfrm>
                <a:off x="865804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8" name="Google Shape;1578;p29"/>
              <p:cNvSpPr/>
              <p:nvPr/>
            </p:nvSpPr>
            <p:spPr>
              <a:xfrm>
                <a:off x="865804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9" name="Google Shape;1579;p29"/>
              <p:cNvSpPr/>
              <p:nvPr/>
            </p:nvSpPr>
            <p:spPr>
              <a:xfrm>
                <a:off x="923011" y="3036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0" name="Google Shape;1580;p29"/>
              <p:cNvSpPr/>
              <p:nvPr/>
            </p:nvSpPr>
            <p:spPr>
              <a:xfrm>
                <a:off x="923011" y="36303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1" name="Google Shape;1581;p29"/>
              <p:cNvSpPr/>
              <p:nvPr/>
            </p:nvSpPr>
            <p:spPr>
              <a:xfrm>
                <a:off x="982418" y="30363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2" name="Google Shape;1582;p29"/>
              <p:cNvSpPr/>
              <p:nvPr/>
            </p:nvSpPr>
            <p:spPr>
              <a:xfrm>
                <a:off x="982418" y="36303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3" name="Google Shape;1583;p29"/>
              <p:cNvSpPr/>
              <p:nvPr/>
            </p:nvSpPr>
            <p:spPr>
              <a:xfrm>
                <a:off x="1039625" y="3036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4" name="Google Shape;1584;p29"/>
              <p:cNvSpPr/>
              <p:nvPr/>
            </p:nvSpPr>
            <p:spPr>
              <a:xfrm>
                <a:off x="1039625" y="36303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5" name="Google Shape;1585;p29"/>
              <p:cNvSpPr/>
              <p:nvPr/>
            </p:nvSpPr>
            <p:spPr>
              <a:xfrm>
                <a:off x="632576" y="3036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6" name="Google Shape;1586;p29"/>
              <p:cNvSpPr/>
              <p:nvPr/>
            </p:nvSpPr>
            <p:spPr>
              <a:xfrm>
                <a:off x="632576" y="36303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7" name="Google Shape;1587;p29"/>
              <p:cNvSpPr/>
              <p:nvPr/>
            </p:nvSpPr>
            <p:spPr>
              <a:xfrm>
                <a:off x="691983" y="30363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8" name="Google Shape;1588;p29"/>
              <p:cNvSpPr/>
              <p:nvPr/>
            </p:nvSpPr>
            <p:spPr>
              <a:xfrm>
                <a:off x="691983" y="36303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9" name="Google Shape;1589;p29"/>
              <p:cNvSpPr/>
              <p:nvPr/>
            </p:nvSpPr>
            <p:spPr>
              <a:xfrm>
                <a:off x="749190" y="3036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0" name="Google Shape;1590;p29"/>
              <p:cNvSpPr/>
              <p:nvPr/>
            </p:nvSpPr>
            <p:spPr>
              <a:xfrm>
                <a:off x="749190" y="36303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1" name="Google Shape;1591;p29"/>
              <p:cNvSpPr/>
              <p:nvPr/>
            </p:nvSpPr>
            <p:spPr>
              <a:xfrm>
                <a:off x="1096831" y="183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2" name="Google Shape;1592;p29"/>
              <p:cNvSpPr/>
              <p:nvPr/>
            </p:nvSpPr>
            <p:spPr>
              <a:xfrm>
                <a:off x="1096831" y="2442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3" name="Google Shape;1593;p29"/>
              <p:cNvSpPr/>
              <p:nvPr/>
            </p:nvSpPr>
            <p:spPr>
              <a:xfrm>
                <a:off x="1152938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4" name="Google Shape;1594;p29"/>
              <p:cNvSpPr/>
              <p:nvPr/>
            </p:nvSpPr>
            <p:spPr>
              <a:xfrm>
                <a:off x="1152938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5" name="Google Shape;1595;p29"/>
              <p:cNvSpPr/>
              <p:nvPr/>
            </p:nvSpPr>
            <p:spPr>
              <a:xfrm>
                <a:off x="808597" y="1837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6" name="Google Shape;1596;p29"/>
              <p:cNvSpPr/>
              <p:nvPr/>
            </p:nvSpPr>
            <p:spPr>
              <a:xfrm>
                <a:off x="808597" y="2442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7" name="Google Shape;1597;p29"/>
              <p:cNvSpPr/>
              <p:nvPr/>
            </p:nvSpPr>
            <p:spPr>
              <a:xfrm>
                <a:off x="865804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8" name="Google Shape;1598;p29"/>
              <p:cNvSpPr/>
              <p:nvPr/>
            </p:nvSpPr>
            <p:spPr>
              <a:xfrm>
                <a:off x="865804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99" name="Google Shape;1599;p29"/>
              <p:cNvSpPr/>
              <p:nvPr/>
            </p:nvSpPr>
            <p:spPr>
              <a:xfrm>
                <a:off x="923011" y="183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0" name="Google Shape;1600;p29"/>
              <p:cNvSpPr/>
              <p:nvPr/>
            </p:nvSpPr>
            <p:spPr>
              <a:xfrm>
                <a:off x="923011" y="2442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1" name="Google Shape;1601;p29"/>
              <p:cNvSpPr/>
              <p:nvPr/>
            </p:nvSpPr>
            <p:spPr>
              <a:xfrm>
                <a:off x="982418" y="1837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2" name="Google Shape;1602;p29"/>
              <p:cNvSpPr/>
              <p:nvPr/>
            </p:nvSpPr>
            <p:spPr>
              <a:xfrm>
                <a:off x="982418" y="2442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3" name="Google Shape;1603;p29"/>
              <p:cNvSpPr/>
              <p:nvPr/>
            </p:nvSpPr>
            <p:spPr>
              <a:xfrm>
                <a:off x="1039625" y="183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4" name="Google Shape;1604;p29"/>
              <p:cNvSpPr/>
              <p:nvPr/>
            </p:nvSpPr>
            <p:spPr>
              <a:xfrm>
                <a:off x="1039625" y="2442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5" name="Google Shape;1605;p29"/>
              <p:cNvSpPr/>
              <p:nvPr/>
            </p:nvSpPr>
            <p:spPr>
              <a:xfrm>
                <a:off x="632576" y="183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6" name="Google Shape;1606;p29"/>
              <p:cNvSpPr/>
              <p:nvPr/>
            </p:nvSpPr>
            <p:spPr>
              <a:xfrm>
                <a:off x="632576" y="2442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7" name="Google Shape;1607;p29"/>
              <p:cNvSpPr/>
              <p:nvPr/>
            </p:nvSpPr>
            <p:spPr>
              <a:xfrm>
                <a:off x="691983" y="1837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8" name="Google Shape;1608;p29"/>
              <p:cNvSpPr/>
              <p:nvPr/>
            </p:nvSpPr>
            <p:spPr>
              <a:xfrm>
                <a:off x="691983" y="2442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09" name="Google Shape;1609;p29"/>
              <p:cNvSpPr/>
              <p:nvPr/>
            </p:nvSpPr>
            <p:spPr>
              <a:xfrm>
                <a:off x="749190" y="183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0" name="Google Shape;1610;p29"/>
              <p:cNvSpPr/>
              <p:nvPr/>
            </p:nvSpPr>
            <p:spPr>
              <a:xfrm>
                <a:off x="749190" y="2442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1" name="Google Shape;1611;p29"/>
              <p:cNvSpPr/>
              <p:nvPr/>
            </p:nvSpPr>
            <p:spPr>
              <a:xfrm>
                <a:off x="1272852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2" name="Google Shape;1612;p29"/>
              <p:cNvSpPr/>
              <p:nvPr/>
            </p:nvSpPr>
            <p:spPr>
              <a:xfrm>
                <a:off x="1330059" y="59076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3" name="Google Shape;1613;p29"/>
              <p:cNvSpPr/>
              <p:nvPr/>
            </p:nvSpPr>
            <p:spPr>
              <a:xfrm>
                <a:off x="1387267" y="59076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4" name="Google Shape;1614;p29"/>
              <p:cNvSpPr/>
              <p:nvPr/>
            </p:nvSpPr>
            <p:spPr>
              <a:xfrm>
                <a:off x="1446674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5" name="Google Shape;1615;p29"/>
              <p:cNvSpPr/>
              <p:nvPr/>
            </p:nvSpPr>
            <p:spPr>
              <a:xfrm>
                <a:off x="1503881" y="59076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6" name="Google Shape;1616;p29"/>
              <p:cNvSpPr/>
              <p:nvPr/>
            </p:nvSpPr>
            <p:spPr>
              <a:xfrm>
                <a:off x="1559988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7" name="Google Shape;1617;p29"/>
              <p:cNvSpPr/>
              <p:nvPr/>
            </p:nvSpPr>
            <p:spPr>
              <a:xfrm>
                <a:off x="1617195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8" name="Google Shape;1618;p29"/>
              <p:cNvSpPr/>
              <p:nvPr/>
            </p:nvSpPr>
            <p:spPr>
              <a:xfrm>
                <a:off x="1677702" y="59076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19" name="Google Shape;1619;p29"/>
              <p:cNvSpPr/>
              <p:nvPr/>
            </p:nvSpPr>
            <p:spPr>
              <a:xfrm>
                <a:off x="1617195" y="64247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0" name="Google Shape;1620;p29"/>
              <p:cNvSpPr/>
              <p:nvPr/>
            </p:nvSpPr>
            <p:spPr>
              <a:xfrm>
                <a:off x="1677702" y="64247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1" name="Google Shape;1621;p29"/>
              <p:cNvSpPr/>
              <p:nvPr/>
            </p:nvSpPr>
            <p:spPr>
              <a:xfrm>
                <a:off x="1272852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2" name="Google Shape;1622;p29"/>
              <p:cNvSpPr/>
              <p:nvPr/>
            </p:nvSpPr>
            <p:spPr>
              <a:xfrm>
                <a:off x="1330059" y="5313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3" name="Google Shape;1623;p29"/>
              <p:cNvSpPr/>
              <p:nvPr/>
            </p:nvSpPr>
            <p:spPr>
              <a:xfrm>
                <a:off x="1215646" y="59076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4" name="Google Shape;1624;p29"/>
              <p:cNvSpPr/>
              <p:nvPr/>
            </p:nvSpPr>
            <p:spPr>
              <a:xfrm>
                <a:off x="1215646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5" name="Google Shape;1625;p29"/>
              <p:cNvSpPr/>
              <p:nvPr/>
            </p:nvSpPr>
            <p:spPr>
              <a:xfrm>
                <a:off x="1387267" y="5313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6" name="Google Shape;1626;p29"/>
              <p:cNvSpPr/>
              <p:nvPr/>
            </p:nvSpPr>
            <p:spPr>
              <a:xfrm>
                <a:off x="1446674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7" name="Google Shape;1627;p29"/>
              <p:cNvSpPr/>
              <p:nvPr/>
            </p:nvSpPr>
            <p:spPr>
              <a:xfrm>
                <a:off x="1503881" y="5313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8" name="Google Shape;1628;p29"/>
              <p:cNvSpPr/>
              <p:nvPr/>
            </p:nvSpPr>
            <p:spPr>
              <a:xfrm>
                <a:off x="1559988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29" name="Google Shape;1629;p29"/>
              <p:cNvSpPr/>
              <p:nvPr/>
            </p:nvSpPr>
            <p:spPr>
              <a:xfrm>
                <a:off x="1617195" y="531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0" name="Google Shape;1630;p29"/>
              <p:cNvSpPr/>
              <p:nvPr/>
            </p:nvSpPr>
            <p:spPr>
              <a:xfrm>
                <a:off x="1677702" y="531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1" name="Google Shape;1631;p29"/>
              <p:cNvSpPr/>
              <p:nvPr/>
            </p:nvSpPr>
            <p:spPr>
              <a:xfrm>
                <a:off x="1272852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2" name="Google Shape;1632;p29"/>
              <p:cNvSpPr/>
              <p:nvPr/>
            </p:nvSpPr>
            <p:spPr>
              <a:xfrm>
                <a:off x="1330059" y="127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3" name="Google Shape;1633;p29"/>
              <p:cNvSpPr/>
              <p:nvPr/>
            </p:nvSpPr>
            <p:spPr>
              <a:xfrm>
                <a:off x="1387267" y="127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4" name="Google Shape;1634;p29"/>
              <p:cNvSpPr/>
              <p:nvPr/>
            </p:nvSpPr>
            <p:spPr>
              <a:xfrm>
                <a:off x="1446674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5" name="Google Shape;1635;p29"/>
              <p:cNvSpPr/>
              <p:nvPr/>
            </p:nvSpPr>
            <p:spPr>
              <a:xfrm>
                <a:off x="1503881" y="127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6" name="Google Shape;1636;p29"/>
              <p:cNvSpPr/>
              <p:nvPr/>
            </p:nvSpPr>
            <p:spPr>
              <a:xfrm>
                <a:off x="1559988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7" name="Google Shape;1637;p29"/>
              <p:cNvSpPr/>
              <p:nvPr/>
            </p:nvSpPr>
            <p:spPr>
              <a:xfrm>
                <a:off x="1617195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8" name="Google Shape;1638;p29"/>
              <p:cNvSpPr/>
              <p:nvPr/>
            </p:nvSpPr>
            <p:spPr>
              <a:xfrm>
                <a:off x="1677702" y="127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39" name="Google Shape;1639;p29"/>
              <p:cNvSpPr/>
              <p:nvPr/>
            </p:nvSpPr>
            <p:spPr>
              <a:xfrm>
                <a:off x="1215646" y="127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0" name="Google Shape;1640;p29"/>
              <p:cNvSpPr/>
              <p:nvPr/>
            </p:nvSpPr>
            <p:spPr>
              <a:xfrm>
                <a:off x="1272852" y="7040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1" name="Google Shape;1641;p29"/>
              <p:cNvSpPr/>
              <p:nvPr/>
            </p:nvSpPr>
            <p:spPr>
              <a:xfrm>
                <a:off x="1330059" y="7040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2" name="Google Shape;1642;p29"/>
              <p:cNvSpPr/>
              <p:nvPr/>
            </p:nvSpPr>
            <p:spPr>
              <a:xfrm>
                <a:off x="1215646" y="7040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3" name="Google Shape;1643;p29"/>
              <p:cNvSpPr/>
              <p:nvPr/>
            </p:nvSpPr>
            <p:spPr>
              <a:xfrm>
                <a:off x="1215646" y="-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4" name="Google Shape;1644;p29"/>
              <p:cNvSpPr/>
              <p:nvPr/>
            </p:nvSpPr>
            <p:spPr>
              <a:xfrm>
                <a:off x="1330059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5" name="Google Shape;1645;p29"/>
              <p:cNvSpPr/>
              <p:nvPr/>
            </p:nvSpPr>
            <p:spPr>
              <a:xfrm>
                <a:off x="1330059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6" name="Google Shape;1646;p29"/>
              <p:cNvSpPr/>
              <p:nvPr/>
            </p:nvSpPr>
            <p:spPr>
              <a:xfrm>
                <a:off x="1389467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7" name="Google Shape;1647;p29"/>
              <p:cNvSpPr/>
              <p:nvPr/>
            </p:nvSpPr>
            <p:spPr>
              <a:xfrm>
                <a:off x="1389467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8" name="Google Shape;1648;p29"/>
              <p:cNvSpPr/>
              <p:nvPr/>
            </p:nvSpPr>
            <p:spPr>
              <a:xfrm>
                <a:off x="1446674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9" name="Google Shape;1649;p29"/>
              <p:cNvSpPr/>
              <p:nvPr/>
            </p:nvSpPr>
            <p:spPr>
              <a:xfrm>
                <a:off x="1446674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0" name="Google Shape;1650;p29"/>
              <p:cNvSpPr/>
              <p:nvPr/>
            </p:nvSpPr>
            <p:spPr>
              <a:xfrm>
                <a:off x="1503881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1" name="Google Shape;1651;p29"/>
              <p:cNvSpPr/>
              <p:nvPr/>
            </p:nvSpPr>
            <p:spPr>
              <a:xfrm>
                <a:off x="1503881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2" name="Google Shape;1652;p29"/>
              <p:cNvSpPr/>
              <p:nvPr/>
            </p:nvSpPr>
            <p:spPr>
              <a:xfrm>
                <a:off x="1563288" y="4169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3" name="Google Shape;1653;p29"/>
              <p:cNvSpPr/>
              <p:nvPr/>
            </p:nvSpPr>
            <p:spPr>
              <a:xfrm>
                <a:off x="1563288" y="4774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4" name="Google Shape;1654;p29"/>
              <p:cNvSpPr/>
              <p:nvPr/>
            </p:nvSpPr>
            <p:spPr>
              <a:xfrm>
                <a:off x="1213445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5" name="Google Shape;1655;p29"/>
              <p:cNvSpPr/>
              <p:nvPr/>
            </p:nvSpPr>
            <p:spPr>
              <a:xfrm>
                <a:off x="1213445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6" name="Google Shape;1656;p29"/>
              <p:cNvSpPr/>
              <p:nvPr/>
            </p:nvSpPr>
            <p:spPr>
              <a:xfrm>
                <a:off x="1270652" y="4169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7" name="Google Shape;1657;p29"/>
              <p:cNvSpPr/>
              <p:nvPr/>
            </p:nvSpPr>
            <p:spPr>
              <a:xfrm>
                <a:off x="1270652" y="47745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8" name="Google Shape;1658;p29"/>
              <p:cNvSpPr/>
              <p:nvPr/>
            </p:nvSpPr>
            <p:spPr>
              <a:xfrm>
                <a:off x="1039625" y="76018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59" name="Google Shape;1659;p29"/>
              <p:cNvSpPr/>
              <p:nvPr/>
            </p:nvSpPr>
            <p:spPr>
              <a:xfrm>
                <a:off x="1096831" y="76018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0" name="Google Shape;1660;p29"/>
              <p:cNvSpPr/>
              <p:nvPr/>
            </p:nvSpPr>
            <p:spPr>
              <a:xfrm>
                <a:off x="1152938" y="76018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1" name="Google Shape;1661;p29"/>
              <p:cNvSpPr/>
              <p:nvPr/>
            </p:nvSpPr>
            <p:spPr>
              <a:xfrm>
                <a:off x="1039625" y="70297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2" name="Google Shape;1662;p29"/>
              <p:cNvSpPr/>
              <p:nvPr/>
            </p:nvSpPr>
            <p:spPr>
              <a:xfrm>
                <a:off x="1096831" y="70297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63" name="Google Shape;1663;p29"/>
            <p:cNvGrpSpPr/>
            <p:nvPr/>
          </p:nvGrpSpPr>
          <p:grpSpPr>
            <a:xfrm>
              <a:off x="5950611" y="753581"/>
              <a:ext cx="1137541" cy="2180443"/>
              <a:chOff x="0" y="-1"/>
              <a:chExt cx="1137540" cy="2180442"/>
            </a:xfrm>
          </p:grpSpPr>
          <p:sp>
            <p:nvSpPr>
              <p:cNvPr id="1664" name="Google Shape;1664;p29"/>
              <p:cNvSpPr/>
              <p:nvPr/>
            </p:nvSpPr>
            <p:spPr>
              <a:xfrm>
                <a:off x="113314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5" name="Google Shape;1665;p29"/>
              <p:cNvSpPr/>
              <p:nvPr/>
            </p:nvSpPr>
            <p:spPr>
              <a:xfrm>
                <a:off x="57207" y="550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6" name="Google Shape;1666;p29"/>
              <p:cNvSpPr/>
              <p:nvPr/>
            </p:nvSpPr>
            <p:spPr>
              <a:xfrm>
                <a:off x="113314" y="550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7" name="Google Shape;1667;p29"/>
              <p:cNvSpPr/>
              <p:nvPr/>
            </p:nvSpPr>
            <p:spPr>
              <a:xfrm>
                <a:off x="0" y="550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8" name="Google Shape;1668;p29"/>
              <p:cNvSpPr/>
              <p:nvPr/>
            </p:nvSpPr>
            <p:spPr>
              <a:xfrm>
                <a:off x="233228" y="1694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69" name="Google Shape;1669;p29"/>
              <p:cNvSpPr/>
              <p:nvPr/>
            </p:nvSpPr>
            <p:spPr>
              <a:xfrm>
                <a:off x="290435" y="1694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0" name="Google Shape;1670;p29"/>
              <p:cNvSpPr/>
              <p:nvPr/>
            </p:nvSpPr>
            <p:spPr>
              <a:xfrm>
                <a:off x="347642" y="1694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1" name="Google Shape;1671;p29"/>
              <p:cNvSpPr/>
              <p:nvPr/>
            </p:nvSpPr>
            <p:spPr>
              <a:xfrm>
                <a:off x="407049" y="1694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2" name="Google Shape;1672;p29"/>
              <p:cNvSpPr/>
              <p:nvPr/>
            </p:nvSpPr>
            <p:spPr>
              <a:xfrm>
                <a:off x="464256" y="1694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3" name="Google Shape;1673;p29"/>
              <p:cNvSpPr/>
              <p:nvPr/>
            </p:nvSpPr>
            <p:spPr>
              <a:xfrm>
                <a:off x="520363" y="1694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4" name="Google Shape;1674;p29"/>
              <p:cNvSpPr/>
              <p:nvPr/>
            </p:nvSpPr>
            <p:spPr>
              <a:xfrm>
                <a:off x="577569" y="1694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5" name="Google Shape;1675;p29"/>
              <p:cNvSpPr/>
              <p:nvPr/>
            </p:nvSpPr>
            <p:spPr>
              <a:xfrm>
                <a:off x="638077" y="1694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6" name="Google Shape;1676;p29"/>
              <p:cNvSpPr/>
              <p:nvPr/>
            </p:nvSpPr>
            <p:spPr>
              <a:xfrm>
                <a:off x="233228" y="1122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7" name="Google Shape;1677;p29"/>
              <p:cNvSpPr/>
              <p:nvPr/>
            </p:nvSpPr>
            <p:spPr>
              <a:xfrm>
                <a:off x="290435" y="1122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8" name="Google Shape;1678;p29"/>
              <p:cNvSpPr/>
              <p:nvPr/>
            </p:nvSpPr>
            <p:spPr>
              <a:xfrm>
                <a:off x="176021" y="1694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79" name="Google Shape;1679;p29"/>
              <p:cNvSpPr/>
              <p:nvPr/>
            </p:nvSpPr>
            <p:spPr>
              <a:xfrm>
                <a:off x="176021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0" name="Google Shape;1680;p29"/>
              <p:cNvSpPr/>
              <p:nvPr/>
            </p:nvSpPr>
            <p:spPr>
              <a:xfrm>
                <a:off x="347642" y="1122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1" name="Google Shape;1681;p29"/>
              <p:cNvSpPr/>
              <p:nvPr/>
            </p:nvSpPr>
            <p:spPr>
              <a:xfrm>
                <a:off x="407049" y="1122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2" name="Google Shape;1682;p29"/>
              <p:cNvSpPr/>
              <p:nvPr/>
            </p:nvSpPr>
            <p:spPr>
              <a:xfrm>
                <a:off x="464256" y="1122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3" name="Google Shape;1683;p29"/>
              <p:cNvSpPr/>
              <p:nvPr/>
            </p:nvSpPr>
            <p:spPr>
              <a:xfrm>
                <a:off x="520363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4" name="Google Shape;1684;p29"/>
              <p:cNvSpPr/>
              <p:nvPr/>
            </p:nvSpPr>
            <p:spPr>
              <a:xfrm>
                <a:off x="577569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5" name="Google Shape;1685;p29"/>
              <p:cNvSpPr/>
              <p:nvPr/>
            </p:nvSpPr>
            <p:spPr>
              <a:xfrm>
                <a:off x="638077" y="1122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6" name="Google Shape;1686;p29"/>
              <p:cNvSpPr/>
              <p:nvPr/>
            </p:nvSpPr>
            <p:spPr>
              <a:xfrm>
                <a:off x="0" y="2882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7" name="Google Shape;1687;p29"/>
              <p:cNvSpPr/>
              <p:nvPr/>
            </p:nvSpPr>
            <p:spPr>
              <a:xfrm>
                <a:off x="57207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8" name="Google Shape;1688;p29"/>
              <p:cNvSpPr/>
              <p:nvPr/>
            </p:nvSpPr>
            <p:spPr>
              <a:xfrm>
                <a:off x="113314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9" name="Google Shape;1689;p29"/>
              <p:cNvSpPr/>
              <p:nvPr/>
            </p:nvSpPr>
            <p:spPr>
              <a:xfrm>
                <a:off x="0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0" name="Google Shape;1690;p29"/>
              <p:cNvSpPr/>
              <p:nvPr/>
            </p:nvSpPr>
            <p:spPr>
              <a:xfrm>
                <a:off x="57207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1" name="Google Shape;1691;p29"/>
              <p:cNvSpPr/>
              <p:nvPr/>
            </p:nvSpPr>
            <p:spPr>
              <a:xfrm>
                <a:off x="113314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2" name="Google Shape;1692;p29"/>
              <p:cNvSpPr/>
              <p:nvPr/>
            </p:nvSpPr>
            <p:spPr>
              <a:xfrm>
                <a:off x="233228" y="2882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3" name="Google Shape;1693;p29"/>
              <p:cNvSpPr/>
              <p:nvPr/>
            </p:nvSpPr>
            <p:spPr>
              <a:xfrm>
                <a:off x="290435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4" name="Google Shape;1694;p29"/>
              <p:cNvSpPr/>
              <p:nvPr/>
            </p:nvSpPr>
            <p:spPr>
              <a:xfrm>
                <a:off x="347642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5" name="Google Shape;1695;p29"/>
              <p:cNvSpPr/>
              <p:nvPr/>
            </p:nvSpPr>
            <p:spPr>
              <a:xfrm>
                <a:off x="407049" y="2882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6" name="Google Shape;1696;p29"/>
              <p:cNvSpPr/>
              <p:nvPr/>
            </p:nvSpPr>
            <p:spPr>
              <a:xfrm>
                <a:off x="464256" y="2882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7" name="Google Shape;1697;p29"/>
              <p:cNvSpPr/>
              <p:nvPr/>
            </p:nvSpPr>
            <p:spPr>
              <a:xfrm>
                <a:off x="520363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8" name="Google Shape;1698;p29"/>
              <p:cNvSpPr/>
              <p:nvPr/>
            </p:nvSpPr>
            <p:spPr>
              <a:xfrm>
                <a:off x="577569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99" name="Google Shape;1699;p29"/>
              <p:cNvSpPr/>
              <p:nvPr/>
            </p:nvSpPr>
            <p:spPr>
              <a:xfrm>
                <a:off x="638077" y="2882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0" name="Google Shape;1700;p29"/>
              <p:cNvSpPr/>
              <p:nvPr/>
            </p:nvSpPr>
            <p:spPr>
              <a:xfrm>
                <a:off x="233228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1" name="Google Shape;1701;p29"/>
              <p:cNvSpPr/>
              <p:nvPr/>
            </p:nvSpPr>
            <p:spPr>
              <a:xfrm>
                <a:off x="290435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2" name="Google Shape;1702;p29"/>
              <p:cNvSpPr/>
              <p:nvPr/>
            </p:nvSpPr>
            <p:spPr>
              <a:xfrm>
                <a:off x="176021" y="2882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3" name="Google Shape;1703;p29"/>
              <p:cNvSpPr/>
              <p:nvPr/>
            </p:nvSpPr>
            <p:spPr>
              <a:xfrm>
                <a:off x="176021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4" name="Google Shape;1704;p29"/>
              <p:cNvSpPr/>
              <p:nvPr/>
            </p:nvSpPr>
            <p:spPr>
              <a:xfrm>
                <a:off x="347642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5" name="Google Shape;1705;p29"/>
              <p:cNvSpPr/>
              <p:nvPr/>
            </p:nvSpPr>
            <p:spPr>
              <a:xfrm>
                <a:off x="407049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6" name="Google Shape;1706;p29"/>
              <p:cNvSpPr/>
              <p:nvPr/>
            </p:nvSpPr>
            <p:spPr>
              <a:xfrm>
                <a:off x="464256" y="23102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7" name="Google Shape;1707;p29"/>
              <p:cNvSpPr/>
              <p:nvPr/>
            </p:nvSpPr>
            <p:spPr>
              <a:xfrm>
                <a:off x="520363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8" name="Google Shape;1708;p29"/>
              <p:cNvSpPr/>
              <p:nvPr/>
            </p:nvSpPr>
            <p:spPr>
              <a:xfrm>
                <a:off x="577569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09" name="Google Shape;1709;p29"/>
              <p:cNvSpPr/>
              <p:nvPr/>
            </p:nvSpPr>
            <p:spPr>
              <a:xfrm>
                <a:off x="638077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0" name="Google Shape;1710;p29"/>
              <p:cNvSpPr/>
              <p:nvPr/>
            </p:nvSpPr>
            <p:spPr>
              <a:xfrm>
                <a:off x="691983" y="-1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1" name="Google Shape;1711;p29"/>
              <p:cNvSpPr/>
              <p:nvPr/>
            </p:nvSpPr>
            <p:spPr>
              <a:xfrm>
                <a:off x="691983" y="5170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2" name="Google Shape;1712;p29"/>
              <p:cNvSpPr/>
              <p:nvPr/>
            </p:nvSpPr>
            <p:spPr>
              <a:xfrm>
                <a:off x="691983" y="1694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3" name="Google Shape;1713;p29"/>
              <p:cNvSpPr/>
              <p:nvPr/>
            </p:nvSpPr>
            <p:spPr>
              <a:xfrm>
                <a:off x="691983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4" name="Google Shape;1714;p29"/>
              <p:cNvSpPr/>
              <p:nvPr/>
            </p:nvSpPr>
            <p:spPr>
              <a:xfrm>
                <a:off x="808597" y="5170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5" name="Google Shape;1715;p29"/>
              <p:cNvSpPr/>
              <p:nvPr/>
            </p:nvSpPr>
            <p:spPr>
              <a:xfrm>
                <a:off x="808597" y="1122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6" name="Google Shape;1716;p29"/>
              <p:cNvSpPr/>
              <p:nvPr/>
            </p:nvSpPr>
            <p:spPr>
              <a:xfrm>
                <a:off x="749190" y="-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7" name="Google Shape;1717;p29"/>
              <p:cNvSpPr/>
              <p:nvPr/>
            </p:nvSpPr>
            <p:spPr>
              <a:xfrm>
                <a:off x="751390" y="1122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8" name="Google Shape;1718;p29"/>
              <p:cNvSpPr/>
              <p:nvPr/>
            </p:nvSpPr>
            <p:spPr>
              <a:xfrm>
                <a:off x="691983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19" name="Google Shape;1719;p29"/>
              <p:cNvSpPr/>
              <p:nvPr/>
            </p:nvSpPr>
            <p:spPr>
              <a:xfrm>
                <a:off x="0" y="4048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0" name="Google Shape;1720;p29"/>
              <p:cNvSpPr/>
              <p:nvPr/>
            </p:nvSpPr>
            <p:spPr>
              <a:xfrm>
                <a:off x="57207" y="4048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1" name="Google Shape;1721;p29"/>
              <p:cNvSpPr/>
              <p:nvPr/>
            </p:nvSpPr>
            <p:spPr>
              <a:xfrm>
                <a:off x="113314" y="4048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2" name="Google Shape;1722;p29"/>
              <p:cNvSpPr/>
              <p:nvPr/>
            </p:nvSpPr>
            <p:spPr>
              <a:xfrm>
                <a:off x="0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3" name="Google Shape;1723;p29"/>
              <p:cNvSpPr/>
              <p:nvPr/>
            </p:nvSpPr>
            <p:spPr>
              <a:xfrm>
                <a:off x="57207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4" name="Google Shape;1724;p29"/>
              <p:cNvSpPr/>
              <p:nvPr/>
            </p:nvSpPr>
            <p:spPr>
              <a:xfrm>
                <a:off x="113314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5" name="Google Shape;1725;p29"/>
              <p:cNvSpPr/>
              <p:nvPr/>
            </p:nvSpPr>
            <p:spPr>
              <a:xfrm>
                <a:off x="233228" y="4048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6" name="Google Shape;1726;p29"/>
              <p:cNvSpPr/>
              <p:nvPr/>
            </p:nvSpPr>
            <p:spPr>
              <a:xfrm>
                <a:off x="290435" y="4048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7" name="Google Shape;1727;p29"/>
              <p:cNvSpPr/>
              <p:nvPr/>
            </p:nvSpPr>
            <p:spPr>
              <a:xfrm>
                <a:off x="347642" y="4048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8" name="Google Shape;1728;p29"/>
              <p:cNvSpPr/>
              <p:nvPr/>
            </p:nvSpPr>
            <p:spPr>
              <a:xfrm>
                <a:off x="407049" y="4048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29" name="Google Shape;1729;p29"/>
              <p:cNvSpPr/>
              <p:nvPr/>
            </p:nvSpPr>
            <p:spPr>
              <a:xfrm>
                <a:off x="464256" y="4048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0" name="Google Shape;1730;p29"/>
              <p:cNvSpPr/>
              <p:nvPr/>
            </p:nvSpPr>
            <p:spPr>
              <a:xfrm>
                <a:off x="577569" y="4048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1" name="Google Shape;1731;p29"/>
              <p:cNvSpPr/>
              <p:nvPr/>
            </p:nvSpPr>
            <p:spPr>
              <a:xfrm>
                <a:off x="638077" y="4048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2" name="Google Shape;1732;p29"/>
              <p:cNvSpPr/>
              <p:nvPr/>
            </p:nvSpPr>
            <p:spPr>
              <a:xfrm>
                <a:off x="634776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3" name="Google Shape;1733;p29"/>
              <p:cNvSpPr/>
              <p:nvPr/>
            </p:nvSpPr>
            <p:spPr>
              <a:xfrm>
                <a:off x="691983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4" name="Google Shape;1734;p29"/>
              <p:cNvSpPr/>
              <p:nvPr/>
            </p:nvSpPr>
            <p:spPr>
              <a:xfrm>
                <a:off x="925211" y="23102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5" name="Google Shape;1735;p29"/>
              <p:cNvSpPr/>
              <p:nvPr/>
            </p:nvSpPr>
            <p:spPr>
              <a:xfrm>
                <a:off x="925211" y="33993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6" name="Google Shape;1736;p29"/>
              <p:cNvSpPr/>
              <p:nvPr/>
            </p:nvSpPr>
            <p:spPr>
              <a:xfrm>
                <a:off x="871305" y="23102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7" name="Google Shape;1737;p29"/>
              <p:cNvSpPr/>
              <p:nvPr/>
            </p:nvSpPr>
            <p:spPr>
              <a:xfrm>
                <a:off x="925211" y="4048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8" name="Google Shape;1738;p29"/>
              <p:cNvSpPr/>
              <p:nvPr/>
            </p:nvSpPr>
            <p:spPr>
              <a:xfrm>
                <a:off x="925211" y="46205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39" name="Google Shape;1739;p29"/>
              <p:cNvSpPr/>
              <p:nvPr/>
            </p:nvSpPr>
            <p:spPr>
              <a:xfrm>
                <a:off x="873505" y="46205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0" name="Google Shape;1740;p29"/>
              <p:cNvSpPr/>
              <p:nvPr/>
            </p:nvSpPr>
            <p:spPr>
              <a:xfrm>
                <a:off x="808597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1" name="Google Shape;1741;p29"/>
              <p:cNvSpPr/>
              <p:nvPr/>
            </p:nvSpPr>
            <p:spPr>
              <a:xfrm>
                <a:off x="233228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2" name="Google Shape;1742;p29"/>
              <p:cNvSpPr/>
              <p:nvPr/>
            </p:nvSpPr>
            <p:spPr>
              <a:xfrm>
                <a:off x="290435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3" name="Google Shape;1743;p29"/>
              <p:cNvSpPr/>
              <p:nvPr/>
            </p:nvSpPr>
            <p:spPr>
              <a:xfrm>
                <a:off x="176021" y="4048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4" name="Google Shape;1744;p29"/>
              <p:cNvSpPr/>
              <p:nvPr/>
            </p:nvSpPr>
            <p:spPr>
              <a:xfrm>
                <a:off x="176021" y="3476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5" name="Google Shape;1745;p29"/>
              <p:cNvSpPr/>
              <p:nvPr/>
            </p:nvSpPr>
            <p:spPr>
              <a:xfrm>
                <a:off x="347642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6" name="Google Shape;1746;p29"/>
              <p:cNvSpPr/>
              <p:nvPr/>
            </p:nvSpPr>
            <p:spPr>
              <a:xfrm>
                <a:off x="407049" y="3476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7" name="Google Shape;1747;p29"/>
              <p:cNvSpPr/>
              <p:nvPr/>
            </p:nvSpPr>
            <p:spPr>
              <a:xfrm>
                <a:off x="464256" y="3476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8" name="Google Shape;1748;p29"/>
              <p:cNvSpPr/>
              <p:nvPr/>
            </p:nvSpPr>
            <p:spPr>
              <a:xfrm>
                <a:off x="0" y="51925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9" name="Google Shape;1749;p29"/>
              <p:cNvSpPr/>
              <p:nvPr/>
            </p:nvSpPr>
            <p:spPr>
              <a:xfrm>
                <a:off x="57207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0" name="Google Shape;1750;p29"/>
              <p:cNvSpPr/>
              <p:nvPr/>
            </p:nvSpPr>
            <p:spPr>
              <a:xfrm>
                <a:off x="113314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1" name="Google Shape;1751;p29"/>
              <p:cNvSpPr/>
              <p:nvPr/>
            </p:nvSpPr>
            <p:spPr>
              <a:xfrm>
                <a:off x="0" y="4620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2" name="Google Shape;1752;p29"/>
              <p:cNvSpPr/>
              <p:nvPr/>
            </p:nvSpPr>
            <p:spPr>
              <a:xfrm>
                <a:off x="57207" y="4620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3" name="Google Shape;1753;p29"/>
              <p:cNvSpPr/>
              <p:nvPr/>
            </p:nvSpPr>
            <p:spPr>
              <a:xfrm>
                <a:off x="113314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4" name="Google Shape;1754;p29"/>
              <p:cNvSpPr/>
              <p:nvPr/>
            </p:nvSpPr>
            <p:spPr>
              <a:xfrm>
                <a:off x="233228" y="51925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5" name="Google Shape;1755;p29"/>
              <p:cNvSpPr/>
              <p:nvPr/>
            </p:nvSpPr>
            <p:spPr>
              <a:xfrm>
                <a:off x="290435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6" name="Google Shape;1756;p29"/>
              <p:cNvSpPr/>
              <p:nvPr/>
            </p:nvSpPr>
            <p:spPr>
              <a:xfrm>
                <a:off x="347642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7" name="Google Shape;1757;p29"/>
              <p:cNvSpPr/>
              <p:nvPr/>
            </p:nvSpPr>
            <p:spPr>
              <a:xfrm>
                <a:off x="407049" y="51925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8" name="Google Shape;1758;p29"/>
              <p:cNvSpPr/>
              <p:nvPr/>
            </p:nvSpPr>
            <p:spPr>
              <a:xfrm>
                <a:off x="464256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59" name="Google Shape;1759;p29"/>
              <p:cNvSpPr/>
              <p:nvPr/>
            </p:nvSpPr>
            <p:spPr>
              <a:xfrm>
                <a:off x="233228" y="4620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0" name="Google Shape;1760;p29"/>
              <p:cNvSpPr/>
              <p:nvPr/>
            </p:nvSpPr>
            <p:spPr>
              <a:xfrm>
                <a:off x="290435" y="4620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1" name="Google Shape;1761;p29"/>
              <p:cNvSpPr/>
              <p:nvPr/>
            </p:nvSpPr>
            <p:spPr>
              <a:xfrm>
                <a:off x="176021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2" name="Google Shape;1762;p29"/>
              <p:cNvSpPr/>
              <p:nvPr/>
            </p:nvSpPr>
            <p:spPr>
              <a:xfrm>
                <a:off x="176021" y="4620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3" name="Google Shape;1763;p29"/>
              <p:cNvSpPr/>
              <p:nvPr/>
            </p:nvSpPr>
            <p:spPr>
              <a:xfrm>
                <a:off x="347642" y="4620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4" name="Google Shape;1764;p29"/>
              <p:cNvSpPr/>
              <p:nvPr/>
            </p:nvSpPr>
            <p:spPr>
              <a:xfrm>
                <a:off x="407049" y="4620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5" name="Google Shape;1765;p29"/>
              <p:cNvSpPr/>
              <p:nvPr/>
            </p:nvSpPr>
            <p:spPr>
              <a:xfrm>
                <a:off x="464256" y="4620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6" name="Google Shape;1766;p29"/>
              <p:cNvSpPr/>
              <p:nvPr/>
            </p:nvSpPr>
            <p:spPr>
              <a:xfrm>
                <a:off x="0" y="63806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7" name="Google Shape;1767;p29"/>
              <p:cNvSpPr/>
              <p:nvPr/>
            </p:nvSpPr>
            <p:spPr>
              <a:xfrm>
                <a:off x="57207" y="6380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8" name="Google Shape;1768;p29"/>
              <p:cNvSpPr/>
              <p:nvPr/>
            </p:nvSpPr>
            <p:spPr>
              <a:xfrm>
                <a:off x="113314" y="6380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69" name="Google Shape;1769;p29"/>
              <p:cNvSpPr/>
              <p:nvPr/>
            </p:nvSpPr>
            <p:spPr>
              <a:xfrm>
                <a:off x="0" y="5808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0" name="Google Shape;1770;p29"/>
              <p:cNvSpPr/>
              <p:nvPr/>
            </p:nvSpPr>
            <p:spPr>
              <a:xfrm>
                <a:off x="57207" y="5808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1" name="Google Shape;1771;p29"/>
              <p:cNvSpPr/>
              <p:nvPr/>
            </p:nvSpPr>
            <p:spPr>
              <a:xfrm>
                <a:off x="113314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2" name="Google Shape;1772;p29"/>
              <p:cNvSpPr/>
              <p:nvPr/>
            </p:nvSpPr>
            <p:spPr>
              <a:xfrm>
                <a:off x="233228" y="63806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3" name="Google Shape;1773;p29"/>
              <p:cNvSpPr/>
              <p:nvPr/>
            </p:nvSpPr>
            <p:spPr>
              <a:xfrm>
                <a:off x="290435" y="6380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4" name="Google Shape;1774;p29"/>
              <p:cNvSpPr/>
              <p:nvPr/>
            </p:nvSpPr>
            <p:spPr>
              <a:xfrm>
                <a:off x="347642" y="6380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5" name="Google Shape;1775;p29"/>
              <p:cNvSpPr/>
              <p:nvPr/>
            </p:nvSpPr>
            <p:spPr>
              <a:xfrm>
                <a:off x="407049" y="63806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6" name="Google Shape;1776;p29"/>
              <p:cNvSpPr/>
              <p:nvPr/>
            </p:nvSpPr>
            <p:spPr>
              <a:xfrm>
                <a:off x="464256" y="6380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7" name="Google Shape;1777;p29"/>
              <p:cNvSpPr/>
              <p:nvPr/>
            </p:nvSpPr>
            <p:spPr>
              <a:xfrm>
                <a:off x="233228" y="5808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8" name="Google Shape;1778;p29"/>
              <p:cNvSpPr/>
              <p:nvPr/>
            </p:nvSpPr>
            <p:spPr>
              <a:xfrm>
                <a:off x="290435" y="5808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79" name="Google Shape;1779;p29"/>
              <p:cNvSpPr/>
              <p:nvPr/>
            </p:nvSpPr>
            <p:spPr>
              <a:xfrm>
                <a:off x="176021" y="6380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0" name="Google Shape;1780;p29"/>
              <p:cNvSpPr/>
              <p:nvPr/>
            </p:nvSpPr>
            <p:spPr>
              <a:xfrm>
                <a:off x="176021" y="5808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1" name="Google Shape;1781;p29"/>
              <p:cNvSpPr/>
              <p:nvPr/>
            </p:nvSpPr>
            <p:spPr>
              <a:xfrm>
                <a:off x="347642" y="5808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2" name="Google Shape;1782;p29"/>
              <p:cNvSpPr/>
              <p:nvPr/>
            </p:nvSpPr>
            <p:spPr>
              <a:xfrm>
                <a:off x="407049" y="5808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3" name="Google Shape;1783;p29"/>
              <p:cNvSpPr/>
              <p:nvPr/>
            </p:nvSpPr>
            <p:spPr>
              <a:xfrm>
                <a:off x="464256" y="5808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4" name="Google Shape;1784;p29"/>
              <p:cNvSpPr/>
              <p:nvPr/>
            </p:nvSpPr>
            <p:spPr>
              <a:xfrm>
                <a:off x="0" y="7546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5" name="Google Shape;1785;p29"/>
              <p:cNvSpPr/>
              <p:nvPr/>
            </p:nvSpPr>
            <p:spPr>
              <a:xfrm>
                <a:off x="57207" y="75468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6" name="Google Shape;1786;p29"/>
              <p:cNvSpPr/>
              <p:nvPr/>
            </p:nvSpPr>
            <p:spPr>
              <a:xfrm>
                <a:off x="113314" y="75468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7" name="Google Shape;1787;p29"/>
              <p:cNvSpPr/>
              <p:nvPr/>
            </p:nvSpPr>
            <p:spPr>
              <a:xfrm>
                <a:off x="0" y="69747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8" name="Google Shape;1788;p29"/>
              <p:cNvSpPr/>
              <p:nvPr/>
            </p:nvSpPr>
            <p:spPr>
              <a:xfrm>
                <a:off x="57207" y="69747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9" name="Google Shape;1789;p29"/>
              <p:cNvSpPr/>
              <p:nvPr/>
            </p:nvSpPr>
            <p:spPr>
              <a:xfrm>
                <a:off x="113314" y="69747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0" name="Google Shape;1790;p29"/>
              <p:cNvSpPr/>
              <p:nvPr/>
            </p:nvSpPr>
            <p:spPr>
              <a:xfrm>
                <a:off x="233228" y="7546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1" name="Google Shape;1791;p29"/>
              <p:cNvSpPr/>
              <p:nvPr/>
            </p:nvSpPr>
            <p:spPr>
              <a:xfrm>
                <a:off x="290435" y="75468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2" name="Google Shape;1792;p29"/>
              <p:cNvSpPr/>
              <p:nvPr/>
            </p:nvSpPr>
            <p:spPr>
              <a:xfrm>
                <a:off x="347642" y="75468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3" name="Google Shape;1793;p29"/>
              <p:cNvSpPr/>
              <p:nvPr/>
            </p:nvSpPr>
            <p:spPr>
              <a:xfrm>
                <a:off x="407049" y="7546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4" name="Google Shape;1794;p29"/>
              <p:cNvSpPr/>
              <p:nvPr/>
            </p:nvSpPr>
            <p:spPr>
              <a:xfrm>
                <a:off x="464256" y="75468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5" name="Google Shape;1795;p29"/>
              <p:cNvSpPr/>
              <p:nvPr/>
            </p:nvSpPr>
            <p:spPr>
              <a:xfrm>
                <a:off x="233228" y="69747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6" name="Google Shape;1796;p29"/>
              <p:cNvSpPr/>
              <p:nvPr/>
            </p:nvSpPr>
            <p:spPr>
              <a:xfrm>
                <a:off x="290435" y="69747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7" name="Google Shape;1797;p29"/>
              <p:cNvSpPr/>
              <p:nvPr/>
            </p:nvSpPr>
            <p:spPr>
              <a:xfrm>
                <a:off x="176021" y="75468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8" name="Google Shape;1798;p29"/>
              <p:cNvSpPr/>
              <p:nvPr/>
            </p:nvSpPr>
            <p:spPr>
              <a:xfrm>
                <a:off x="176021" y="69747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99" name="Google Shape;1799;p29"/>
              <p:cNvSpPr/>
              <p:nvPr/>
            </p:nvSpPr>
            <p:spPr>
              <a:xfrm>
                <a:off x="347642" y="69747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0" name="Google Shape;1800;p29"/>
              <p:cNvSpPr/>
              <p:nvPr/>
            </p:nvSpPr>
            <p:spPr>
              <a:xfrm>
                <a:off x="407049" y="69747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1" name="Google Shape;1801;p29"/>
              <p:cNvSpPr/>
              <p:nvPr/>
            </p:nvSpPr>
            <p:spPr>
              <a:xfrm>
                <a:off x="464256" y="69747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2" name="Google Shape;1802;p29"/>
              <p:cNvSpPr/>
              <p:nvPr/>
            </p:nvSpPr>
            <p:spPr>
              <a:xfrm>
                <a:off x="520363" y="63806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3" name="Google Shape;1803;p29"/>
              <p:cNvSpPr/>
              <p:nvPr/>
            </p:nvSpPr>
            <p:spPr>
              <a:xfrm>
                <a:off x="567668" y="6380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4" name="Google Shape;1804;p29"/>
              <p:cNvSpPr/>
              <p:nvPr/>
            </p:nvSpPr>
            <p:spPr>
              <a:xfrm>
                <a:off x="596272" y="814089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5" name="Google Shape;1805;p29"/>
              <p:cNvSpPr/>
              <p:nvPr/>
            </p:nvSpPr>
            <p:spPr>
              <a:xfrm>
                <a:off x="638077" y="9780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6" name="Google Shape;1806;p29"/>
              <p:cNvSpPr/>
              <p:nvPr/>
            </p:nvSpPr>
            <p:spPr>
              <a:xfrm>
                <a:off x="638077" y="1039613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7" name="Google Shape;1807;p29"/>
              <p:cNvSpPr/>
              <p:nvPr/>
            </p:nvSpPr>
            <p:spPr>
              <a:xfrm>
                <a:off x="691983" y="110232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8" name="Google Shape;1808;p29"/>
              <p:cNvSpPr/>
              <p:nvPr/>
            </p:nvSpPr>
            <p:spPr>
              <a:xfrm>
                <a:off x="754691" y="11507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09" name="Google Shape;1809;p29"/>
              <p:cNvSpPr/>
              <p:nvPr/>
            </p:nvSpPr>
            <p:spPr>
              <a:xfrm>
                <a:off x="701884" y="121123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0" name="Google Shape;1810;p29"/>
              <p:cNvSpPr/>
              <p:nvPr/>
            </p:nvSpPr>
            <p:spPr>
              <a:xfrm>
                <a:off x="577569" y="121123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1" name="Google Shape;1811;p29"/>
              <p:cNvSpPr/>
              <p:nvPr/>
            </p:nvSpPr>
            <p:spPr>
              <a:xfrm>
                <a:off x="751390" y="126843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2" name="Google Shape;1812;p29"/>
              <p:cNvSpPr/>
              <p:nvPr/>
            </p:nvSpPr>
            <p:spPr>
              <a:xfrm>
                <a:off x="800896" y="126843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3" name="Google Shape;1813;p29"/>
              <p:cNvSpPr/>
              <p:nvPr/>
            </p:nvSpPr>
            <p:spPr>
              <a:xfrm>
                <a:off x="520363" y="58086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4" name="Google Shape;1814;p29"/>
              <p:cNvSpPr/>
              <p:nvPr/>
            </p:nvSpPr>
            <p:spPr>
              <a:xfrm>
                <a:off x="520363" y="75468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5" name="Google Shape;1815;p29"/>
              <p:cNvSpPr/>
              <p:nvPr/>
            </p:nvSpPr>
            <p:spPr>
              <a:xfrm>
                <a:off x="520363" y="697476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6" name="Google Shape;1816;p29"/>
              <p:cNvSpPr/>
              <p:nvPr/>
            </p:nvSpPr>
            <p:spPr>
              <a:xfrm>
                <a:off x="0" y="86359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7" name="Google Shape;1817;p29"/>
              <p:cNvSpPr/>
              <p:nvPr/>
            </p:nvSpPr>
            <p:spPr>
              <a:xfrm>
                <a:off x="57207" y="8635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8" name="Google Shape;1818;p29"/>
              <p:cNvSpPr/>
              <p:nvPr/>
            </p:nvSpPr>
            <p:spPr>
              <a:xfrm>
                <a:off x="113314" y="86359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19" name="Google Shape;1819;p29"/>
              <p:cNvSpPr/>
              <p:nvPr/>
            </p:nvSpPr>
            <p:spPr>
              <a:xfrm>
                <a:off x="0" y="80638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0" name="Google Shape;1820;p29"/>
              <p:cNvSpPr/>
              <p:nvPr/>
            </p:nvSpPr>
            <p:spPr>
              <a:xfrm>
                <a:off x="57207" y="80638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1" name="Google Shape;1821;p29"/>
              <p:cNvSpPr/>
              <p:nvPr/>
            </p:nvSpPr>
            <p:spPr>
              <a:xfrm>
                <a:off x="113314" y="8063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2" name="Google Shape;1822;p29"/>
              <p:cNvSpPr/>
              <p:nvPr/>
            </p:nvSpPr>
            <p:spPr>
              <a:xfrm>
                <a:off x="233228" y="86359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3" name="Google Shape;1823;p29"/>
              <p:cNvSpPr/>
              <p:nvPr/>
            </p:nvSpPr>
            <p:spPr>
              <a:xfrm>
                <a:off x="290435" y="8635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4" name="Google Shape;1824;p29"/>
              <p:cNvSpPr/>
              <p:nvPr/>
            </p:nvSpPr>
            <p:spPr>
              <a:xfrm>
                <a:off x="347642" y="86359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5" name="Google Shape;1825;p29"/>
              <p:cNvSpPr/>
              <p:nvPr/>
            </p:nvSpPr>
            <p:spPr>
              <a:xfrm>
                <a:off x="233228" y="80638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6" name="Google Shape;1826;p29"/>
              <p:cNvSpPr/>
              <p:nvPr/>
            </p:nvSpPr>
            <p:spPr>
              <a:xfrm>
                <a:off x="290435" y="80638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7" name="Google Shape;1827;p29"/>
              <p:cNvSpPr/>
              <p:nvPr/>
            </p:nvSpPr>
            <p:spPr>
              <a:xfrm>
                <a:off x="176021" y="86359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8" name="Google Shape;1828;p29"/>
              <p:cNvSpPr/>
              <p:nvPr/>
            </p:nvSpPr>
            <p:spPr>
              <a:xfrm>
                <a:off x="176021" y="80638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29" name="Google Shape;1829;p29"/>
              <p:cNvSpPr/>
              <p:nvPr/>
            </p:nvSpPr>
            <p:spPr>
              <a:xfrm>
                <a:off x="347642" y="80638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0" name="Google Shape;1830;p29"/>
              <p:cNvSpPr/>
              <p:nvPr/>
            </p:nvSpPr>
            <p:spPr>
              <a:xfrm>
                <a:off x="407049" y="80638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1" name="Google Shape;1831;p29"/>
              <p:cNvSpPr/>
              <p:nvPr/>
            </p:nvSpPr>
            <p:spPr>
              <a:xfrm>
                <a:off x="464256" y="80638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2" name="Google Shape;1832;p29"/>
              <p:cNvSpPr/>
              <p:nvPr/>
            </p:nvSpPr>
            <p:spPr>
              <a:xfrm>
                <a:off x="749190" y="17887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3" name="Google Shape;1833;p29"/>
              <p:cNvSpPr/>
              <p:nvPr/>
            </p:nvSpPr>
            <p:spPr>
              <a:xfrm>
                <a:off x="865804" y="148846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4" name="Google Shape;1834;p29"/>
              <p:cNvSpPr/>
              <p:nvPr/>
            </p:nvSpPr>
            <p:spPr>
              <a:xfrm>
                <a:off x="865804" y="143675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5" name="Google Shape;1835;p29"/>
              <p:cNvSpPr/>
              <p:nvPr/>
            </p:nvSpPr>
            <p:spPr>
              <a:xfrm>
                <a:off x="925211" y="190320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6" name="Google Shape;1836;p29"/>
              <p:cNvSpPr/>
              <p:nvPr/>
            </p:nvSpPr>
            <p:spPr>
              <a:xfrm>
                <a:off x="982419" y="190320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7" name="Google Shape;1837;p29"/>
              <p:cNvSpPr/>
              <p:nvPr/>
            </p:nvSpPr>
            <p:spPr>
              <a:xfrm>
                <a:off x="810797" y="190320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8" name="Google Shape;1838;p29"/>
              <p:cNvSpPr/>
              <p:nvPr/>
            </p:nvSpPr>
            <p:spPr>
              <a:xfrm>
                <a:off x="982419" y="184380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39" name="Google Shape;1839;p29"/>
              <p:cNvSpPr/>
              <p:nvPr/>
            </p:nvSpPr>
            <p:spPr>
              <a:xfrm>
                <a:off x="1041826" y="184380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0" name="Google Shape;1840;p29"/>
              <p:cNvSpPr/>
              <p:nvPr/>
            </p:nvSpPr>
            <p:spPr>
              <a:xfrm>
                <a:off x="749190" y="202202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1" name="Google Shape;1841;p29"/>
              <p:cNvSpPr/>
              <p:nvPr/>
            </p:nvSpPr>
            <p:spPr>
              <a:xfrm>
                <a:off x="749190" y="196261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2" name="Google Shape;1842;p29"/>
              <p:cNvSpPr/>
              <p:nvPr/>
            </p:nvSpPr>
            <p:spPr>
              <a:xfrm>
                <a:off x="868004" y="202202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3" name="Google Shape;1843;p29"/>
              <p:cNvSpPr/>
              <p:nvPr/>
            </p:nvSpPr>
            <p:spPr>
              <a:xfrm>
                <a:off x="925211" y="202202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4" name="Google Shape;1844;p29"/>
              <p:cNvSpPr/>
              <p:nvPr/>
            </p:nvSpPr>
            <p:spPr>
              <a:xfrm>
                <a:off x="982419" y="202202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5" name="Google Shape;1845;p29"/>
              <p:cNvSpPr/>
              <p:nvPr/>
            </p:nvSpPr>
            <p:spPr>
              <a:xfrm>
                <a:off x="1041826" y="202202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6" name="Google Shape;1846;p29"/>
              <p:cNvSpPr/>
              <p:nvPr/>
            </p:nvSpPr>
            <p:spPr>
              <a:xfrm>
                <a:off x="1099033" y="155557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7" name="Google Shape;1847;p29"/>
              <p:cNvSpPr/>
              <p:nvPr/>
            </p:nvSpPr>
            <p:spPr>
              <a:xfrm>
                <a:off x="984619" y="155557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8" name="Google Shape;1848;p29"/>
              <p:cNvSpPr/>
              <p:nvPr/>
            </p:nvSpPr>
            <p:spPr>
              <a:xfrm>
                <a:off x="868004" y="196261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9" name="Google Shape;1849;p29"/>
              <p:cNvSpPr/>
              <p:nvPr/>
            </p:nvSpPr>
            <p:spPr>
              <a:xfrm>
                <a:off x="925211" y="196261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0" name="Google Shape;1850;p29"/>
              <p:cNvSpPr/>
              <p:nvPr/>
            </p:nvSpPr>
            <p:spPr>
              <a:xfrm>
                <a:off x="810797" y="202202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1" name="Google Shape;1851;p29"/>
              <p:cNvSpPr/>
              <p:nvPr/>
            </p:nvSpPr>
            <p:spPr>
              <a:xfrm>
                <a:off x="810797" y="196261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2" name="Google Shape;1852;p29"/>
              <p:cNvSpPr/>
              <p:nvPr/>
            </p:nvSpPr>
            <p:spPr>
              <a:xfrm>
                <a:off x="982419" y="196261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3" name="Google Shape;1853;p29"/>
              <p:cNvSpPr/>
              <p:nvPr/>
            </p:nvSpPr>
            <p:spPr>
              <a:xfrm>
                <a:off x="1041826" y="196261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4" name="Google Shape;1854;p29"/>
              <p:cNvSpPr/>
              <p:nvPr/>
            </p:nvSpPr>
            <p:spPr>
              <a:xfrm>
                <a:off x="749190" y="213863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5" name="Google Shape;1855;p29"/>
              <p:cNvSpPr/>
              <p:nvPr/>
            </p:nvSpPr>
            <p:spPr>
              <a:xfrm>
                <a:off x="749190" y="207922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6" name="Google Shape;1856;p29"/>
              <p:cNvSpPr/>
              <p:nvPr/>
            </p:nvSpPr>
            <p:spPr>
              <a:xfrm>
                <a:off x="868004" y="213863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7" name="Google Shape;1857;p29"/>
              <p:cNvSpPr/>
              <p:nvPr/>
            </p:nvSpPr>
            <p:spPr>
              <a:xfrm>
                <a:off x="925211" y="213863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8" name="Google Shape;1858;p29"/>
              <p:cNvSpPr/>
              <p:nvPr/>
            </p:nvSpPr>
            <p:spPr>
              <a:xfrm>
                <a:off x="982419" y="213863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59" name="Google Shape;1859;p29"/>
              <p:cNvSpPr/>
              <p:nvPr/>
            </p:nvSpPr>
            <p:spPr>
              <a:xfrm>
                <a:off x="1041826" y="213863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0" name="Google Shape;1860;p29"/>
              <p:cNvSpPr/>
              <p:nvPr/>
            </p:nvSpPr>
            <p:spPr>
              <a:xfrm>
                <a:off x="868004" y="207922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1" name="Google Shape;1861;p29"/>
              <p:cNvSpPr/>
              <p:nvPr/>
            </p:nvSpPr>
            <p:spPr>
              <a:xfrm>
                <a:off x="925211" y="207922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2" name="Google Shape;1862;p29"/>
              <p:cNvSpPr/>
              <p:nvPr/>
            </p:nvSpPr>
            <p:spPr>
              <a:xfrm>
                <a:off x="810797" y="213863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3" name="Google Shape;1863;p29"/>
              <p:cNvSpPr/>
              <p:nvPr/>
            </p:nvSpPr>
            <p:spPr>
              <a:xfrm>
                <a:off x="810797" y="207922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864" name="Google Shape;1864;p29"/>
            <p:cNvGrpSpPr/>
            <p:nvPr/>
          </p:nvGrpSpPr>
          <p:grpSpPr>
            <a:xfrm>
              <a:off x="5950611" y="1679882"/>
              <a:ext cx="1679906" cy="1925215"/>
              <a:chOff x="0" y="0"/>
              <a:chExt cx="1679905" cy="1925213"/>
            </a:xfrm>
          </p:grpSpPr>
          <p:sp>
            <p:nvSpPr>
              <p:cNvPr id="1865" name="Google Shape;1865;p29"/>
              <p:cNvSpPr/>
              <p:nvPr/>
            </p:nvSpPr>
            <p:spPr>
              <a:xfrm>
                <a:off x="982418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6" name="Google Shape;1866;p29"/>
              <p:cNvSpPr/>
              <p:nvPr/>
            </p:nvSpPr>
            <p:spPr>
              <a:xfrm>
                <a:off x="1041825" y="11529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7" name="Google Shape;1867;p29"/>
              <p:cNvSpPr/>
              <p:nvPr/>
            </p:nvSpPr>
            <p:spPr>
              <a:xfrm>
                <a:off x="1099032" y="68867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8" name="Google Shape;1868;p29"/>
              <p:cNvSpPr/>
              <p:nvPr/>
            </p:nvSpPr>
            <p:spPr>
              <a:xfrm>
                <a:off x="1039625" y="6886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69" name="Google Shape;1869;p29"/>
              <p:cNvSpPr/>
              <p:nvPr/>
            </p:nvSpPr>
            <p:spPr>
              <a:xfrm>
                <a:off x="749190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0" name="Google Shape;1870;p29"/>
              <p:cNvSpPr/>
              <p:nvPr/>
            </p:nvSpPr>
            <p:spPr>
              <a:xfrm>
                <a:off x="749190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1" name="Google Shape;1871;p29"/>
              <p:cNvSpPr/>
              <p:nvPr/>
            </p:nvSpPr>
            <p:spPr>
              <a:xfrm>
                <a:off x="868004" y="1321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2" name="Google Shape;1872;p29"/>
              <p:cNvSpPr/>
              <p:nvPr/>
            </p:nvSpPr>
            <p:spPr>
              <a:xfrm>
                <a:off x="925211" y="13212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3" name="Google Shape;1873;p29"/>
              <p:cNvSpPr/>
              <p:nvPr/>
            </p:nvSpPr>
            <p:spPr>
              <a:xfrm>
                <a:off x="982418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4" name="Google Shape;1874;p29"/>
              <p:cNvSpPr/>
              <p:nvPr/>
            </p:nvSpPr>
            <p:spPr>
              <a:xfrm>
                <a:off x="868004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5" name="Google Shape;1875;p29"/>
              <p:cNvSpPr/>
              <p:nvPr/>
            </p:nvSpPr>
            <p:spPr>
              <a:xfrm>
                <a:off x="925211" y="1264038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6" name="Google Shape;1876;p29"/>
              <p:cNvSpPr/>
              <p:nvPr/>
            </p:nvSpPr>
            <p:spPr>
              <a:xfrm>
                <a:off x="810797" y="1321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7" name="Google Shape;1877;p29"/>
              <p:cNvSpPr/>
              <p:nvPr/>
            </p:nvSpPr>
            <p:spPr>
              <a:xfrm>
                <a:off x="810797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8" name="Google Shape;1878;p29"/>
              <p:cNvSpPr/>
              <p:nvPr/>
            </p:nvSpPr>
            <p:spPr>
              <a:xfrm>
                <a:off x="982418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79" name="Google Shape;1879;p29"/>
              <p:cNvSpPr/>
              <p:nvPr/>
            </p:nvSpPr>
            <p:spPr>
              <a:xfrm>
                <a:off x="1041825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0" name="Google Shape;1880;p29"/>
              <p:cNvSpPr/>
              <p:nvPr/>
            </p:nvSpPr>
            <p:spPr>
              <a:xfrm>
                <a:off x="749190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1" name="Google Shape;1881;p29"/>
              <p:cNvSpPr/>
              <p:nvPr/>
            </p:nvSpPr>
            <p:spPr>
              <a:xfrm>
                <a:off x="868004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2" name="Google Shape;1882;p29"/>
              <p:cNvSpPr/>
              <p:nvPr/>
            </p:nvSpPr>
            <p:spPr>
              <a:xfrm>
                <a:off x="925211" y="13839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3" name="Google Shape;1883;p29"/>
              <p:cNvSpPr/>
              <p:nvPr/>
            </p:nvSpPr>
            <p:spPr>
              <a:xfrm>
                <a:off x="982418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4" name="Google Shape;1884;p29"/>
              <p:cNvSpPr/>
              <p:nvPr/>
            </p:nvSpPr>
            <p:spPr>
              <a:xfrm>
                <a:off x="1041825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5" name="Google Shape;1885;p29"/>
              <p:cNvSpPr/>
              <p:nvPr/>
            </p:nvSpPr>
            <p:spPr>
              <a:xfrm>
                <a:off x="1099032" y="138395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6" name="Google Shape;1886;p29"/>
              <p:cNvSpPr/>
              <p:nvPr/>
            </p:nvSpPr>
            <p:spPr>
              <a:xfrm>
                <a:off x="810797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7" name="Google Shape;1887;p29"/>
              <p:cNvSpPr/>
              <p:nvPr/>
            </p:nvSpPr>
            <p:spPr>
              <a:xfrm>
                <a:off x="749190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8" name="Google Shape;1888;p29"/>
              <p:cNvSpPr/>
              <p:nvPr/>
            </p:nvSpPr>
            <p:spPr>
              <a:xfrm>
                <a:off x="749190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89" name="Google Shape;1889;p29"/>
              <p:cNvSpPr/>
              <p:nvPr/>
            </p:nvSpPr>
            <p:spPr>
              <a:xfrm>
                <a:off x="694183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0" name="Google Shape;1890;p29"/>
              <p:cNvSpPr/>
              <p:nvPr/>
            </p:nvSpPr>
            <p:spPr>
              <a:xfrm>
                <a:off x="694183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1" name="Google Shape;1891;p29"/>
              <p:cNvSpPr/>
              <p:nvPr/>
            </p:nvSpPr>
            <p:spPr>
              <a:xfrm>
                <a:off x="694183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2" name="Google Shape;1892;p29"/>
              <p:cNvSpPr/>
              <p:nvPr/>
            </p:nvSpPr>
            <p:spPr>
              <a:xfrm>
                <a:off x="694183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3" name="Google Shape;1893;p29"/>
              <p:cNvSpPr/>
              <p:nvPr/>
            </p:nvSpPr>
            <p:spPr>
              <a:xfrm>
                <a:off x="694183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4" name="Google Shape;1894;p29"/>
              <p:cNvSpPr/>
              <p:nvPr/>
            </p:nvSpPr>
            <p:spPr>
              <a:xfrm>
                <a:off x="694183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5" name="Google Shape;1895;p29"/>
              <p:cNvSpPr/>
              <p:nvPr/>
            </p:nvSpPr>
            <p:spPr>
              <a:xfrm>
                <a:off x="694183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6" name="Google Shape;1896;p29"/>
              <p:cNvSpPr/>
              <p:nvPr/>
            </p:nvSpPr>
            <p:spPr>
              <a:xfrm>
                <a:off x="694183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7" name="Google Shape;1897;p29"/>
              <p:cNvSpPr/>
              <p:nvPr/>
            </p:nvSpPr>
            <p:spPr>
              <a:xfrm>
                <a:off x="634776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8" name="Google Shape;1898;p29"/>
              <p:cNvSpPr/>
              <p:nvPr/>
            </p:nvSpPr>
            <p:spPr>
              <a:xfrm>
                <a:off x="634776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99" name="Google Shape;1899;p29"/>
              <p:cNvSpPr/>
              <p:nvPr/>
            </p:nvSpPr>
            <p:spPr>
              <a:xfrm>
                <a:off x="634776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0" name="Google Shape;1900;p29"/>
              <p:cNvSpPr/>
              <p:nvPr/>
            </p:nvSpPr>
            <p:spPr>
              <a:xfrm>
                <a:off x="634776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1" name="Google Shape;1901;p29"/>
              <p:cNvSpPr/>
              <p:nvPr/>
            </p:nvSpPr>
            <p:spPr>
              <a:xfrm>
                <a:off x="634776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2" name="Google Shape;1902;p29"/>
              <p:cNvSpPr/>
              <p:nvPr/>
            </p:nvSpPr>
            <p:spPr>
              <a:xfrm>
                <a:off x="634776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3" name="Google Shape;1903;p29"/>
              <p:cNvSpPr/>
              <p:nvPr/>
            </p:nvSpPr>
            <p:spPr>
              <a:xfrm>
                <a:off x="634776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4" name="Google Shape;1904;p29"/>
              <p:cNvSpPr/>
              <p:nvPr/>
            </p:nvSpPr>
            <p:spPr>
              <a:xfrm>
                <a:off x="575369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5" name="Google Shape;1905;p29"/>
              <p:cNvSpPr/>
              <p:nvPr/>
            </p:nvSpPr>
            <p:spPr>
              <a:xfrm>
                <a:off x="575369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6" name="Google Shape;1906;p29"/>
              <p:cNvSpPr/>
              <p:nvPr/>
            </p:nvSpPr>
            <p:spPr>
              <a:xfrm>
                <a:off x="575369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7" name="Google Shape;1907;p29"/>
              <p:cNvSpPr/>
              <p:nvPr/>
            </p:nvSpPr>
            <p:spPr>
              <a:xfrm>
                <a:off x="575369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8" name="Google Shape;1908;p29"/>
              <p:cNvSpPr/>
              <p:nvPr/>
            </p:nvSpPr>
            <p:spPr>
              <a:xfrm>
                <a:off x="575369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09" name="Google Shape;1909;p29"/>
              <p:cNvSpPr/>
              <p:nvPr/>
            </p:nvSpPr>
            <p:spPr>
              <a:xfrm>
                <a:off x="575369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0" name="Google Shape;1910;p29"/>
              <p:cNvSpPr/>
              <p:nvPr/>
            </p:nvSpPr>
            <p:spPr>
              <a:xfrm>
                <a:off x="575369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1" name="Google Shape;1911;p29"/>
              <p:cNvSpPr/>
              <p:nvPr/>
            </p:nvSpPr>
            <p:spPr>
              <a:xfrm>
                <a:off x="520363" y="121233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2" name="Google Shape;1912;p29"/>
              <p:cNvSpPr/>
              <p:nvPr/>
            </p:nvSpPr>
            <p:spPr>
              <a:xfrm>
                <a:off x="520363" y="1321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3" name="Google Shape;1913;p29"/>
              <p:cNvSpPr/>
              <p:nvPr/>
            </p:nvSpPr>
            <p:spPr>
              <a:xfrm>
                <a:off x="520363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4" name="Google Shape;1914;p29"/>
              <p:cNvSpPr/>
              <p:nvPr/>
            </p:nvSpPr>
            <p:spPr>
              <a:xfrm>
                <a:off x="520363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5" name="Google Shape;1915;p29"/>
              <p:cNvSpPr/>
              <p:nvPr/>
            </p:nvSpPr>
            <p:spPr>
              <a:xfrm>
                <a:off x="520363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6" name="Google Shape;1916;p29"/>
              <p:cNvSpPr/>
              <p:nvPr/>
            </p:nvSpPr>
            <p:spPr>
              <a:xfrm>
                <a:off x="520363" y="14972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7" name="Google Shape;1917;p29"/>
              <p:cNvSpPr/>
              <p:nvPr/>
            </p:nvSpPr>
            <p:spPr>
              <a:xfrm>
                <a:off x="460956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8" name="Google Shape;1918;p29"/>
              <p:cNvSpPr/>
              <p:nvPr/>
            </p:nvSpPr>
            <p:spPr>
              <a:xfrm>
                <a:off x="460956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19" name="Google Shape;1919;p29"/>
              <p:cNvSpPr/>
              <p:nvPr/>
            </p:nvSpPr>
            <p:spPr>
              <a:xfrm>
                <a:off x="460956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0" name="Google Shape;1920;p29"/>
              <p:cNvSpPr/>
              <p:nvPr/>
            </p:nvSpPr>
            <p:spPr>
              <a:xfrm>
                <a:off x="460956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1" name="Google Shape;1921;p29"/>
              <p:cNvSpPr/>
              <p:nvPr/>
            </p:nvSpPr>
            <p:spPr>
              <a:xfrm>
                <a:off x="460956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2" name="Google Shape;1922;p29"/>
              <p:cNvSpPr/>
              <p:nvPr/>
            </p:nvSpPr>
            <p:spPr>
              <a:xfrm>
                <a:off x="460956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3" name="Google Shape;1923;p29"/>
              <p:cNvSpPr/>
              <p:nvPr/>
            </p:nvSpPr>
            <p:spPr>
              <a:xfrm>
                <a:off x="403749" y="1321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4" name="Google Shape;1924;p29"/>
              <p:cNvSpPr/>
              <p:nvPr/>
            </p:nvSpPr>
            <p:spPr>
              <a:xfrm>
                <a:off x="403749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5" name="Google Shape;1925;p29"/>
              <p:cNvSpPr/>
              <p:nvPr/>
            </p:nvSpPr>
            <p:spPr>
              <a:xfrm>
                <a:off x="403749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6" name="Google Shape;1926;p29"/>
              <p:cNvSpPr/>
              <p:nvPr/>
            </p:nvSpPr>
            <p:spPr>
              <a:xfrm>
                <a:off x="403749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7" name="Google Shape;1927;p29"/>
              <p:cNvSpPr/>
              <p:nvPr/>
            </p:nvSpPr>
            <p:spPr>
              <a:xfrm>
                <a:off x="403749" y="14972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8" name="Google Shape;1928;p29"/>
              <p:cNvSpPr/>
              <p:nvPr/>
            </p:nvSpPr>
            <p:spPr>
              <a:xfrm>
                <a:off x="520363" y="155777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29" name="Google Shape;1929;p29"/>
              <p:cNvSpPr/>
              <p:nvPr/>
            </p:nvSpPr>
            <p:spPr>
              <a:xfrm>
                <a:off x="460956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0" name="Google Shape;1930;p29"/>
              <p:cNvSpPr/>
              <p:nvPr/>
            </p:nvSpPr>
            <p:spPr>
              <a:xfrm>
                <a:off x="403749" y="155777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1" name="Google Shape;1931;p29"/>
              <p:cNvSpPr/>
              <p:nvPr/>
            </p:nvSpPr>
            <p:spPr>
              <a:xfrm>
                <a:off x="868004" y="14972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2" name="Google Shape;1932;p29"/>
              <p:cNvSpPr/>
              <p:nvPr/>
            </p:nvSpPr>
            <p:spPr>
              <a:xfrm>
                <a:off x="925211" y="14972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3" name="Google Shape;1933;p29"/>
              <p:cNvSpPr/>
              <p:nvPr/>
            </p:nvSpPr>
            <p:spPr>
              <a:xfrm>
                <a:off x="982418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4" name="Google Shape;1934;p29"/>
              <p:cNvSpPr/>
              <p:nvPr/>
            </p:nvSpPr>
            <p:spPr>
              <a:xfrm>
                <a:off x="1041825" y="14972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5" name="Google Shape;1935;p29"/>
              <p:cNvSpPr/>
              <p:nvPr/>
            </p:nvSpPr>
            <p:spPr>
              <a:xfrm>
                <a:off x="1099032" y="149726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6" name="Google Shape;1936;p29"/>
              <p:cNvSpPr/>
              <p:nvPr/>
            </p:nvSpPr>
            <p:spPr>
              <a:xfrm>
                <a:off x="868004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7" name="Google Shape;1937;p29"/>
              <p:cNvSpPr/>
              <p:nvPr/>
            </p:nvSpPr>
            <p:spPr>
              <a:xfrm>
                <a:off x="925211" y="14378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8" name="Google Shape;1938;p29"/>
              <p:cNvSpPr/>
              <p:nvPr/>
            </p:nvSpPr>
            <p:spPr>
              <a:xfrm>
                <a:off x="810797" y="149726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39" name="Google Shape;1939;p29"/>
              <p:cNvSpPr/>
              <p:nvPr/>
            </p:nvSpPr>
            <p:spPr>
              <a:xfrm>
                <a:off x="810797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0" name="Google Shape;1940;p29"/>
              <p:cNvSpPr/>
              <p:nvPr/>
            </p:nvSpPr>
            <p:spPr>
              <a:xfrm>
                <a:off x="982418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1" name="Google Shape;1941;p29"/>
              <p:cNvSpPr/>
              <p:nvPr/>
            </p:nvSpPr>
            <p:spPr>
              <a:xfrm>
                <a:off x="1041825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2" name="Google Shape;1942;p29"/>
              <p:cNvSpPr/>
              <p:nvPr/>
            </p:nvSpPr>
            <p:spPr>
              <a:xfrm>
                <a:off x="1099032" y="14378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3" name="Google Shape;1943;p29"/>
              <p:cNvSpPr/>
              <p:nvPr/>
            </p:nvSpPr>
            <p:spPr>
              <a:xfrm>
                <a:off x="982418" y="16171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4" name="Google Shape;1944;p29"/>
              <p:cNvSpPr/>
              <p:nvPr/>
            </p:nvSpPr>
            <p:spPr>
              <a:xfrm>
                <a:off x="1041825" y="161717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5" name="Google Shape;1945;p29"/>
              <p:cNvSpPr/>
              <p:nvPr/>
            </p:nvSpPr>
            <p:spPr>
              <a:xfrm>
                <a:off x="1099032" y="161717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6" name="Google Shape;1946;p29"/>
              <p:cNvSpPr/>
              <p:nvPr/>
            </p:nvSpPr>
            <p:spPr>
              <a:xfrm>
                <a:off x="868004" y="155777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7" name="Google Shape;1947;p29"/>
              <p:cNvSpPr/>
              <p:nvPr/>
            </p:nvSpPr>
            <p:spPr>
              <a:xfrm>
                <a:off x="982418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8" name="Google Shape;1948;p29"/>
              <p:cNvSpPr/>
              <p:nvPr/>
            </p:nvSpPr>
            <p:spPr>
              <a:xfrm>
                <a:off x="1041825" y="155777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49" name="Google Shape;1949;p29"/>
              <p:cNvSpPr/>
              <p:nvPr/>
            </p:nvSpPr>
            <p:spPr>
              <a:xfrm>
                <a:off x="1099032" y="155777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0" name="Google Shape;1950;p29"/>
              <p:cNvSpPr/>
              <p:nvPr/>
            </p:nvSpPr>
            <p:spPr>
              <a:xfrm>
                <a:off x="982418" y="167438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1" name="Google Shape;1951;p29"/>
              <p:cNvSpPr/>
              <p:nvPr/>
            </p:nvSpPr>
            <p:spPr>
              <a:xfrm>
                <a:off x="1041825" y="1674383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2" name="Google Shape;1952;p29"/>
              <p:cNvSpPr/>
              <p:nvPr/>
            </p:nvSpPr>
            <p:spPr>
              <a:xfrm>
                <a:off x="1099032" y="167438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3" name="Google Shape;1953;p29"/>
              <p:cNvSpPr/>
              <p:nvPr/>
            </p:nvSpPr>
            <p:spPr>
              <a:xfrm>
                <a:off x="1041825" y="1783295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4" name="Google Shape;1954;p29"/>
              <p:cNvSpPr/>
              <p:nvPr/>
            </p:nvSpPr>
            <p:spPr>
              <a:xfrm>
                <a:off x="1391668" y="86249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5" name="Google Shape;1955;p29"/>
              <p:cNvSpPr/>
              <p:nvPr/>
            </p:nvSpPr>
            <p:spPr>
              <a:xfrm>
                <a:off x="1448874" y="86249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6" name="Google Shape;1956;p29"/>
              <p:cNvSpPr/>
              <p:nvPr/>
            </p:nvSpPr>
            <p:spPr>
              <a:xfrm>
                <a:off x="1275053" y="9769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7" name="Google Shape;1957;p29"/>
              <p:cNvSpPr/>
              <p:nvPr/>
            </p:nvSpPr>
            <p:spPr>
              <a:xfrm>
                <a:off x="1217846" y="9769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8" name="Google Shape;1958;p29"/>
              <p:cNvSpPr/>
              <p:nvPr/>
            </p:nvSpPr>
            <p:spPr>
              <a:xfrm>
                <a:off x="1217846" y="91750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59" name="Google Shape;1959;p29"/>
              <p:cNvSpPr/>
              <p:nvPr/>
            </p:nvSpPr>
            <p:spPr>
              <a:xfrm>
                <a:off x="1156239" y="6292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0" name="Google Shape;1960;p29"/>
              <p:cNvSpPr/>
              <p:nvPr/>
            </p:nvSpPr>
            <p:spPr>
              <a:xfrm>
                <a:off x="1275053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1" name="Google Shape;1961;p29"/>
              <p:cNvSpPr/>
              <p:nvPr/>
            </p:nvSpPr>
            <p:spPr>
              <a:xfrm>
                <a:off x="1275053" y="10363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2" name="Google Shape;1962;p29"/>
              <p:cNvSpPr/>
              <p:nvPr/>
            </p:nvSpPr>
            <p:spPr>
              <a:xfrm>
                <a:off x="1217846" y="10957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3" name="Google Shape;1963;p29"/>
              <p:cNvSpPr/>
              <p:nvPr/>
            </p:nvSpPr>
            <p:spPr>
              <a:xfrm>
                <a:off x="1217846" y="10363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4" name="Google Shape;1964;p29"/>
              <p:cNvSpPr/>
              <p:nvPr/>
            </p:nvSpPr>
            <p:spPr>
              <a:xfrm>
                <a:off x="1156239" y="74588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5" name="Google Shape;1965;p29"/>
              <p:cNvSpPr/>
              <p:nvPr/>
            </p:nvSpPr>
            <p:spPr>
              <a:xfrm>
                <a:off x="1156239" y="6886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6" name="Google Shape;1966;p29"/>
              <p:cNvSpPr/>
              <p:nvPr/>
            </p:nvSpPr>
            <p:spPr>
              <a:xfrm>
                <a:off x="1275053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7" name="Google Shape;1967;p29"/>
              <p:cNvSpPr/>
              <p:nvPr/>
            </p:nvSpPr>
            <p:spPr>
              <a:xfrm>
                <a:off x="1332261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8" name="Google Shape;1968;p29"/>
              <p:cNvSpPr/>
              <p:nvPr/>
            </p:nvSpPr>
            <p:spPr>
              <a:xfrm>
                <a:off x="1275053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69" name="Google Shape;1969;p29"/>
              <p:cNvSpPr/>
              <p:nvPr/>
            </p:nvSpPr>
            <p:spPr>
              <a:xfrm>
                <a:off x="1332261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0" name="Google Shape;1970;p29"/>
              <p:cNvSpPr/>
              <p:nvPr/>
            </p:nvSpPr>
            <p:spPr>
              <a:xfrm>
                <a:off x="1217846" y="1212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1" name="Google Shape;1971;p29"/>
              <p:cNvSpPr/>
              <p:nvPr/>
            </p:nvSpPr>
            <p:spPr>
              <a:xfrm>
                <a:off x="1217846" y="11529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2" name="Google Shape;1972;p29"/>
              <p:cNvSpPr/>
              <p:nvPr/>
            </p:nvSpPr>
            <p:spPr>
              <a:xfrm>
                <a:off x="1156239" y="79758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3" name="Google Shape;1973;p29"/>
              <p:cNvSpPr/>
              <p:nvPr/>
            </p:nvSpPr>
            <p:spPr>
              <a:xfrm>
                <a:off x="1213445" y="74588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4" name="Google Shape;1974;p29"/>
              <p:cNvSpPr/>
              <p:nvPr/>
            </p:nvSpPr>
            <p:spPr>
              <a:xfrm>
                <a:off x="1213445" y="68867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5" name="Google Shape;1975;p29"/>
              <p:cNvSpPr/>
              <p:nvPr/>
            </p:nvSpPr>
            <p:spPr>
              <a:xfrm>
                <a:off x="1213445" y="79758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6" name="Google Shape;1976;p29"/>
              <p:cNvSpPr/>
              <p:nvPr/>
            </p:nvSpPr>
            <p:spPr>
              <a:xfrm>
                <a:off x="1270652" y="74588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7" name="Google Shape;1977;p29"/>
              <p:cNvSpPr/>
              <p:nvPr/>
            </p:nvSpPr>
            <p:spPr>
              <a:xfrm>
                <a:off x="1270652" y="68867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8" name="Google Shape;1978;p29"/>
              <p:cNvSpPr/>
              <p:nvPr/>
            </p:nvSpPr>
            <p:spPr>
              <a:xfrm>
                <a:off x="1270652" y="79758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79" name="Google Shape;1979;p29"/>
              <p:cNvSpPr/>
              <p:nvPr/>
            </p:nvSpPr>
            <p:spPr>
              <a:xfrm>
                <a:off x="1330059" y="74588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0" name="Google Shape;1980;p29"/>
              <p:cNvSpPr/>
              <p:nvPr/>
            </p:nvSpPr>
            <p:spPr>
              <a:xfrm>
                <a:off x="1330059" y="79758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1" name="Google Shape;1981;p29"/>
              <p:cNvSpPr/>
              <p:nvPr/>
            </p:nvSpPr>
            <p:spPr>
              <a:xfrm>
                <a:off x="1387267" y="79758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2" name="Google Shape;1982;p29"/>
              <p:cNvSpPr/>
              <p:nvPr/>
            </p:nvSpPr>
            <p:spPr>
              <a:xfrm>
                <a:off x="1443374" y="74588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3" name="Google Shape;1983;p29"/>
              <p:cNvSpPr/>
              <p:nvPr/>
            </p:nvSpPr>
            <p:spPr>
              <a:xfrm>
                <a:off x="1506081" y="6886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4" name="Google Shape;1984;p29"/>
              <p:cNvSpPr/>
              <p:nvPr/>
            </p:nvSpPr>
            <p:spPr>
              <a:xfrm>
                <a:off x="1550087" y="75138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5" name="Google Shape;1985;p29"/>
              <p:cNvSpPr/>
              <p:nvPr/>
            </p:nvSpPr>
            <p:spPr>
              <a:xfrm>
                <a:off x="1275053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6" name="Google Shape;1986;p29"/>
              <p:cNvSpPr/>
              <p:nvPr/>
            </p:nvSpPr>
            <p:spPr>
              <a:xfrm>
                <a:off x="1332261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7" name="Google Shape;1987;p29"/>
              <p:cNvSpPr/>
              <p:nvPr/>
            </p:nvSpPr>
            <p:spPr>
              <a:xfrm>
                <a:off x="1391668" y="1321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8" name="Google Shape;1988;p29"/>
              <p:cNvSpPr/>
              <p:nvPr/>
            </p:nvSpPr>
            <p:spPr>
              <a:xfrm>
                <a:off x="1275053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89" name="Google Shape;1989;p29"/>
              <p:cNvSpPr/>
              <p:nvPr/>
            </p:nvSpPr>
            <p:spPr>
              <a:xfrm>
                <a:off x="1332261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0" name="Google Shape;1990;p29"/>
              <p:cNvSpPr/>
              <p:nvPr/>
            </p:nvSpPr>
            <p:spPr>
              <a:xfrm>
                <a:off x="1217846" y="13212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1" name="Google Shape;1991;p29"/>
              <p:cNvSpPr/>
              <p:nvPr/>
            </p:nvSpPr>
            <p:spPr>
              <a:xfrm>
                <a:off x="1039625" y="13212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2" name="Google Shape;1992;p29"/>
              <p:cNvSpPr/>
              <p:nvPr/>
            </p:nvSpPr>
            <p:spPr>
              <a:xfrm>
                <a:off x="1096831" y="10957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3" name="Google Shape;1993;p29"/>
              <p:cNvSpPr/>
              <p:nvPr/>
            </p:nvSpPr>
            <p:spPr>
              <a:xfrm>
                <a:off x="1156239" y="10957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4" name="Google Shape;1994;p29"/>
              <p:cNvSpPr/>
              <p:nvPr/>
            </p:nvSpPr>
            <p:spPr>
              <a:xfrm>
                <a:off x="1096831" y="121233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5" name="Google Shape;1995;p29"/>
              <p:cNvSpPr/>
              <p:nvPr/>
            </p:nvSpPr>
            <p:spPr>
              <a:xfrm>
                <a:off x="1156239" y="121233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6" name="Google Shape;1996;p29"/>
              <p:cNvSpPr/>
              <p:nvPr/>
            </p:nvSpPr>
            <p:spPr>
              <a:xfrm>
                <a:off x="1096831" y="11529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7" name="Google Shape;1997;p29"/>
              <p:cNvSpPr/>
              <p:nvPr/>
            </p:nvSpPr>
            <p:spPr>
              <a:xfrm>
                <a:off x="1156239" y="11529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8" name="Google Shape;1998;p29"/>
              <p:cNvSpPr/>
              <p:nvPr/>
            </p:nvSpPr>
            <p:spPr>
              <a:xfrm>
                <a:off x="1096831" y="13212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99" name="Google Shape;1999;p29"/>
              <p:cNvSpPr/>
              <p:nvPr/>
            </p:nvSpPr>
            <p:spPr>
              <a:xfrm>
                <a:off x="1096831" y="1264038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0" name="Google Shape;2000;p29"/>
              <p:cNvSpPr/>
              <p:nvPr/>
            </p:nvSpPr>
            <p:spPr>
              <a:xfrm>
                <a:off x="1156239" y="1264038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1" name="Google Shape;2001;p29"/>
              <p:cNvSpPr/>
              <p:nvPr/>
            </p:nvSpPr>
            <p:spPr>
              <a:xfrm>
                <a:off x="1154038" y="13212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2" name="Google Shape;2002;p29"/>
              <p:cNvSpPr/>
              <p:nvPr/>
            </p:nvSpPr>
            <p:spPr>
              <a:xfrm>
                <a:off x="1217846" y="1264038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3" name="Google Shape;2003;p29"/>
              <p:cNvSpPr/>
              <p:nvPr/>
            </p:nvSpPr>
            <p:spPr>
              <a:xfrm>
                <a:off x="1391668" y="1264038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4" name="Google Shape;2004;p29"/>
              <p:cNvSpPr/>
              <p:nvPr/>
            </p:nvSpPr>
            <p:spPr>
              <a:xfrm>
                <a:off x="1156239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5" name="Google Shape;2005;p29"/>
              <p:cNvSpPr/>
              <p:nvPr/>
            </p:nvSpPr>
            <p:spPr>
              <a:xfrm>
                <a:off x="1275053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6" name="Google Shape;2006;p29"/>
              <p:cNvSpPr/>
              <p:nvPr/>
            </p:nvSpPr>
            <p:spPr>
              <a:xfrm>
                <a:off x="1332261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7" name="Google Shape;2007;p29"/>
              <p:cNvSpPr/>
              <p:nvPr/>
            </p:nvSpPr>
            <p:spPr>
              <a:xfrm>
                <a:off x="1391668" y="138395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8" name="Google Shape;2008;p29"/>
              <p:cNvSpPr/>
              <p:nvPr/>
            </p:nvSpPr>
            <p:spPr>
              <a:xfrm>
                <a:off x="1217846" y="138395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09" name="Google Shape;2009;p29"/>
              <p:cNvSpPr/>
              <p:nvPr/>
            </p:nvSpPr>
            <p:spPr>
              <a:xfrm>
                <a:off x="1156239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0" name="Google Shape;2010;p29"/>
              <p:cNvSpPr/>
              <p:nvPr/>
            </p:nvSpPr>
            <p:spPr>
              <a:xfrm>
                <a:off x="1156239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1" name="Google Shape;2011;p29"/>
              <p:cNvSpPr/>
              <p:nvPr/>
            </p:nvSpPr>
            <p:spPr>
              <a:xfrm>
                <a:off x="1275053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2" name="Google Shape;2012;p29"/>
              <p:cNvSpPr/>
              <p:nvPr/>
            </p:nvSpPr>
            <p:spPr>
              <a:xfrm>
                <a:off x="1332261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3" name="Google Shape;2013;p29"/>
              <p:cNvSpPr/>
              <p:nvPr/>
            </p:nvSpPr>
            <p:spPr>
              <a:xfrm>
                <a:off x="1275053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4" name="Google Shape;2014;p29"/>
              <p:cNvSpPr/>
              <p:nvPr/>
            </p:nvSpPr>
            <p:spPr>
              <a:xfrm>
                <a:off x="1332261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5" name="Google Shape;2015;p29"/>
              <p:cNvSpPr/>
              <p:nvPr/>
            </p:nvSpPr>
            <p:spPr>
              <a:xfrm>
                <a:off x="1217846" y="149726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6" name="Google Shape;2016;p29"/>
              <p:cNvSpPr/>
              <p:nvPr/>
            </p:nvSpPr>
            <p:spPr>
              <a:xfrm>
                <a:off x="1217846" y="14378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7" name="Google Shape;2017;p29"/>
              <p:cNvSpPr/>
              <p:nvPr/>
            </p:nvSpPr>
            <p:spPr>
              <a:xfrm>
                <a:off x="1391668" y="14378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8" name="Google Shape;2018;p29"/>
              <p:cNvSpPr/>
              <p:nvPr/>
            </p:nvSpPr>
            <p:spPr>
              <a:xfrm>
                <a:off x="1156239" y="16171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19" name="Google Shape;2019;p29"/>
              <p:cNvSpPr/>
              <p:nvPr/>
            </p:nvSpPr>
            <p:spPr>
              <a:xfrm>
                <a:off x="1156239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0" name="Google Shape;2020;p29"/>
              <p:cNvSpPr/>
              <p:nvPr/>
            </p:nvSpPr>
            <p:spPr>
              <a:xfrm>
                <a:off x="1275053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1" name="Google Shape;2021;p29"/>
              <p:cNvSpPr/>
              <p:nvPr/>
            </p:nvSpPr>
            <p:spPr>
              <a:xfrm>
                <a:off x="1217846" y="16171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2" name="Google Shape;2022;p29"/>
              <p:cNvSpPr/>
              <p:nvPr/>
            </p:nvSpPr>
            <p:spPr>
              <a:xfrm>
                <a:off x="1217846" y="155777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3" name="Google Shape;2023;p29"/>
              <p:cNvSpPr/>
              <p:nvPr/>
            </p:nvSpPr>
            <p:spPr>
              <a:xfrm>
                <a:off x="1156239" y="167438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4" name="Google Shape;2024;p29"/>
              <p:cNvSpPr/>
              <p:nvPr/>
            </p:nvSpPr>
            <p:spPr>
              <a:xfrm>
                <a:off x="1379566" y="1835000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5" name="Google Shape;2025;p29"/>
              <p:cNvSpPr/>
              <p:nvPr/>
            </p:nvSpPr>
            <p:spPr>
              <a:xfrm>
                <a:off x="1431272" y="1835000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6" name="Google Shape;2026;p29"/>
              <p:cNvSpPr/>
              <p:nvPr/>
            </p:nvSpPr>
            <p:spPr>
              <a:xfrm>
                <a:off x="1326760" y="1888906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7" name="Google Shape;2027;p29"/>
              <p:cNvSpPr/>
              <p:nvPr/>
            </p:nvSpPr>
            <p:spPr>
              <a:xfrm>
                <a:off x="1282754" y="1888906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8" name="Google Shape;2028;p29"/>
              <p:cNvSpPr/>
              <p:nvPr/>
            </p:nvSpPr>
            <p:spPr>
              <a:xfrm>
                <a:off x="1643598" y="1676583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29" name="Google Shape;2029;p29"/>
              <p:cNvSpPr/>
              <p:nvPr/>
            </p:nvSpPr>
            <p:spPr>
              <a:xfrm>
                <a:off x="1584191" y="1267339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0" name="Google Shape;2030;p29"/>
              <p:cNvSpPr/>
              <p:nvPr/>
            </p:nvSpPr>
            <p:spPr>
              <a:xfrm>
                <a:off x="1542386" y="1210132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1" name="Google Shape;2031;p29"/>
              <p:cNvSpPr/>
              <p:nvPr/>
            </p:nvSpPr>
            <p:spPr>
              <a:xfrm>
                <a:off x="1591892" y="1730489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2" name="Google Shape;2032;p29"/>
              <p:cNvSpPr/>
              <p:nvPr/>
            </p:nvSpPr>
            <p:spPr>
              <a:xfrm>
                <a:off x="1485179" y="1779994"/>
                <a:ext cx="36307" cy="363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3" name="Google Shape;2033;p29"/>
              <p:cNvSpPr/>
              <p:nvPr/>
            </p:nvSpPr>
            <p:spPr>
              <a:xfrm>
                <a:off x="0" y="561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4" name="Google Shape;2034;p29"/>
              <p:cNvSpPr/>
              <p:nvPr/>
            </p:nvSpPr>
            <p:spPr>
              <a:xfrm>
                <a:off x="57207" y="561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5" name="Google Shape;2035;p29"/>
              <p:cNvSpPr/>
              <p:nvPr/>
            </p:nvSpPr>
            <p:spPr>
              <a:xfrm>
                <a:off x="113314" y="561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6" name="Google Shape;2036;p29"/>
              <p:cNvSpPr/>
              <p:nvPr/>
            </p:nvSpPr>
            <p:spPr>
              <a:xfrm>
                <a:off x="0" y="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7" name="Google Shape;2037;p29"/>
              <p:cNvSpPr/>
              <p:nvPr/>
            </p:nvSpPr>
            <p:spPr>
              <a:xfrm>
                <a:off x="57207" y="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8" name="Google Shape;2038;p29"/>
              <p:cNvSpPr/>
              <p:nvPr/>
            </p:nvSpPr>
            <p:spPr>
              <a:xfrm>
                <a:off x="113314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39" name="Google Shape;2039;p29"/>
              <p:cNvSpPr/>
              <p:nvPr/>
            </p:nvSpPr>
            <p:spPr>
              <a:xfrm>
                <a:off x="233228" y="561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0" name="Google Shape;2040;p29"/>
              <p:cNvSpPr/>
              <p:nvPr/>
            </p:nvSpPr>
            <p:spPr>
              <a:xfrm>
                <a:off x="176021" y="561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1" name="Google Shape;2041;p29"/>
              <p:cNvSpPr/>
              <p:nvPr/>
            </p:nvSpPr>
            <p:spPr>
              <a:xfrm>
                <a:off x="176021" y="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2" name="Google Shape;2042;p29"/>
              <p:cNvSpPr/>
              <p:nvPr/>
            </p:nvSpPr>
            <p:spPr>
              <a:xfrm>
                <a:off x="460956" y="46094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3" name="Google Shape;2043;p29"/>
              <p:cNvSpPr/>
              <p:nvPr/>
            </p:nvSpPr>
            <p:spPr>
              <a:xfrm>
                <a:off x="518162" y="46094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4" name="Google Shape;2044;p29"/>
              <p:cNvSpPr/>
              <p:nvPr/>
            </p:nvSpPr>
            <p:spPr>
              <a:xfrm>
                <a:off x="575369" y="46094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5" name="Google Shape;2045;p29"/>
              <p:cNvSpPr/>
              <p:nvPr/>
            </p:nvSpPr>
            <p:spPr>
              <a:xfrm>
                <a:off x="575369" y="40594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6" name="Google Shape;2046;p29"/>
              <p:cNvSpPr/>
              <p:nvPr/>
            </p:nvSpPr>
            <p:spPr>
              <a:xfrm>
                <a:off x="460956" y="57756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7" name="Google Shape;2047;p29"/>
              <p:cNvSpPr/>
              <p:nvPr/>
            </p:nvSpPr>
            <p:spPr>
              <a:xfrm>
                <a:off x="518162" y="57756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8" name="Google Shape;2048;p29"/>
              <p:cNvSpPr/>
              <p:nvPr/>
            </p:nvSpPr>
            <p:spPr>
              <a:xfrm>
                <a:off x="575369" y="57756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49" name="Google Shape;2049;p29"/>
              <p:cNvSpPr/>
              <p:nvPr/>
            </p:nvSpPr>
            <p:spPr>
              <a:xfrm>
                <a:off x="634776" y="57756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0" name="Google Shape;2050;p29"/>
              <p:cNvSpPr/>
              <p:nvPr/>
            </p:nvSpPr>
            <p:spPr>
              <a:xfrm>
                <a:off x="634776" y="63476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1" name="Google Shape;2051;p29"/>
              <p:cNvSpPr/>
              <p:nvPr/>
            </p:nvSpPr>
            <p:spPr>
              <a:xfrm>
                <a:off x="689783" y="63476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2" name="Google Shape;2052;p29"/>
              <p:cNvSpPr/>
              <p:nvPr/>
            </p:nvSpPr>
            <p:spPr>
              <a:xfrm>
                <a:off x="634776" y="68867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3" name="Google Shape;2053;p29"/>
              <p:cNvSpPr/>
              <p:nvPr/>
            </p:nvSpPr>
            <p:spPr>
              <a:xfrm>
                <a:off x="691983" y="68867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4" name="Google Shape;2054;p29"/>
              <p:cNvSpPr/>
              <p:nvPr/>
            </p:nvSpPr>
            <p:spPr>
              <a:xfrm>
                <a:off x="460956" y="52035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5" name="Google Shape;2055;p29"/>
              <p:cNvSpPr/>
              <p:nvPr/>
            </p:nvSpPr>
            <p:spPr>
              <a:xfrm>
                <a:off x="518162" y="52035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6" name="Google Shape;2056;p29"/>
              <p:cNvSpPr/>
              <p:nvPr/>
            </p:nvSpPr>
            <p:spPr>
              <a:xfrm>
                <a:off x="403749" y="57756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7" name="Google Shape;2057;p29"/>
              <p:cNvSpPr/>
              <p:nvPr/>
            </p:nvSpPr>
            <p:spPr>
              <a:xfrm>
                <a:off x="403749" y="52035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8" name="Google Shape;2058;p29"/>
              <p:cNvSpPr/>
              <p:nvPr/>
            </p:nvSpPr>
            <p:spPr>
              <a:xfrm>
                <a:off x="575369" y="5203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59" name="Google Shape;2059;p29"/>
              <p:cNvSpPr/>
              <p:nvPr/>
            </p:nvSpPr>
            <p:spPr>
              <a:xfrm>
                <a:off x="460956" y="62926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0" name="Google Shape;2060;p29"/>
              <p:cNvSpPr/>
              <p:nvPr/>
            </p:nvSpPr>
            <p:spPr>
              <a:xfrm>
                <a:off x="518162" y="62926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1" name="Google Shape;2061;p29"/>
              <p:cNvSpPr/>
              <p:nvPr/>
            </p:nvSpPr>
            <p:spPr>
              <a:xfrm>
                <a:off x="403749" y="62926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2" name="Google Shape;2062;p29"/>
              <p:cNvSpPr/>
              <p:nvPr/>
            </p:nvSpPr>
            <p:spPr>
              <a:xfrm>
                <a:off x="460956" y="80088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3" name="Google Shape;2063;p29"/>
              <p:cNvSpPr/>
              <p:nvPr/>
            </p:nvSpPr>
            <p:spPr>
              <a:xfrm>
                <a:off x="403749" y="80088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4" name="Google Shape;2064;p29"/>
              <p:cNvSpPr/>
              <p:nvPr/>
            </p:nvSpPr>
            <p:spPr>
              <a:xfrm>
                <a:off x="290435" y="74808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065" name="Google Shape;2065;p29"/>
            <p:cNvGrpSpPr/>
            <p:nvPr/>
          </p:nvGrpSpPr>
          <p:grpSpPr>
            <a:xfrm>
              <a:off x="3754748" y="290430"/>
              <a:ext cx="3507224" cy="2930725"/>
              <a:chOff x="-1" y="-1"/>
              <a:chExt cx="3507223" cy="2930724"/>
            </a:xfrm>
          </p:grpSpPr>
          <p:sp>
            <p:nvSpPr>
              <p:cNvPr id="2066" name="Google Shape;2066;p29"/>
              <p:cNvSpPr/>
              <p:nvPr/>
            </p:nvSpPr>
            <p:spPr>
              <a:xfrm>
                <a:off x="2253070" y="156217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7" name="Google Shape;2067;p29"/>
              <p:cNvSpPr/>
              <p:nvPr/>
            </p:nvSpPr>
            <p:spPr>
              <a:xfrm>
                <a:off x="2309176" y="15621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8" name="Google Shape;2068;p29"/>
              <p:cNvSpPr/>
              <p:nvPr/>
            </p:nvSpPr>
            <p:spPr>
              <a:xfrm>
                <a:off x="2253070" y="1506065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69" name="Google Shape;2069;p29"/>
              <p:cNvSpPr/>
              <p:nvPr/>
            </p:nvSpPr>
            <p:spPr>
              <a:xfrm>
                <a:off x="2309176" y="15060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0" name="Google Shape;2070;p29"/>
              <p:cNvSpPr/>
              <p:nvPr/>
            </p:nvSpPr>
            <p:spPr>
              <a:xfrm>
                <a:off x="2255270" y="190760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1" name="Google Shape;2071;p29"/>
              <p:cNvSpPr/>
              <p:nvPr/>
            </p:nvSpPr>
            <p:spPr>
              <a:xfrm>
                <a:off x="2312477" y="190760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2" name="Google Shape;2072;p29"/>
              <p:cNvSpPr/>
              <p:nvPr/>
            </p:nvSpPr>
            <p:spPr>
              <a:xfrm>
                <a:off x="2369685" y="190760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3" name="Google Shape;2073;p29"/>
              <p:cNvSpPr/>
              <p:nvPr/>
            </p:nvSpPr>
            <p:spPr>
              <a:xfrm>
                <a:off x="2369685" y="201872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4" name="Google Shape;2074;p29"/>
              <p:cNvSpPr/>
              <p:nvPr/>
            </p:nvSpPr>
            <p:spPr>
              <a:xfrm>
                <a:off x="2312477" y="195931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5" name="Google Shape;2075;p29"/>
              <p:cNvSpPr/>
              <p:nvPr/>
            </p:nvSpPr>
            <p:spPr>
              <a:xfrm>
                <a:off x="2369685" y="195931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6" name="Google Shape;2076;p29"/>
              <p:cNvSpPr/>
              <p:nvPr/>
            </p:nvSpPr>
            <p:spPr>
              <a:xfrm>
                <a:off x="2369685" y="207812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7" name="Google Shape;2077;p29"/>
              <p:cNvSpPr/>
              <p:nvPr/>
            </p:nvSpPr>
            <p:spPr>
              <a:xfrm>
                <a:off x="2426891" y="201872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8" name="Google Shape;2078;p29"/>
              <p:cNvSpPr/>
              <p:nvPr/>
            </p:nvSpPr>
            <p:spPr>
              <a:xfrm>
                <a:off x="2426891" y="207812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79" name="Google Shape;2079;p29"/>
              <p:cNvSpPr/>
              <p:nvPr/>
            </p:nvSpPr>
            <p:spPr>
              <a:xfrm>
                <a:off x="2429092" y="15621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0" name="Google Shape;2080;p29"/>
              <p:cNvSpPr/>
              <p:nvPr/>
            </p:nvSpPr>
            <p:spPr>
              <a:xfrm>
                <a:off x="2486298" y="156217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1" name="Google Shape;2081;p29"/>
              <p:cNvSpPr/>
              <p:nvPr/>
            </p:nvSpPr>
            <p:spPr>
              <a:xfrm>
                <a:off x="2429092" y="1506065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2" name="Google Shape;2082;p29"/>
              <p:cNvSpPr/>
              <p:nvPr/>
            </p:nvSpPr>
            <p:spPr>
              <a:xfrm>
                <a:off x="2486298" y="1506065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3" name="Google Shape;2083;p29"/>
              <p:cNvSpPr/>
              <p:nvPr/>
            </p:nvSpPr>
            <p:spPr>
              <a:xfrm>
                <a:off x="2371884" y="15621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4" name="Google Shape;2084;p29"/>
              <p:cNvSpPr/>
              <p:nvPr/>
            </p:nvSpPr>
            <p:spPr>
              <a:xfrm>
                <a:off x="2371884" y="15060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5" name="Google Shape;2085;p29"/>
              <p:cNvSpPr/>
              <p:nvPr/>
            </p:nvSpPr>
            <p:spPr>
              <a:xfrm>
                <a:off x="2253070" y="161717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6" name="Google Shape;2086;p29"/>
              <p:cNvSpPr/>
              <p:nvPr/>
            </p:nvSpPr>
            <p:spPr>
              <a:xfrm>
                <a:off x="2429092" y="161717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7" name="Google Shape;2087;p29"/>
              <p:cNvSpPr/>
              <p:nvPr/>
            </p:nvSpPr>
            <p:spPr>
              <a:xfrm>
                <a:off x="2486298" y="161717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8" name="Google Shape;2088;p29"/>
              <p:cNvSpPr/>
              <p:nvPr/>
            </p:nvSpPr>
            <p:spPr>
              <a:xfrm>
                <a:off x="2543505" y="161717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89" name="Google Shape;2089;p29"/>
              <p:cNvSpPr/>
              <p:nvPr/>
            </p:nvSpPr>
            <p:spPr>
              <a:xfrm>
                <a:off x="2371884" y="161717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0" name="Google Shape;2090;p29"/>
              <p:cNvSpPr/>
              <p:nvPr/>
            </p:nvSpPr>
            <p:spPr>
              <a:xfrm>
                <a:off x="2309176" y="173599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1" name="Google Shape;2091;p29"/>
              <p:cNvSpPr/>
              <p:nvPr/>
            </p:nvSpPr>
            <p:spPr>
              <a:xfrm>
                <a:off x="2253070" y="1678783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2" name="Google Shape;2092;p29"/>
              <p:cNvSpPr/>
              <p:nvPr/>
            </p:nvSpPr>
            <p:spPr>
              <a:xfrm>
                <a:off x="2253070" y="185260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3" name="Google Shape;2093;p29"/>
              <p:cNvSpPr/>
              <p:nvPr/>
            </p:nvSpPr>
            <p:spPr>
              <a:xfrm>
                <a:off x="2309176" y="179539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4" name="Google Shape;2094;p29"/>
              <p:cNvSpPr/>
              <p:nvPr/>
            </p:nvSpPr>
            <p:spPr>
              <a:xfrm>
                <a:off x="2429092" y="16765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5" name="Google Shape;2095;p29"/>
              <p:cNvSpPr/>
              <p:nvPr/>
            </p:nvSpPr>
            <p:spPr>
              <a:xfrm>
                <a:off x="2371884" y="185260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6" name="Google Shape;2096;p29"/>
              <p:cNvSpPr/>
              <p:nvPr/>
            </p:nvSpPr>
            <p:spPr>
              <a:xfrm>
                <a:off x="2371884" y="179539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7" name="Google Shape;2097;p29"/>
              <p:cNvSpPr/>
              <p:nvPr/>
            </p:nvSpPr>
            <p:spPr>
              <a:xfrm>
                <a:off x="2773433" y="81078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8" name="Google Shape;2098;p29"/>
              <p:cNvSpPr/>
              <p:nvPr/>
            </p:nvSpPr>
            <p:spPr>
              <a:xfrm>
                <a:off x="2486298" y="5181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99" name="Google Shape;2099;p29"/>
              <p:cNvSpPr/>
              <p:nvPr/>
            </p:nvSpPr>
            <p:spPr>
              <a:xfrm>
                <a:off x="2545706" y="5181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0" name="Google Shape;2100;p29"/>
              <p:cNvSpPr/>
              <p:nvPr/>
            </p:nvSpPr>
            <p:spPr>
              <a:xfrm>
                <a:off x="2602912" y="5181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1" name="Google Shape;2101;p29"/>
              <p:cNvSpPr/>
              <p:nvPr/>
            </p:nvSpPr>
            <p:spPr>
              <a:xfrm>
                <a:off x="2660119" y="5181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2" name="Google Shape;2102;p29"/>
              <p:cNvSpPr/>
              <p:nvPr/>
            </p:nvSpPr>
            <p:spPr>
              <a:xfrm>
                <a:off x="2719526" y="5181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3" name="Google Shape;2103;p29"/>
              <p:cNvSpPr/>
              <p:nvPr/>
            </p:nvSpPr>
            <p:spPr>
              <a:xfrm>
                <a:off x="2369685" y="5181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4" name="Google Shape;2104;p29"/>
              <p:cNvSpPr/>
              <p:nvPr/>
            </p:nvSpPr>
            <p:spPr>
              <a:xfrm>
                <a:off x="2426891" y="51815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5" name="Google Shape;2105;p29"/>
              <p:cNvSpPr/>
              <p:nvPr/>
            </p:nvSpPr>
            <p:spPr>
              <a:xfrm>
                <a:off x="2776733" y="17602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6" name="Google Shape;2106;p29"/>
              <p:cNvSpPr/>
              <p:nvPr/>
            </p:nvSpPr>
            <p:spPr>
              <a:xfrm>
                <a:off x="2776733" y="2354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7" name="Google Shape;2107;p29"/>
              <p:cNvSpPr/>
              <p:nvPr/>
            </p:nvSpPr>
            <p:spPr>
              <a:xfrm>
                <a:off x="2833940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8" name="Google Shape;2108;p29"/>
              <p:cNvSpPr/>
              <p:nvPr/>
            </p:nvSpPr>
            <p:spPr>
              <a:xfrm>
                <a:off x="2833940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09" name="Google Shape;2109;p29"/>
              <p:cNvSpPr/>
              <p:nvPr/>
            </p:nvSpPr>
            <p:spPr>
              <a:xfrm>
                <a:off x="2486298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0" name="Google Shape;2110;p29"/>
              <p:cNvSpPr/>
              <p:nvPr/>
            </p:nvSpPr>
            <p:spPr>
              <a:xfrm>
                <a:off x="2486298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1" name="Google Shape;2111;p29"/>
              <p:cNvSpPr/>
              <p:nvPr/>
            </p:nvSpPr>
            <p:spPr>
              <a:xfrm>
                <a:off x="2545706" y="17602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2" name="Google Shape;2112;p29"/>
              <p:cNvSpPr/>
              <p:nvPr/>
            </p:nvSpPr>
            <p:spPr>
              <a:xfrm>
                <a:off x="2545706" y="2354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3" name="Google Shape;2113;p29"/>
              <p:cNvSpPr/>
              <p:nvPr/>
            </p:nvSpPr>
            <p:spPr>
              <a:xfrm>
                <a:off x="2602912" y="17602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4" name="Google Shape;2114;p29"/>
              <p:cNvSpPr/>
              <p:nvPr/>
            </p:nvSpPr>
            <p:spPr>
              <a:xfrm>
                <a:off x="2602912" y="2354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5" name="Google Shape;2115;p29"/>
              <p:cNvSpPr/>
              <p:nvPr/>
            </p:nvSpPr>
            <p:spPr>
              <a:xfrm>
                <a:off x="2660119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6" name="Google Shape;2116;p29"/>
              <p:cNvSpPr/>
              <p:nvPr/>
            </p:nvSpPr>
            <p:spPr>
              <a:xfrm>
                <a:off x="2660119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7" name="Google Shape;2117;p29"/>
              <p:cNvSpPr/>
              <p:nvPr/>
            </p:nvSpPr>
            <p:spPr>
              <a:xfrm>
                <a:off x="2719526" y="17602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8" name="Google Shape;2118;p29"/>
              <p:cNvSpPr/>
              <p:nvPr/>
            </p:nvSpPr>
            <p:spPr>
              <a:xfrm>
                <a:off x="2719526" y="23542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19" name="Google Shape;2119;p29"/>
              <p:cNvSpPr/>
              <p:nvPr/>
            </p:nvSpPr>
            <p:spPr>
              <a:xfrm>
                <a:off x="2369685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0" name="Google Shape;2120;p29"/>
              <p:cNvSpPr/>
              <p:nvPr/>
            </p:nvSpPr>
            <p:spPr>
              <a:xfrm>
                <a:off x="2369685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1" name="Google Shape;2121;p29"/>
              <p:cNvSpPr/>
              <p:nvPr/>
            </p:nvSpPr>
            <p:spPr>
              <a:xfrm>
                <a:off x="2426891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2" name="Google Shape;2122;p29"/>
              <p:cNvSpPr/>
              <p:nvPr/>
            </p:nvSpPr>
            <p:spPr>
              <a:xfrm>
                <a:off x="2426891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3" name="Google Shape;2123;p29"/>
              <p:cNvSpPr/>
              <p:nvPr/>
            </p:nvSpPr>
            <p:spPr>
              <a:xfrm>
                <a:off x="2776733" y="561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4" name="Google Shape;2124;p29"/>
              <p:cNvSpPr/>
              <p:nvPr/>
            </p:nvSpPr>
            <p:spPr>
              <a:xfrm>
                <a:off x="2776733" y="116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5" name="Google Shape;2125;p29"/>
              <p:cNvSpPr/>
              <p:nvPr/>
            </p:nvSpPr>
            <p:spPr>
              <a:xfrm>
                <a:off x="2833940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6" name="Google Shape;2126;p29"/>
              <p:cNvSpPr/>
              <p:nvPr/>
            </p:nvSpPr>
            <p:spPr>
              <a:xfrm>
                <a:off x="2833940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7" name="Google Shape;2127;p29"/>
              <p:cNvSpPr/>
              <p:nvPr/>
            </p:nvSpPr>
            <p:spPr>
              <a:xfrm>
                <a:off x="2486298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8" name="Google Shape;2128;p29"/>
              <p:cNvSpPr/>
              <p:nvPr/>
            </p:nvSpPr>
            <p:spPr>
              <a:xfrm>
                <a:off x="2486298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29" name="Google Shape;2129;p29"/>
              <p:cNvSpPr/>
              <p:nvPr/>
            </p:nvSpPr>
            <p:spPr>
              <a:xfrm>
                <a:off x="2545706" y="561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0" name="Google Shape;2130;p29"/>
              <p:cNvSpPr/>
              <p:nvPr/>
            </p:nvSpPr>
            <p:spPr>
              <a:xfrm>
                <a:off x="2545706" y="116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1" name="Google Shape;2131;p29"/>
              <p:cNvSpPr/>
              <p:nvPr/>
            </p:nvSpPr>
            <p:spPr>
              <a:xfrm>
                <a:off x="2602912" y="561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2" name="Google Shape;2132;p29"/>
              <p:cNvSpPr/>
              <p:nvPr/>
            </p:nvSpPr>
            <p:spPr>
              <a:xfrm>
                <a:off x="2602912" y="116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3" name="Google Shape;2133;p29"/>
              <p:cNvSpPr/>
              <p:nvPr/>
            </p:nvSpPr>
            <p:spPr>
              <a:xfrm>
                <a:off x="2660119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4" name="Google Shape;2134;p29"/>
              <p:cNvSpPr/>
              <p:nvPr/>
            </p:nvSpPr>
            <p:spPr>
              <a:xfrm>
                <a:off x="2660119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5" name="Google Shape;2135;p29"/>
              <p:cNvSpPr/>
              <p:nvPr/>
            </p:nvSpPr>
            <p:spPr>
              <a:xfrm>
                <a:off x="2719526" y="5610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6" name="Google Shape;2136;p29"/>
              <p:cNvSpPr/>
              <p:nvPr/>
            </p:nvSpPr>
            <p:spPr>
              <a:xfrm>
                <a:off x="2719526" y="116613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7" name="Google Shape;2137;p29"/>
              <p:cNvSpPr/>
              <p:nvPr/>
            </p:nvSpPr>
            <p:spPr>
              <a:xfrm>
                <a:off x="2890047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8" name="Google Shape;2138;p29"/>
              <p:cNvSpPr/>
              <p:nvPr/>
            </p:nvSpPr>
            <p:spPr>
              <a:xfrm>
                <a:off x="2947253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39" name="Google Shape;2139;p29"/>
              <p:cNvSpPr/>
              <p:nvPr/>
            </p:nvSpPr>
            <p:spPr>
              <a:xfrm>
                <a:off x="3006661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0" name="Google Shape;2140;p29"/>
              <p:cNvSpPr/>
              <p:nvPr/>
            </p:nvSpPr>
            <p:spPr>
              <a:xfrm>
                <a:off x="3063867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1" name="Google Shape;2141;p29"/>
              <p:cNvSpPr/>
              <p:nvPr/>
            </p:nvSpPr>
            <p:spPr>
              <a:xfrm>
                <a:off x="3121074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2" name="Google Shape;2142;p29"/>
              <p:cNvSpPr/>
              <p:nvPr/>
            </p:nvSpPr>
            <p:spPr>
              <a:xfrm>
                <a:off x="3178281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3" name="Google Shape;2143;p29"/>
              <p:cNvSpPr/>
              <p:nvPr/>
            </p:nvSpPr>
            <p:spPr>
              <a:xfrm>
                <a:off x="3180481" y="17602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4" name="Google Shape;2144;p29"/>
              <p:cNvSpPr/>
              <p:nvPr/>
            </p:nvSpPr>
            <p:spPr>
              <a:xfrm>
                <a:off x="3180481" y="2354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5" name="Google Shape;2145;p29"/>
              <p:cNvSpPr/>
              <p:nvPr/>
            </p:nvSpPr>
            <p:spPr>
              <a:xfrm>
                <a:off x="3237688" y="17602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6" name="Google Shape;2146;p29"/>
              <p:cNvSpPr/>
              <p:nvPr/>
            </p:nvSpPr>
            <p:spPr>
              <a:xfrm>
                <a:off x="3237688" y="23542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7" name="Google Shape;2147;p29"/>
              <p:cNvSpPr/>
              <p:nvPr/>
            </p:nvSpPr>
            <p:spPr>
              <a:xfrm>
                <a:off x="3237688" y="352039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8" name="Google Shape;2148;p29"/>
              <p:cNvSpPr/>
              <p:nvPr/>
            </p:nvSpPr>
            <p:spPr>
              <a:xfrm>
                <a:off x="3237688" y="4092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49" name="Google Shape;2149;p29"/>
              <p:cNvSpPr/>
              <p:nvPr/>
            </p:nvSpPr>
            <p:spPr>
              <a:xfrm>
                <a:off x="2890047" y="17602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0" name="Google Shape;2150;p29"/>
              <p:cNvSpPr/>
              <p:nvPr/>
            </p:nvSpPr>
            <p:spPr>
              <a:xfrm>
                <a:off x="2890047" y="2354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1" name="Google Shape;2151;p29"/>
              <p:cNvSpPr/>
              <p:nvPr/>
            </p:nvSpPr>
            <p:spPr>
              <a:xfrm>
                <a:off x="2947253" y="17602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2" name="Google Shape;2152;p29"/>
              <p:cNvSpPr/>
              <p:nvPr/>
            </p:nvSpPr>
            <p:spPr>
              <a:xfrm>
                <a:off x="2947253" y="23542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3" name="Google Shape;2153;p29"/>
              <p:cNvSpPr/>
              <p:nvPr/>
            </p:nvSpPr>
            <p:spPr>
              <a:xfrm>
                <a:off x="3006661" y="17602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4" name="Google Shape;2154;p29"/>
              <p:cNvSpPr/>
              <p:nvPr/>
            </p:nvSpPr>
            <p:spPr>
              <a:xfrm>
                <a:off x="3063867" y="17602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5" name="Google Shape;2155;p29"/>
              <p:cNvSpPr/>
              <p:nvPr/>
            </p:nvSpPr>
            <p:spPr>
              <a:xfrm>
                <a:off x="3121074" y="17602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6" name="Google Shape;2156;p29"/>
              <p:cNvSpPr/>
              <p:nvPr/>
            </p:nvSpPr>
            <p:spPr>
              <a:xfrm>
                <a:off x="3180481" y="561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7" name="Google Shape;2157;p29"/>
              <p:cNvSpPr/>
              <p:nvPr/>
            </p:nvSpPr>
            <p:spPr>
              <a:xfrm>
                <a:off x="3180481" y="11661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8" name="Google Shape;2158;p29"/>
              <p:cNvSpPr/>
              <p:nvPr/>
            </p:nvSpPr>
            <p:spPr>
              <a:xfrm>
                <a:off x="3237688" y="561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59" name="Google Shape;2159;p29"/>
              <p:cNvSpPr/>
              <p:nvPr/>
            </p:nvSpPr>
            <p:spPr>
              <a:xfrm>
                <a:off x="3237688" y="11661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0" name="Google Shape;2160;p29"/>
              <p:cNvSpPr/>
              <p:nvPr/>
            </p:nvSpPr>
            <p:spPr>
              <a:xfrm>
                <a:off x="3292695" y="17602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1" name="Google Shape;2161;p29"/>
              <p:cNvSpPr/>
              <p:nvPr/>
            </p:nvSpPr>
            <p:spPr>
              <a:xfrm>
                <a:off x="3352102" y="17602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2" name="Google Shape;2162;p29"/>
              <p:cNvSpPr/>
              <p:nvPr/>
            </p:nvSpPr>
            <p:spPr>
              <a:xfrm>
                <a:off x="3406008" y="17602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3" name="Google Shape;2163;p29"/>
              <p:cNvSpPr/>
              <p:nvPr/>
            </p:nvSpPr>
            <p:spPr>
              <a:xfrm>
                <a:off x="3466515" y="11331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4" name="Google Shape;2164;p29"/>
              <p:cNvSpPr/>
              <p:nvPr/>
            </p:nvSpPr>
            <p:spPr>
              <a:xfrm>
                <a:off x="3292695" y="23542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5" name="Google Shape;2165;p29"/>
              <p:cNvSpPr/>
              <p:nvPr/>
            </p:nvSpPr>
            <p:spPr>
              <a:xfrm>
                <a:off x="3123275" y="289332"/>
                <a:ext cx="39605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6" name="Google Shape;2166;p29"/>
              <p:cNvSpPr/>
              <p:nvPr/>
            </p:nvSpPr>
            <p:spPr>
              <a:xfrm>
                <a:off x="3180481" y="28933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7" name="Google Shape;2167;p29"/>
              <p:cNvSpPr/>
              <p:nvPr/>
            </p:nvSpPr>
            <p:spPr>
              <a:xfrm>
                <a:off x="3180481" y="349838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8" name="Google Shape;2168;p29"/>
              <p:cNvSpPr/>
              <p:nvPr/>
            </p:nvSpPr>
            <p:spPr>
              <a:xfrm>
                <a:off x="3180481" y="4037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69" name="Google Shape;2169;p29"/>
              <p:cNvSpPr/>
              <p:nvPr/>
            </p:nvSpPr>
            <p:spPr>
              <a:xfrm>
                <a:off x="3292695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0" name="Google Shape;2170;p29"/>
              <p:cNvSpPr/>
              <p:nvPr/>
            </p:nvSpPr>
            <p:spPr>
              <a:xfrm>
                <a:off x="3349902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1" name="Google Shape;2171;p29"/>
              <p:cNvSpPr/>
              <p:nvPr/>
            </p:nvSpPr>
            <p:spPr>
              <a:xfrm>
                <a:off x="3292695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2" name="Google Shape;2172;p29"/>
              <p:cNvSpPr/>
              <p:nvPr/>
            </p:nvSpPr>
            <p:spPr>
              <a:xfrm>
                <a:off x="2890047" y="561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3" name="Google Shape;2173;p29"/>
              <p:cNvSpPr/>
              <p:nvPr/>
            </p:nvSpPr>
            <p:spPr>
              <a:xfrm>
                <a:off x="2890047" y="116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4" name="Google Shape;2174;p29"/>
              <p:cNvSpPr/>
              <p:nvPr/>
            </p:nvSpPr>
            <p:spPr>
              <a:xfrm>
                <a:off x="2947253" y="561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5" name="Google Shape;2175;p29"/>
              <p:cNvSpPr/>
              <p:nvPr/>
            </p:nvSpPr>
            <p:spPr>
              <a:xfrm>
                <a:off x="2947253" y="116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6" name="Google Shape;2176;p29"/>
              <p:cNvSpPr/>
              <p:nvPr/>
            </p:nvSpPr>
            <p:spPr>
              <a:xfrm>
                <a:off x="3006661" y="5610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7" name="Google Shape;2177;p29"/>
              <p:cNvSpPr/>
              <p:nvPr/>
            </p:nvSpPr>
            <p:spPr>
              <a:xfrm>
                <a:off x="3006661" y="116613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8" name="Google Shape;2178;p29"/>
              <p:cNvSpPr/>
              <p:nvPr/>
            </p:nvSpPr>
            <p:spPr>
              <a:xfrm>
                <a:off x="3063867" y="561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79" name="Google Shape;2179;p29"/>
              <p:cNvSpPr/>
              <p:nvPr/>
            </p:nvSpPr>
            <p:spPr>
              <a:xfrm>
                <a:off x="3063867" y="116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0" name="Google Shape;2180;p29"/>
              <p:cNvSpPr/>
              <p:nvPr/>
            </p:nvSpPr>
            <p:spPr>
              <a:xfrm>
                <a:off x="3121074" y="5610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1" name="Google Shape;2181;p29"/>
              <p:cNvSpPr/>
              <p:nvPr/>
            </p:nvSpPr>
            <p:spPr>
              <a:xfrm>
                <a:off x="3121074" y="116613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2" name="Google Shape;2182;p29"/>
              <p:cNvSpPr/>
              <p:nvPr/>
            </p:nvSpPr>
            <p:spPr>
              <a:xfrm>
                <a:off x="2369685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3" name="Google Shape;2183;p29"/>
              <p:cNvSpPr/>
              <p:nvPr/>
            </p:nvSpPr>
            <p:spPr>
              <a:xfrm>
                <a:off x="2369685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4" name="Google Shape;2184;p29"/>
              <p:cNvSpPr/>
              <p:nvPr/>
            </p:nvSpPr>
            <p:spPr>
              <a:xfrm>
                <a:off x="2426891" y="56107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5" name="Google Shape;2185;p29"/>
              <p:cNvSpPr/>
              <p:nvPr/>
            </p:nvSpPr>
            <p:spPr>
              <a:xfrm>
                <a:off x="2426891" y="1166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6" name="Google Shape;2186;p29"/>
              <p:cNvSpPr/>
              <p:nvPr/>
            </p:nvSpPr>
            <p:spPr>
              <a:xfrm>
                <a:off x="923010" y="57536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7" name="Google Shape;2187;p29"/>
              <p:cNvSpPr/>
              <p:nvPr/>
            </p:nvSpPr>
            <p:spPr>
              <a:xfrm>
                <a:off x="865803" y="57536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8" name="Google Shape;2188;p29"/>
              <p:cNvSpPr/>
              <p:nvPr/>
            </p:nvSpPr>
            <p:spPr>
              <a:xfrm>
                <a:off x="923010" y="63256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89" name="Google Shape;2189;p29"/>
              <p:cNvSpPr/>
              <p:nvPr/>
            </p:nvSpPr>
            <p:spPr>
              <a:xfrm>
                <a:off x="979116" y="57536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0" name="Google Shape;2190;p29"/>
              <p:cNvSpPr/>
              <p:nvPr/>
            </p:nvSpPr>
            <p:spPr>
              <a:xfrm>
                <a:off x="979116" y="6325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1" name="Google Shape;2191;p29"/>
              <p:cNvSpPr/>
              <p:nvPr/>
            </p:nvSpPr>
            <p:spPr>
              <a:xfrm>
                <a:off x="1036323" y="57536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2" name="Google Shape;2192;p29"/>
              <p:cNvSpPr/>
              <p:nvPr/>
            </p:nvSpPr>
            <p:spPr>
              <a:xfrm>
                <a:off x="1036323" y="6325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3" name="Google Shape;2193;p29"/>
              <p:cNvSpPr/>
              <p:nvPr/>
            </p:nvSpPr>
            <p:spPr>
              <a:xfrm>
                <a:off x="1096831" y="57536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4" name="Google Shape;2194;p29"/>
              <p:cNvSpPr/>
              <p:nvPr/>
            </p:nvSpPr>
            <p:spPr>
              <a:xfrm>
                <a:off x="1096831" y="63256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5" name="Google Shape;2195;p29"/>
              <p:cNvSpPr/>
              <p:nvPr/>
            </p:nvSpPr>
            <p:spPr>
              <a:xfrm>
                <a:off x="1152937" y="575363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6" name="Google Shape;2196;p29"/>
              <p:cNvSpPr/>
              <p:nvPr/>
            </p:nvSpPr>
            <p:spPr>
              <a:xfrm>
                <a:off x="1152937" y="6325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7" name="Google Shape;2197;p29"/>
              <p:cNvSpPr/>
              <p:nvPr/>
            </p:nvSpPr>
            <p:spPr>
              <a:xfrm>
                <a:off x="868003" y="6325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8" name="Google Shape;2198;p29"/>
              <p:cNvSpPr/>
              <p:nvPr/>
            </p:nvSpPr>
            <p:spPr>
              <a:xfrm>
                <a:off x="868003" y="12717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99" name="Google Shape;2199;p29"/>
              <p:cNvSpPr/>
              <p:nvPr/>
            </p:nvSpPr>
            <p:spPr>
              <a:xfrm>
                <a:off x="868003" y="133224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0" name="Google Shape;2200;p29"/>
              <p:cNvSpPr/>
              <p:nvPr/>
            </p:nvSpPr>
            <p:spPr>
              <a:xfrm>
                <a:off x="868003" y="139165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1" name="Google Shape;2201;p29"/>
              <p:cNvSpPr/>
              <p:nvPr/>
            </p:nvSpPr>
            <p:spPr>
              <a:xfrm>
                <a:off x="868003" y="144885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2" name="Google Shape;2202;p29"/>
              <p:cNvSpPr/>
              <p:nvPr/>
            </p:nvSpPr>
            <p:spPr>
              <a:xfrm>
                <a:off x="808596" y="14972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3" name="Google Shape;2203;p29"/>
              <p:cNvSpPr/>
              <p:nvPr/>
            </p:nvSpPr>
            <p:spPr>
              <a:xfrm>
                <a:off x="868003" y="15060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4" name="Google Shape;2204;p29"/>
              <p:cNvSpPr/>
              <p:nvPr/>
            </p:nvSpPr>
            <p:spPr>
              <a:xfrm>
                <a:off x="1036323" y="12717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5" name="Google Shape;2205;p29"/>
              <p:cNvSpPr/>
              <p:nvPr/>
            </p:nvSpPr>
            <p:spPr>
              <a:xfrm>
                <a:off x="1036323" y="133224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6" name="Google Shape;2206;p29"/>
              <p:cNvSpPr/>
              <p:nvPr/>
            </p:nvSpPr>
            <p:spPr>
              <a:xfrm>
                <a:off x="1036323" y="138945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7" name="Google Shape;2207;p29"/>
              <p:cNvSpPr/>
              <p:nvPr/>
            </p:nvSpPr>
            <p:spPr>
              <a:xfrm>
                <a:off x="1036323" y="144885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8" name="Google Shape;2208;p29"/>
              <p:cNvSpPr/>
              <p:nvPr/>
            </p:nvSpPr>
            <p:spPr>
              <a:xfrm>
                <a:off x="1036323" y="15027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09" name="Google Shape;2209;p29"/>
              <p:cNvSpPr/>
              <p:nvPr/>
            </p:nvSpPr>
            <p:spPr>
              <a:xfrm>
                <a:off x="982417" y="12717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0" name="Google Shape;2210;p29"/>
              <p:cNvSpPr/>
              <p:nvPr/>
            </p:nvSpPr>
            <p:spPr>
              <a:xfrm>
                <a:off x="982417" y="133224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1" name="Google Shape;2211;p29"/>
              <p:cNvSpPr/>
              <p:nvPr/>
            </p:nvSpPr>
            <p:spPr>
              <a:xfrm>
                <a:off x="982417" y="139165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2" name="Google Shape;2212;p29"/>
              <p:cNvSpPr/>
              <p:nvPr/>
            </p:nvSpPr>
            <p:spPr>
              <a:xfrm>
                <a:off x="982417" y="144885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3" name="Google Shape;2213;p29"/>
              <p:cNvSpPr/>
              <p:nvPr/>
            </p:nvSpPr>
            <p:spPr>
              <a:xfrm>
                <a:off x="1156238" y="133224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4" name="Google Shape;2214;p29"/>
              <p:cNvSpPr/>
              <p:nvPr/>
            </p:nvSpPr>
            <p:spPr>
              <a:xfrm>
                <a:off x="1156238" y="1389452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5" name="Google Shape;2215;p29"/>
              <p:cNvSpPr/>
              <p:nvPr/>
            </p:nvSpPr>
            <p:spPr>
              <a:xfrm>
                <a:off x="1101231" y="133224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6" name="Google Shape;2216;p29"/>
              <p:cNvSpPr/>
              <p:nvPr/>
            </p:nvSpPr>
            <p:spPr>
              <a:xfrm>
                <a:off x="1156238" y="12717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7" name="Google Shape;2217;p29"/>
              <p:cNvSpPr/>
              <p:nvPr/>
            </p:nvSpPr>
            <p:spPr>
              <a:xfrm>
                <a:off x="1101231" y="127173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8" name="Google Shape;2218;p29"/>
              <p:cNvSpPr/>
              <p:nvPr/>
            </p:nvSpPr>
            <p:spPr>
              <a:xfrm>
                <a:off x="1101231" y="121233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19" name="Google Shape;2219;p29"/>
              <p:cNvSpPr/>
              <p:nvPr/>
            </p:nvSpPr>
            <p:spPr>
              <a:xfrm>
                <a:off x="1101231" y="139165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0" name="Google Shape;2220;p29"/>
              <p:cNvSpPr/>
              <p:nvPr/>
            </p:nvSpPr>
            <p:spPr>
              <a:xfrm>
                <a:off x="1101231" y="144885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1" name="Google Shape;2221;p29"/>
              <p:cNvSpPr/>
              <p:nvPr/>
            </p:nvSpPr>
            <p:spPr>
              <a:xfrm>
                <a:off x="982417" y="150606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2" name="Google Shape;2222;p29"/>
              <p:cNvSpPr/>
              <p:nvPr/>
            </p:nvSpPr>
            <p:spPr>
              <a:xfrm>
                <a:off x="868003" y="116062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3" name="Google Shape;2223;p29"/>
              <p:cNvSpPr/>
              <p:nvPr/>
            </p:nvSpPr>
            <p:spPr>
              <a:xfrm>
                <a:off x="868003" y="121783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4" name="Google Shape;2224;p29"/>
              <p:cNvSpPr/>
              <p:nvPr/>
            </p:nvSpPr>
            <p:spPr>
              <a:xfrm>
                <a:off x="865803" y="104181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5" name="Google Shape;2225;p29"/>
              <p:cNvSpPr/>
              <p:nvPr/>
            </p:nvSpPr>
            <p:spPr>
              <a:xfrm>
                <a:off x="868003" y="109902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6" name="Google Shape;2226;p29"/>
              <p:cNvSpPr/>
              <p:nvPr/>
            </p:nvSpPr>
            <p:spPr>
              <a:xfrm>
                <a:off x="1964835" y="57536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7" name="Google Shape;2227;p29"/>
              <p:cNvSpPr/>
              <p:nvPr/>
            </p:nvSpPr>
            <p:spPr>
              <a:xfrm>
                <a:off x="1964835" y="63256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8" name="Google Shape;2228;p29"/>
              <p:cNvSpPr/>
              <p:nvPr/>
            </p:nvSpPr>
            <p:spPr>
              <a:xfrm>
                <a:off x="2022042" y="57536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29" name="Google Shape;2229;p29"/>
              <p:cNvSpPr/>
              <p:nvPr/>
            </p:nvSpPr>
            <p:spPr>
              <a:xfrm>
                <a:off x="2022042" y="63256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0" name="Google Shape;2230;p29"/>
              <p:cNvSpPr/>
              <p:nvPr/>
            </p:nvSpPr>
            <p:spPr>
              <a:xfrm>
                <a:off x="2079249" y="575363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1" name="Google Shape;2231;p29"/>
              <p:cNvSpPr/>
              <p:nvPr/>
            </p:nvSpPr>
            <p:spPr>
              <a:xfrm>
                <a:off x="2079249" y="63256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2" name="Google Shape;2232;p29"/>
              <p:cNvSpPr/>
              <p:nvPr/>
            </p:nvSpPr>
            <p:spPr>
              <a:xfrm>
                <a:off x="2138656" y="575363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3" name="Google Shape;2233;p29"/>
              <p:cNvSpPr/>
              <p:nvPr/>
            </p:nvSpPr>
            <p:spPr>
              <a:xfrm>
                <a:off x="2138656" y="63256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4" name="Google Shape;2234;p29"/>
              <p:cNvSpPr/>
              <p:nvPr/>
            </p:nvSpPr>
            <p:spPr>
              <a:xfrm>
                <a:off x="1617194" y="1506065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5" name="Google Shape;2235;p29"/>
              <p:cNvSpPr/>
              <p:nvPr/>
            </p:nvSpPr>
            <p:spPr>
              <a:xfrm>
                <a:off x="1674400" y="1506065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6" name="Google Shape;2236;p29"/>
              <p:cNvSpPr/>
              <p:nvPr/>
            </p:nvSpPr>
            <p:spPr>
              <a:xfrm>
                <a:off x="1731607" y="1506065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7" name="Google Shape;2237;p29"/>
              <p:cNvSpPr/>
              <p:nvPr/>
            </p:nvSpPr>
            <p:spPr>
              <a:xfrm>
                <a:off x="1788814" y="1735990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8" name="Google Shape;2238;p29"/>
              <p:cNvSpPr/>
              <p:nvPr/>
            </p:nvSpPr>
            <p:spPr>
              <a:xfrm>
                <a:off x="1617194" y="156217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39" name="Google Shape;2239;p29"/>
              <p:cNvSpPr/>
              <p:nvPr/>
            </p:nvSpPr>
            <p:spPr>
              <a:xfrm>
                <a:off x="1674400" y="15621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0" name="Google Shape;2240;p29"/>
              <p:cNvSpPr/>
              <p:nvPr/>
            </p:nvSpPr>
            <p:spPr>
              <a:xfrm>
                <a:off x="1731607" y="15621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1" name="Google Shape;2241;p29"/>
              <p:cNvSpPr/>
              <p:nvPr/>
            </p:nvSpPr>
            <p:spPr>
              <a:xfrm>
                <a:off x="1674400" y="162267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2" name="Google Shape;2242;p29"/>
              <p:cNvSpPr/>
              <p:nvPr/>
            </p:nvSpPr>
            <p:spPr>
              <a:xfrm>
                <a:off x="1674400" y="16787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3" name="Google Shape;2243;p29"/>
              <p:cNvSpPr/>
              <p:nvPr/>
            </p:nvSpPr>
            <p:spPr>
              <a:xfrm>
                <a:off x="1731607" y="162267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4" name="Google Shape;2244;p29"/>
              <p:cNvSpPr/>
              <p:nvPr/>
            </p:nvSpPr>
            <p:spPr>
              <a:xfrm>
                <a:off x="1731607" y="167878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5" name="Google Shape;2245;p29"/>
              <p:cNvSpPr/>
              <p:nvPr/>
            </p:nvSpPr>
            <p:spPr>
              <a:xfrm>
                <a:off x="-1" y="248847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6" name="Google Shape;2246;p29"/>
              <p:cNvSpPr/>
              <p:nvPr/>
            </p:nvSpPr>
            <p:spPr>
              <a:xfrm>
                <a:off x="-1" y="254457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7" name="Google Shape;2247;p29"/>
              <p:cNvSpPr/>
              <p:nvPr/>
            </p:nvSpPr>
            <p:spPr>
              <a:xfrm>
                <a:off x="59406" y="248847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8" name="Google Shape;2248;p29"/>
              <p:cNvSpPr/>
              <p:nvPr/>
            </p:nvSpPr>
            <p:spPr>
              <a:xfrm>
                <a:off x="59406" y="254457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49" name="Google Shape;2249;p29"/>
              <p:cNvSpPr/>
              <p:nvPr/>
            </p:nvSpPr>
            <p:spPr>
              <a:xfrm>
                <a:off x="116613" y="248847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0" name="Google Shape;2250;p29"/>
              <p:cNvSpPr/>
              <p:nvPr/>
            </p:nvSpPr>
            <p:spPr>
              <a:xfrm>
                <a:off x="116613" y="254457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1" name="Google Shape;2251;p29"/>
              <p:cNvSpPr/>
              <p:nvPr/>
            </p:nvSpPr>
            <p:spPr>
              <a:xfrm>
                <a:off x="59406" y="260178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2" name="Google Shape;2252;p29"/>
              <p:cNvSpPr/>
              <p:nvPr/>
            </p:nvSpPr>
            <p:spPr>
              <a:xfrm>
                <a:off x="59406" y="266119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3" name="Google Shape;2253;p29"/>
              <p:cNvSpPr/>
              <p:nvPr/>
            </p:nvSpPr>
            <p:spPr>
              <a:xfrm>
                <a:off x="116613" y="260178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4" name="Google Shape;2254;p29"/>
              <p:cNvSpPr/>
              <p:nvPr/>
            </p:nvSpPr>
            <p:spPr>
              <a:xfrm>
                <a:off x="116613" y="266119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5" name="Google Shape;2255;p29"/>
              <p:cNvSpPr/>
              <p:nvPr/>
            </p:nvSpPr>
            <p:spPr>
              <a:xfrm>
                <a:off x="59406" y="272169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6" name="Google Shape;2256;p29"/>
              <p:cNvSpPr/>
              <p:nvPr/>
            </p:nvSpPr>
            <p:spPr>
              <a:xfrm>
                <a:off x="59406" y="277780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7" name="Google Shape;2257;p29"/>
              <p:cNvSpPr/>
              <p:nvPr/>
            </p:nvSpPr>
            <p:spPr>
              <a:xfrm>
                <a:off x="116613" y="272169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8" name="Google Shape;2258;p29"/>
              <p:cNvSpPr/>
              <p:nvPr/>
            </p:nvSpPr>
            <p:spPr>
              <a:xfrm>
                <a:off x="116613" y="277780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59" name="Google Shape;2259;p29"/>
              <p:cNvSpPr/>
              <p:nvPr/>
            </p:nvSpPr>
            <p:spPr>
              <a:xfrm>
                <a:off x="346541" y="28328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0" name="Google Shape;2260;p29"/>
              <p:cNvSpPr/>
              <p:nvPr/>
            </p:nvSpPr>
            <p:spPr>
              <a:xfrm>
                <a:off x="346541" y="289221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1" name="Google Shape;2261;p29"/>
              <p:cNvSpPr/>
              <p:nvPr/>
            </p:nvSpPr>
            <p:spPr>
              <a:xfrm>
                <a:off x="403748" y="28328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2" name="Google Shape;2262;p29"/>
              <p:cNvSpPr/>
              <p:nvPr/>
            </p:nvSpPr>
            <p:spPr>
              <a:xfrm>
                <a:off x="173820" y="283280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3" name="Google Shape;2263;p29"/>
              <p:cNvSpPr/>
              <p:nvPr/>
            </p:nvSpPr>
            <p:spPr>
              <a:xfrm>
                <a:off x="173820" y="289221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4" name="Google Shape;2264;p29"/>
              <p:cNvSpPr/>
              <p:nvPr/>
            </p:nvSpPr>
            <p:spPr>
              <a:xfrm>
                <a:off x="229927" y="283280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5" name="Google Shape;2265;p29"/>
              <p:cNvSpPr/>
              <p:nvPr/>
            </p:nvSpPr>
            <p:spPr>
              <a:xfrm>
                <a:off x="229927" y="289221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266" name="Google Shape;2266;p29"/>
            <p:cNvGrpSpPr/>
            <p:nvPr/>
          </p:nvGrpSpPr>
          <p:grpSpPr>
            <a:xfrm>
              <a:off x="1330057" y="2368558"/>
              <a:ext cx="2753635" cy="913103"/>
              <a:chOff x="-1" y="0"/>
              <a:chExt cx="2753634" cy="913102"/>
            </a:xfrm>
          </p:grpSpPr>
          <p:sp>
            <p:nvSpPr>
              <p:cNvPr id="2267" name="Google Shape;2267;p29"/>
              <p:cNvSpPr/>
              <p:nvPr/>
            </p:nvSpPr>
            <p:spPr>
              <a:xfrm>
                <a:off x="2711826" y="75468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8" name="Google Shape;2268;p29"/>
              <p:cNvSpPr/>
              <p:nvPr/>
            </p:nvSpPr>
            <p:spPr>
              <a:xfrm>
                <a:off x="2711826" y="81408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69" name="Google Shape;2269;p29"/>
              <p:cNvSpPr/>
              <p:nvPr/>
            </p:nvSpPr>
            <p:spPr>
              <a:xfrm>
                <a:off x="2598513" y="87129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0" name="Google Shape;2270;p29"/>
              <p:cNvSpPr/>
              <p:nvPr/>
            </p:nvSpPr>
            <p:spPr>
              <a:xfrm>
                <a:off x="2654620" y="8712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1" name="Google Shape;2271;p29"/>
              <p:cNvSpPr/>
              <p:nvPr/>
            </p:nvSpPr>
            <p:spPr>
              <a:xfrm>
                <a:off x="2711826" y="87129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2" name="Google Shape;2272;p29"/>
              <p:cNvSpPr/>
              <p:nvPr/>
            </p:nvSpPr>
            <p:spPr>
              <a:xfrm>
                <a:off x="2541306" y="75468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3" name="Google Shape;2273;p29"/>
              <p:cNvSpPr/>
              <p:nvPr/>
            </p:nvSpPr>
            <p:spPr>
              <a:xfrm>
                <a:off x="2541306" y="814089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4" name="Google Shape;2274;p29"/>
              <p:cNvSpPr/>
              <p:nvPr/>
            </p:nvSpPr>
            <p:spPr>
              <a:xfrm>
                <a:off x="2541306" y="87129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5" name="Google Shape;2275;p29"/>
              <p:cNvSpPr/>
              <p:nvPr/>
            </p:nvSpPr>
            <p:spPr>
              <a:xfrm>
                <a:off x="521463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6" name="Google Shape;2276;p29"/>
              <p:cNvSpPr/>
              <p:nvPr/>
            </p:nvSpPr>
            <p:spPr>
              <a:xfrm>
                <a:off x="521463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7" name="Google Shape;2277;p29"/>
              <p:cNvSpPr/>
              <p:nvPr/>
            </p:nvSpPr>
            <p:spPr>
              <a:xfrm>
                <a:off x="578670" y="1144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8" name="Google Shape;2278;p29"/>
              <p:cNvSpPr/>
              <p:nvPr/>
            </p:nvSpPr>
            <p:spPr>
              <a:xfrm>
                <a:off x="578670" y="173818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79" name="Google Shape;2279;p29"/>
              <p:cNvSpPr/>
              <p:nvPr/>
            </p:nvSpPr>
            <p:spPr>
              <a:xfrm>
                <a:off x="634776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0" name="Google Shape;2280;p29"/>
              <p:cNvSpPr/>
              <p:nvPr/>
            </p:nvSpPr>
            <p:spPr>
              <a:xfrm>
                <a:off x="634776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1" name="Google Shape;2281;p29"/>
              <p:cNvSpPr/>
              <p:nvPr/>
            </p:nvSpPr>
            <p:spPr>
              <a:xfrm>
                <a:off x="695284" y="1144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2" name="Google Shape;2282;p29"/>
              <p:cNvSpPr/>
              <p:nvPr/>
            </p:nvSpPr>
            <p:spPr>
              <a:xfrm>
                <a:off x="695284" y="173818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3" name="Google Shape;2283;p29"/>
              <p:cNvSpPr/>
              <p:nvPr/>
            </p:nvSpPr>
            <p:spPr>
              <a:xfrm>
                <a:off x="752490" y="1144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4" name="Google Shape;2284;p29"/>
              <p:cNvSpPr/>
              <p:nvPr/>
            </p:nvSpPr>
            <p:spPr>
              <a:xfrm>
                <a:off x="752490" y="173818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5" name="Google Shape;2285;p29"/>
              <p:cNvSpPr/>
              <p:nvPr/>
            </p:nvSpPr>
            <p:spPr>
              <a:xfrm>
                <a:off x="521463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6" name="Google Shape;2286;p29"/>
              <p:cNvSpPr/>
              <p:nvPr/>
            </p:nvSpPr>
            <p:spPr>
              <a:xfrm>
                <a:off x="521463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7" name="Google Shape;2287;p29"/>
              <p:cNvSpPr/>
              <p:nvPr/>
            </p:nvSpPr>
            <p:spPr>
              <a:xfrm>
                <a:off x="578670" y="2310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8" name="Google Shape;2288;p29"/>
              <p:cNvSpPr/>
              <p:nvPr/>
            </p:nvSpPr>
            <p:spPr>
              <a:xfrm>
                <a:off x="578670" y="29043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89" name="Google Shape;2289;p29"/>
              <p:cNvSpPr/>
              <p:nvPr/>
            </p:nvSpPr>
            <p:spPr>
              <a:xfrm>
                <a:off x="634776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0" name="Google Shape;2290;p29"/>
              <p:cNvSpPr/>
              <p:nvPr/>
            </p:nvSpPr>
            <p:spPr>
              <a:xfrm>
                <a:off x="634776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1" name="Google Shape;2291;p29"/>
              <p:cNvSpPr/>
              <p:nvPr/>
            </p:nvSpPr>
            <p:spPr>
              <a:xfrm>
                <a:off x="695284" y="2310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2" name="Google Shape;2292;p29"/>
              <p:cNvSpPr/>
              <p:nvPr/>
            </p:nvSpPr>
            <p:spPr>
              <a:xfrm>
                <a:off x="695284" y="29043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3" name="Google Shape;2293;p29"/>
              <p:cNvSpPr/>
              <p:nvPr/>
            </p:nvSpPr>
            <p:spPr>
              <a:xfrm>
                <a:off x="752490" y="2310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4" name="Google Shape;2294;p29"/>
              <p:cNvSpPr/>
              <p:nvPr/>
            </p:nvSpPr>
            <p:spPr>
              <a:xfrm>
                <a:off x="752490" y="29043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5" name="Google Shape;2295;p29"/>
              <p:cNvSpPr/>
              <p:nvPr/>
            </p:nvSpPr>
            <p:spPr>
              <a:xfrm>
                <a:off x="521463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6" name="Google Shape;2296;p29"/>
              <p:cNvSpPr/>
              <p:nvPr/>
            </p:nvSpPr>
            <p:spPr>
              <a:xfrm>
                <a:off x="521463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7" name="Google Shape;2297;p29"/>
              <p:cNvSpPr/>
              <p:nvPr/>
            </p:nvSpPr>
            <p:spPr>
              <a:xfrm>
                <a:off x="578670" y="34543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8" name="Google Shape;2298;p29"/>
              <p:cNvSpPr/>
              <p:nvPr/>
            </p:nvSpPr>
            <p:spPr>
              <a:xfrm>
                <a:off x="578670" y="4015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299" name="Google Shape;2299;p29"/>
              <p:cNvSpPr/>
              <p:nvPr/>
            </p:nvSpPr>
            <p:spPr>
              <a:xfrm>
                <a:off x="634776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0" name="Google Shape;2300;p29"/>
              <p:cNvSpPr/>
              <p:nvPr/>
            </p:nvSpPr>
            <p:spPr>
              <a:xfrm>
                <a:off x="634776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1" name="Google Shape;2301;p29"/>
              <p:cNvSpPr/>
              <p:nvPr/>
            </p:nvSpPr>
            <p:spPr>
              <a:xfrm>
                <a:off x="695284" y="34543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2" name="Google Shape;2302;p29"/>
              <p:cNvSpPr/>
              <p:nvPr/>
            </p:nvSpPr>
            <p:spPr>
              <a:xfrm>
                <a:off x="695284" y="4015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3" name="Google Shape;2303;p29"/>
              <p:cNvSpPr/>
              <p:nvPr/>
            </p:nvSpPr>
            <p:spPr>
              <a:xfrm>
                <a:off x="752490" y="34543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4" name="Google Shape;2304;p29"/>
              <p:cNvSpPr/>
              <p:nvPr/>
            </p:nvSpPr>
            <p:spPr>
              <a:xfrm>
                <a:off x="752490" y="40154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5" name="Google Shape;2305;p29"/>
              <p:cNvSpPr/>
              <p:nvPr/>
            </p:nvSpPr>
            <p:spPr>
              <a:xfrm>
                <a:off x="521463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6" name="Google Shape;2306;p29"/>
              <p:cNvSpPr/>
              <p:nvPr/>
            </p:nvSpPr>
            <p:spPr>
              <a:xfrm>
                <a:off x="521463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7" name="Google Shape;2307;p29"/>
              <p:cNvSpPr/>
              <p:nvPr/>
            </p:nvSpPr>
            <p:spPr>
              <a:xfrm>
                <a:off x="578670" y="46205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8" name="Google Shape;2308;p29"/>
              <p:cNvSpPr/>
              <p:nvPr/>
            </p:nvSpPr>
            <p:spPr>
              <a:xfrm>
                <a:off x="578670" y="52145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09" name="Google Shape;2309;p29"/>
              <p:cNvSpPr/>
              <p:nvPr/>
            </p:nvSpPr>
            <p:spPr>
              <a:xfrm>
                <a:off x="634776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0" name="Google Shape;2310;p29"/>
              <p:cNvSpPr/>
              <p:nvPr/>
            </p:nvSpPr>
            <p:spPr>
              <a:xfrm>
                <a:off x="634776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1" name="Google Shape;2311;p29"/>
              <p:cNvSpPr/>
              <p:nvPr/>
            </p:nvSpPr>
            <p:spPr>
              <a:xfrm>
                <a:off x="695284" y="46205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2" name="Google Shape;2312;p29"/>
              <p:cNvSpPr/>
              <p:nvPr/>
            </p:nvSpPr>
            <p:spPr>
              <a:xfrm>
                <a:off x="695284" y="52145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3" name="Google Shape;2313;p29"/>
              <p:cNvSpPr/>
              <p:nvPr/>
            </p:nvSpPr>
            <p:spPr>
              <a:xfrm>
                <a:off x="752490" y="462050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4" name="Google Shape;2314;p29"/>
              <p:cNvSpPr/>
              <p:nvPr/>
            </p:nvSpPr>
            <p:spPr>
              <a:xfrm>
                <a:off x="752490" y="52145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5" name="Google Shape;2315;p29"/>
              <p:cNvSpPr/>
              <p:nvPr/>
            </p:nvSpPr>
            <p:spPr>
              <a:xfrm>
                <a:off x="233228" y="1144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6" name="Google Shape;2316;p29"/>
              <p:cNvSpPr/>
              <p:nvPr/>
            </p:nvSpPr>
            <p:spPr>
              <a:xfrm>
                <a:off x="233228" y="173818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7" name="Google Shape;2317;p29"/>
              <p:cNvSpPr/>
              <p:nvPr/>
            </p:nvSpPr>
            <p:spPr>
              <a:xfrm>
                <a:off x="290435" y="1144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8" name="Google Shape;2318;p29"/>
              <p:cNvSpPr/>
              <p:nvPr/>
            </p:nvSpPr>
            <p:spPr>
              <a:xfrm>
                <a:off x="290435" y="17381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19" name="Google Shape;2319;p29"/>
              <p:cNvSpPr/>
              <p:nvPr/>
            </p:nvSpPr>
            <p:spPr>
              <a:xfrm>
                <a:off x="347642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0" name="Google Shape;2320;p29"/>
              <p:cNvSpPr/>
              <p:nvPr/>
            </p:nvSpPr>
            <p:spPr>
              <a:xfrm>
                <a:off x="347642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1" name="Google Shape;2321;p29"/>
              <p:cNvSpPr/>
              <p:nvPr/>
            </p:nvSpPr>
            <p:spPr>
              <a:xfrm>
                <a:off x="407049" y="1144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2" name="Google Shape;2322;p29"/>
              <p:cNvSpPr/>
              <p:nvPr/>
            </p:nvSpPr>
            <p:spPr>
              <a:xfrm>
                <a:off x="407049" y="17381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3" name="Google Shape;2323;p29"/>
              <p:cNvSpPr/>
              <p:nvPr/>
            </p:nvSpPr>
            <p:spPr>
              <a:xfrm>
                <a:off x="464256" y="1144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4" name="Google Shape;2324;p29"/>
              <p:cNvSpPr/>
              <p:nvPr/>
            </p:nvSpPr>
            <p:spPr>
              <a:xfrm>
                <a:off x="464256" y="17381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5" name="Google Shape;2325;p29"/>
              <p:cNvSpPr/>
              <p:nvPr/>
            </p:nvSpPr>
            <p:spPr>
              <a:xfrm>
                <a:off x="233228" y="2310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6" name="Google Shape;2326;p29"/>
              <p:cNvSpPr/>
              <p:nvPr/>
            </p:nvSpPr>
            <p:spPr>
              <a:xfrm>
                <a:off x="233228" y="29043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7" name="Google Shape;2327;p29"/>
              <p:cNvSpPr/>
              <p:nvPr/>
            </p:nvSpPr>
            <p:spPr>
              <a:xfrm>
                <a:off x="290435" y="2310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8" name="Google Shape;2328;p29"/>
              <p:cNvSpPr/>
              <p:nvPr/>
            </p:nvSpPr>
            <p:spPr>
              <a:xfrm>
                <a:off x="290435" y="2904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29" name="Google Shape;2329;p29"/>
              <p:cNvSpPr/>
              <p:nvPr/>
            </p:nvSpPr>
            <p:spPr>
              <a:xfrm>
                <a:off x="347642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0" name="Google Shape;2330;p29"/>
              <p:cNvSpPr/>
              <p:nvPr/>
            </p:nvSpPr>
            <p:spPr>
              <a:xfrm>
                <a:off x="347642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1" name="Google Shape;2331;p29"/>
              <p:cNvSpPr/>
              <p:nvPr/>
            </p:nvSpPr>
            <p:spPr>
              <a:xfrm>
                <a:off x="407049" y="2310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2" name="Google Shape;2332;p29"/>
              <p:cNvSpPr/>
              <p:nvPr/>
            </p:nvSpPr>
            <p:spPr>
              <a:xfrm>
                <a:off x="407049" y="2904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3" name="Google Shape;2333;p29"/>
              <p:cNvSpPr/>
              <p:nvPr/>
            </p:nvSpPr>
            <p:spPr>
              <a:xfrm>
                <a:off x="464256" y="2310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4" name="Google Shape;2334;p29"/>
              <p:cNvSpPr/>
              <p:nvPr/>
            </p:nvSpPr>
            <p:spPr>
              <a:xfrm>
                <a:off x="464256" y="2904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5" name="Google Shape;2335;p29"/>
              <p:cNvSpPr/>
              <p:nvPr/>
            </p:nvSpPr>
            <p:spPr>
              <a:xfrm>
                <a:off x="233228" y="34543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6" name="Google Shape;2336;p29"/>
              <p:cNvSpPr/>
              <p:nvPr/>
            </p:nvSpPr>
            <p:spPr>
              <a:xfrm>
                <a:off x="233228" y="4015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7" name="Google Shape;2337;p29"/>
              <p:cNvSpPr/>
              <p:nvPr/>
            </p:nvSpPr>
            <p:spPr>
              <a:xfrm>
                <a:off x="290435" y="34543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8" name="Google Shape;2338;p29"/>
              <p:cNvSpPr/>
              <p:nvPr/>
            </p:nvSpPr>
            <p:spPr>
              <a:xfrm>
                <a:off x="290435" y="4015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39" name="Google Shape;2339;p29"/>
              <p:cNvSpPr/>
              <p:nvPr/>
            </p:nvSpPr>
            <p:spPr>
              <a:xfrm>
                <a:off x="347642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0" name="Google Shape;2340;p29"/>
              <p:cNvSpPr/>
              <p:nvPr/>
            </p:nvSpPr>
            <p:spPr>
              <a:xfrm>
                <a:off x="347642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1" name="Google Shape;2341;p29"/>
              <p:cNvSpPr/>
              <p:nvPr/>
            </p:nvSpPr>
            <p:spPr>
              <a:xfrm>
                <a:off x="407049" y="34543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2" name="Google Shape;2342;p29"/>
              <p:cNvSpPr/>
              <p:nvPr/>
            </p:nvSpPr>
            <p:spPr>
              <a:xfrm>
                <a:off x="407049" y="4015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3" name="Google Shape;2343;p29"/>
              <p:cNvSpPr/>
              <p:nvPr/>
            </p:nvSpPr>
            <p:spPr>
              <a:xfrm>
                <a:off x="464256" y="34543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4" name="Google Shape;2344;p29"/>
              <p:cNvSpPr/>
              <p:nvPr/>
            </p:nvSpPr>
            <p:spPr>
              <a:xfrm>
                <a:off x="464256" y="40154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5" name="Google Shape;2345;p29"/>
              <p:cNvSpPr/>
              <p:nvPr/>
            </p:nvSpPr>
            <p:spPr>
              <a:xfrm>
                <a:off x="57207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6" name="Google Shape;2346;p29"/>
              <p:cNvSpPr/>
              <p:nvPr/>
            </p:nvSpPr>
            <p:spPr>
              <a:xfrm>
                <a:off x="57207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7" name="Google Shape;2347;p29"/>
              <p:cNvSpPr/>
              <p:nvPr/>
            </p:nvSpPr>
            <p:spPr>
              <a:xfrm>
                <a:off x="114414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8" name="Google Shape;2348;p29"/>
              <p:cNvSpPr/>
              <p:nvPr/>
            </p:nvSpPr>
            <p:spPr>
              <a:xfrm>
                <a:off x="114414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49" name="Google Shape;2349;p29"/>
              <p:cNvSpPr/>
              <p:nvPr/>
            </p:nvSpPr>
            <p:spPr>
              <a:xfrm>
                <a:off x="173821" y="1144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0" name="Google Shape;2350;p29"/>
              <p:cNvSpPr/>
              <p:nvPr/>
            </p:nvSpPr>
            <p:spPr>
              <a:xfrm>
                <a:off x="173821" y="17381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1" name="Google Shape;2351;p29"/>
              <p:cNvSpPr/>
              <p:nvPr/>
            </p:nvSpPr>
            <p:spPr>
              <a:xfrm>
                <a:off x="57207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2" name="Google Shape;2352;p29"/>
              <p:cNvSpPr/>
              <p:nvPr/>
            </p:nvSpPr>
            <p:spPr>
              <a:xfrm>
                <a:off x="57207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3" name="Google Shape;2353;p29"/>
              <p:cNvSpPr/>
              <p:nvPr/>
            </p:nvSpPr>
            <p:spPr>
              <a:xfrm>
                <a:off x="114414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4" name="Google Shape;2354;p29"/>
              <p:cNvSpPr/>
              <p:nvPr/>
            </p:nvSpPr>
            <p:spPr>
              <a:xfrm>
                <a:off x="114414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5" name="Google Shape;2355;p29"/>
              <p:cNvSpPr/>
              <p:nvPr/>
            </p:nvSpPr>
            <p:spPr>
              <a:xfrm>
                <a:off x="173821" y="2310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6" name="Google Shape;2356;p29"/>
              <p:cNvSpPr/>
              <p:nvPr/>
            </p:nvSpPr>
            <p:spPr>
              <a:xfrm>
                <a:off x="173821" y="2904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7" name="Google Shape;2357;p29"/>
              <p:cNvSpPr/>
              <p:nvPr/>
            </p:nvSpPr>
            <p:spPr>
              <a:xfrm>
                <a:off x="114414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8" name="Google Shape;2358;p29"/>
              <p:cNvSpPr/>
              <p:nvPr/>
            </p:nvSpPr>
            <p:spPr>
              <a:xfrm>
                <a:off x="173821" y="34543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59" name="Google Shape;2359;p29"/>
              <p:cNvSpPr/>
              <p:nvPr/>
            </p:nvSpPr>
            <p:spPr>
              <a:xfrm>
                <a:off x="-1" y="1144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0" name="Google Shape;2360;p29"/>
              <p:cNvSpPr/>
              <p:nvPr/>
            </p:nvSpPr>
            <p:spPr>
              <a:xfrm>
                <a:off x="-1" y="173818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1" name="Google Shape;2361;p29"/>
              <p:cNvSpPr/>
              <p:nvPr/>
            </p:nvSpPr>
            <p:spPr>
              <a:xfrm>
                <a:off x="233228" y="46205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2" name="Google Shape;2362;p29"/>
              <p:cNvSpPr/>
              <p:nvPr/>
            </p:nvSpPr>
            <p:spPr>
              <a:xfrm>
                <a:off x="290435" y="46205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3" name="Google Shape;2363;p29"/>
              <p:cNvSpPr/>
              <p:nvPr/>
            </p:nvSpPr>
            <p:spPr>
              <a:xfrm>
                <a:off x="347642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4" name="Google Shape;2364;p29"/>
              <p:cNvSpPr/>
              <p:nvPr/>
            </p:nvSpPr>
            <p:spPr>
              <a:xfrm>
                <a:off x="347642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5" name="Google Shape;2365;p29"/>
              <p:cNvSpPr/>
              <p:nvPr/>
            </p:nvSpPr>
            <p:spPr>
              <a:xfrm>
                <a:off x="407049" y="46205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6" name="Google Shape;2366;p29"/>
              <p:cNvSpPr/>
              <p:nvPr/>
            </p:nvSpPr>
            <p:spPr>
              <a:xfrm>
                <a:off x="407049" y="52145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7" name="Google Shape;2367;p29"/>
              <p:cNvSpPr/>
              <p:nvPr/>
            </p:nvSpPr>
            <p:spPr>
              <a:xfrm>
                <a:off x="231028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8" name="Google Shape;2368;p29"/>
              <p:cNvSpPr/>
              <p:nvPr/>
            </p:nvSpPr>
            <p:spPr>
              <a:xfrm>
                <a:off x="290435" y="52145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69" name="Google Shape;2369;p29"/>
              <p:cNvSpPr/>
              <p:nvPr/>
            </p:nvSpPr>
            <p:spPr>
              <a:xfrm>
                <a:off x="464256" y="46205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0" name="Google Shape;2370;p29"/>
              <p:cNvSpPr/>
              <p:nvPr/>
            </p:nvSpPr>
            <p:spPr>
              <a:xfrm>
                <a:off x="464256" y="52145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1" name="Google Shape;2371;p29"/>
              <p:cNvSpPr/>
              <p:nvPr/>
            </p:nvSpPr>
            <p:spPr>
              <a:xfrm>
                <a:off x="521463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2" name="Google Shape;2372;p29"/>
              <p:cNvSpPr/>
              <p:nvPr/>
            </p:nvSpPr>
            <p:spPr>
              <a:xfrm>
                <a:off x="521463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3" name="Google Shape;2373;p29"/>
              <p:cNvSpPr/>
              <p:nvPr/>
            </p:nvSpPr>
            <p:spPr>
              <a:xfrm>
                <a:off x="578670" y="5786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4" name="Google Shape;2374;p29"/>
              <p:cNvSpPr/>
              <p:nvPr/>
            </p:nvSpPr>
            <p:spPr>
              <a:xfrm>
                <a:off x="578670" y="63586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5" name="Google Shape;2375;p29"/>
              <p:cNvSpPr/>
              <p:nvPr/>
            </p:nvSpPr>
            <p:spPr>
              <a:xfrm>
                <a:off x="634776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6" name="Google Shape;2376;p29"/>
              <p:cNvSpPr/>
              <p:nvPr/>
            </p:nvSpPr>
            <p:spPr>
              <a:xfrm>
                <a:off x="634776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7" name="Google Shape;2377;p29"/>
              <p:cNvSpPr/>
              <p:nvPr/>
            </p:nvSpPr>
            <p:spPr>
              <a:xfrm>
                <a:off x="695284" y="5786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8" name="Google Shape;2378;p29"/>
              <p:cNvSpPr/>
              <p:nvPr/>
            </p:nvSpPr>
            <p:spPr>
              <a:xfrm>
                <a:off x="695284" y="63586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79" name="Google Shape;2379;p29"/>
              <p:cNvSpPr/>
              <p:nvPr/>
            </p:nvSpPr>
            <p:spPr>
              <a:xfrm>
                <a:off x="752490" y="5786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0" name="Google Shape;2380;p29"/>
              <p:cNvSpPr/>
              <p:nvPr/>
            </p:nvSpPr>
            <p:spPr>
              <a:xfrm>
                <a:off x="752490" y="63586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1" name="Google Shape;2381;p29"/>
              <p:cNvSpPr/>
              <p:nvPr/>
            </p:nvSpPr>
            <p:spPr>
              <a:xfrm>
                <a:off x="521463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2" name="Google Shape;2382;p29"/>
              <p:cNvSpPr/>
              <p:nvPr/>
            </p:nvSpPr>
            <p:spPr>
              <a:xfrm>
                <a:off x="521463" y="75248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3" name="Google Shape;2383;p29"/>
              <p:cNvSpPr/>
              <p:nvPr/>
            </p:nvSpPr>
            <p:spPr>
              <a:xfrm>
                <a:off x="578670" y="69527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4" name="Google Shape;2384;p29"/>
              <p:cNvSpPr/>
              <p:nvPr/>
            </p:nvSpPr>
            <p:spPr>
              <a:xfrm>
                <a:off x="578670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5" name="Google Shape;2385;p29"/>
              <p:cNvSpPr/>
              <p:nvPr/>
            </p:nvSpPr>
            <p:spPr>
              <a:xfrm>
                <a:off x="634776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6" name="Google Shape;2386;p29"/>
              <p:cNvSpPr/>
              <p:nvPr/>
            </p:nvSpPr>
            <p:spPr>
              <a:xfrm>
                <a:off x="634776" y="75248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7" name="Google Shape;2387;p29"/>
              <p:cNvSpPr/>
              <p:nvPr/>
            </p:nvSpPr>
            <p:spPr>
              <a:xfrm>
                <a:off x="695284" y="69527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8" name="Google Shape;2388;p29"/>
              <p:cNvSpPr/>
              <p:nvPr/>
            </p:nvSpPr>
            <p:spPr>
              <a:xfrm>
                <a:off x="695284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89" name="Google Shape;2389;p29"/>
              <p:cNvSpPr/>
              <p:nvPr/>
            </p:nvSpPr>
            <p:spPr>
              <a:xfrm>
                <a:off x="347642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0" name="Google Shape;2390;p29"/>
              <p:cNvSpPr/>
              <p:nvPr/>
            </p:nvSpPr>
            <p:spPr>
              <a:xfrm>
                <a:off x="225527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1" name="Google Shape;2391;p29"/>
              <p:cNvSpPr/>
              <p:nvPr/>
            </p:nvSpPr>
            <p:spPr>
              <a:xfrm>
                <a:off x="292635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2" name="Google Shape;2392;p29"/>
              <p:cNvSpPr/>
              <p:nvPr/>
            </p:nvSpPr>
            <p:spPr>
              <a:xfrm>
                <a:off x="404849" y="5786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3" name="Google Shape;2393;p29"/>
              <p:cNvSpPr/>
              <p:nvPr/>
            </p:nvSpPr>
            <p:spPr>
              <a:xfrm>
                <a:off x="404849" y="635869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4" name="Google Shape;2394;p29"/>
              <p:cNvSpPr/>
              <p:nvPr/>
            </p:nvSpPr>
            <p:spPr>
              <a:xfrm>
                <a:off x="464256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5" name="Google Shape;2395;p29"/>
              <p:cNvSpPr/>
              <p:nvPr/>
            </p:nvSpPr>
            <p:spPr>
              <a:xfrm>
                <a:off x="347642" y="5786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6" name="Google Shape;2396;p29"/>
              <p:cNvSpPr/>
              <p:nvPr/>
            </p:nvSpPr>
            <p:spPr>
              <a:xfrm>
                <a:off x="231028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7" name="Google Shape;2397;p29"/>
              <p:cNvSpPr/>
              <p:nvPr/>
            </p:nvSpPr>
            <p:spPr>
              <a:xfrm>
                <a:off x="290435" y="57866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8" name="Google Shape;2398;p29"/>
              <p:cNvSpPr/>
              <p:nvPr/>
            </p:nvSpPr>
            <p:spPr>
              <a:xfrm>
                <a:off x="464256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399" name="Google Shape;2399;p29"/>
              <p:cNvSpPr/>
              <p:nvPr/>
            </p:nvSpPr>
            <p:spPr>
              <a:xfrm>
                <a:off x="347642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0" name="Google Shape;2400;p29"/>
              <p:cNvSpPr/>
              <p:nvPr/>
            </p:nvSpPr>
            <p:spPr>
              <a:xfrm>
                <a:off x="404849" y="69527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1" name="Google Shape;2401;p29"/>
              <p:cNvSpPr/>
              <p:nvPr/>
            </p:nvSpPr>
            <p:spPr>
              <a:xfrm>
                <a:off x="290435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2" name="Google Shape;2402;p29"/>
              <p:cNvSpPr/>
              <p:nvPr/>
            </p:nvSpPr>
            <p:spPr>
              <a:xfrm>
                <a:off x="225527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3" name="Google Shape;2403;p29"/>
              <p:cNvSpPr/>
              <p:nvPr/>
            </p:nvSpPr>
            <p:spPr>
              <a:xfrm>
                <a:off x="404849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4" name="Google Shape;2404;p29"/>
              <p:cNvSpPr/>
              <p:nvPr/>
            </p:nvSpPr>
            <p:spPr>
              <a:xfrm>
                <a:off x="464256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5" name="Google Shape;2405;p29"/>
              <p:cNvSpPr/>
              <p:nvPr/>
            </p:nvSpPr>
            <p:spPr>
              <a:xfrm>
                <a:off x="464256" y="75248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6" name="Google Shape;2406;p29"/>
              <p:cNvSpPr/>
              <p:nvPr/>
            </p:nvSpPr>
            <p:spPr>
              <a:xfrm>
                <a:off x="345442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7" name="Google Shape;2407;p29"/>
              <p:cNvSpPr/>
              <p:nvPr/>
            </p:nvSpPr>
            <p:spPr>
              <a:xfrm>
                <a:off x="231028" y="752482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8" name="Google Shape;2408;p29"/>
              <p:cNvSpPr/>
              <p:nvPr/>
            </p:nvSpPr>
            <p:spPr>
              <a:xfrm>
                <a:off x="288235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09" name="Google Shape;2409;p29"/>
              <p:cNvSpPr/>
              <p:nvPr/>
            </p:nvSpPr>
            <p:spPr>
              <a:xfrm>
                <a:off x="752490" y="69527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0" name="Google Shape;2410;p29"/>
              <p:cNvSpPr/>
              <p:nvPr/>
            </p:nvSpPr>
            <p:spPr>
              <a:xfrm>
                <a:off x="752490" y="752482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1" name="Google Shape;2411;p29"/>
              <p:cNvSpPr/>
              <p:nvPr/>
            </p:nvSpPr>
            <p:spPr>
              <a:xfrm>
                <a:off x="808597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2" name="Google Shape;2412;p29"/>
              <p:cNvSpPr/>
              <p:nvPr/>
            </p:nvSpPr>
            <p:spPr>
              <a:xfrm>
                <a:off x="808597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3" name="Google Shape;2413;p29"/>
              <p:cNvSpPr/>
              <p:nvPr/>
            </p:nvSpPr>
            <p:spPr>
              <a:xfrm>
                <a:off x="865804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4" name="Google Shape;2414;p29"/>
              <p:cNvSpPr/>
              <p:nvPr/>
            </p:nvSpPr>
            <p:spPr>
              <a:xfrm>
                <a:off x="865804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5" name="Google Shape;2415;p29"/>
              <p:cNvSpPr/>
              <p:nvPr/>
            </p:nvSpPr>
            <p:spPr>
              <a:xfrm>
                <a:off x="925211" y="1144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6" name="Google Shape;2416;p29"/>
              <p:cNvSpPr/>
              <p:nvPr/>
            </p:nvSpPr>
            <p:spPr>
              <a:xfrm>
                <a:off x="925211" y="173818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7" name="Google Shape;2417;p29"/>
              <p:cNvSpPr/>
              <p:nvPr/>
            </p:nvSpPr>
            <p:spPr>
              <a:xfrm>
                <a:off x="982418" y="1144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8" name="Google Shape;2418;p29"/>
              <p:cNvSpPr/>
              <p:nvPr/>
            </p:nvSpPr>
            <p:spPr>
              <a:xfrm>
                <a:off x="982418" y="17381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19" name="Google Shape;2419;p29"/>
              <p:cNvSpPr/>
              <p:nvPr/>
            </p:nvSpPr>
            <p:spPr>
              <a:xfrm>
                <a:off x="808597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0" name="Google Shape;2420;p29"/>
              <p:cNvSpPr/>
              <p:nvPr/>
            </p:nvSpPr>
            <p:spPr>
              <a:xfrm>
                <a:off x="808597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1" name="Google Shape;2421;p29"/>
              <p:cNvSpPr/>
              <p:nvPr/>
            </p:nvSpPr>
            <p:spPr>
              <a:xfrm>
                <a:off x="865804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2" name="Google Shape;2422;p29"/>
              <p:cNvSpPr/>
              <p:nvPr/>
            </p:nvSpPr>
            <p:spPr>
              <a:xfrm>
                <a:off x="865804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3" name="Google Shape;2423;p29"/>
              <p:cNvSpPr/>
              <p:nvPr/>
            </p:nvSpPr>
            <p:spPr>
              <a:xfrm>
                <a:off x="925211" y="2310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4" name="Google Shape;2424;p29"/>
              <p:cNvSpPr/>
              <p:nvPr/>
            </p:nvSpPr>
            <p:spPr>
              <a:xfrm>
                <a:off x="925211" y="29043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5" name="Google Shape;2425;p29"/>
              <p:cNvSpPr/>
              <p:nvPr/>
            </p:nvSpPr>
            <p:spPr>
              <a:xfrm>
                <a:off x="982418" y="2310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6" name="Google Shape;2426;p29"/>
              <p:cNvSpPr/>
              <p:nvPr/>
            </p:nvSpPr>
            <p:spPr>
              <a:xfrm>
                <a:off x="982418" y="2904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7" name="Google Shape;2427;p29"/>
              <p:cNvSpPr/>
              <p:nvPr/>
            </p:nvSpPr>
            <p:spPr>
              <a:xfrm>
                <a:off x="808597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8" name="Google Shape;2428;p29"/>
              <p:cNvSpPr/>
              <p:nvPr/>
            </p:nvSpPr>
            <p:spPr>
              <a:xfrm>
                <a:off x="808597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29" name="Google Shape;2429;p29"/>
              <p:cNvSpPr/>
              <p:nvPr/>
            </p:nvSpPr>
            <p:spPr>
              <a:xfrm>
                <a:off x="865804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0" name="Google Shape;2430;p29"/>
              <p:cNvSpPr/>
              <p:nvPr/>
            </p:nvSpPr>
            <p:spPr>
              <a:xfrm>
                <a:off x="865804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1" name="Google Shape;2431;p29"/>
              <p:cNvSpPr/>
              <p:nvPr/>
            </p:nvSpPr>
            <p:spPr>
              <a:xfrm>
                <a:off x="925211" y="34543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2" name="Google Shape;2432;p29"/>
              <p:cNvSpPr/>
              <p:nvPr/>
            </p:nvSpPr>
            <p:spPr>
              <a:xfrm>
                <a:off x="925211" y="40154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3" name="Google Shape;2433;p29"/>
              <p:cNvSpPr/>
              <p:nvPr/>
            </p:nvSpPr>
            <p:spPr>
              <a:xfrm>
                <a:off x="982418" y="34543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4" name="Google Shape;2434;p29"/>
              <p:cNvSpPr/>
              <p:nvPr/>
            </p:nvSpPr>
            <p:spPr>
              <a:xfrm>
                <a:off x="982418" y="40154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5" name="Google Shape;2435;p29"/>
              <p:cNvSpPr/>
              <p:nvPr/>
            </p:nvSpPr>
            <p:spPr>
              <a:xfrm>
                <a:off x="808597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6" name="Google Shape;2436;p29"/>
              <p:cNvSpPr/>
              <p:nvPr/>
            </p:nvSpPr>
            <p:spPr>
              <a:xfrm>
                <a:off x="808597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7" name="Google Shape;2437;p29"/>
              <p:cNvSpPr/>
              <p:nvPr/>
            </p:nvSpPr>
            <p:spPr>
              <a:xfrm>
                <a:off x="865804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8" name="Google Shape;2438;p29"/>
              <p:cNvSpPr/>
              <p:nvPr/>
            </p:nvSpPr>
            <p:spPr>
              <a:xfrm>
                <a:off x="865804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39" name="Google Shape;2439;p29"/>
              <p:cNvSpPr/>
              <p:nvPr/>
            </p:nvSpPr>
            <p:spPr>
              <a:xfrm>
                <a:off x="925211" y="46205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0" name="Google Shape;2440;p29"/>
              <p:cNvSpPr/>
              <p:nvPr/>
            </p:nvSpPr>
            <p:spPr>
              <a:xfrm>
                <a:off x="925211" y="52145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1" name="Google Shape;2441;p29"/>
              <p:cNvSpPr/>
              <p:nvPr/>
            </p:nvSpPr>
            <p:spPr>
              <a:xfrm>
                <a:off x="982418" y="46205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2" name="Google Shape;2442;p29"/>
              <p:cNvSpPr/>
              <p:nvPr/>
            </p:nvSpPr>
            <p:spPr>
              <a:xfrm>
                <a:off x="982418" y="52145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3" name="Google Shape;2443;p29"/>
              <p:cNvSpPr/>
              <p:nvPr/>
            </p:nvSpPr>
            <p:spPr>
              <a:xfrm>
                <a:off x="808597" y="5786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4" name="Google Shape;2444;p29"/>
              <p:cNvSpPr/>
              <p:nvPr/>
            </p:nvSpPr>
            <p:spPr>
              <a:xfrm>
                <a:off x="808597" y="635869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5" name="Google Shape;2445;p29"/>
              <p:cNvSpPr/>
              <p:nvPr/>
            </p:nvSpPr>
            <p:spPr>
              <a:xfrm>
                <a:off x="808597" y="69527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6" name="Google Shape;2446;p29"/>
              <p:cNvSpPr/>
              <p:nvPr/>
            </p:nvSpPr>
            <p:spPr>
              <a:xfrm>
                <a:off x="521463" y="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7" name="Google Shape;2447;p29"/>
              <p:cNvSpPr/>
              <p:nvPr/>
            </p:nvSpPr>
            <p:spPr>
              <a:xfrm>
                <a:off x="521463" y="5940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8" name="Google Shape;2448;p29"/>
              <p:cNvSpPr/>
              <p:nvPr/>
            </p:nvSpPr>
            <p:spPr>
              <a:xfrm>
                <a:off x="578670" y="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49" name="Google Shape;2449;p29"/>
              <p:cNvSpPr/>
              <p:nvPr/>
            </p:nvSpPr>
            <p:spPr>
              <a:xfrm>
                <a:off x="578670" y="5940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0" name="Google Shape;2450;p29"/>
              <p:cNvSpPr/>
              <p:nvPr/>
            </p:nvSpPr>
            <p:spPr>
              <a:xfrm>
                <a:off x="634776" y="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1" name="Google Shape;2451;p29"/>
              <p:cNvSpPr/>
              <p:nvPr/>
            </p:nvSpPr>
            <p:spPr>
              <a:xfrm>
                <a:off x="634776" y="5940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2" name="Google Shape;2452;p29"/>
              <p:cNvSpPr/>
              <p:nvPr/>
            </p:nvSpPr>
            <p:spPr>
              <a:xfrm>
                <a:off x="695284" y="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3" name="Google Shape;2453;p29"/>
              <p:cNvSpPr/>
              <p:nvPr/>
            </p:nvSpPr>
            <p:spPr>
              <a:xfrm>
                <a:off x="695284" y="5940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4" name="Google Shape;2454;p29"/>
              <p:cNvSpPr/>
              <p:nvPr/>
            </p:nvSpPr>
            <p:spPr>
              <a:xfrm>
                <a:off x="752490" y="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5" name="Google Shape;2455;p29"/>
              <p:cNvSpPr/>
              <p:nvPr/>
            </p:nvSpPr>
            <p:spPr>
              <a:xfrm>
                <a:off x="752490" y="59406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6" name="Google Shape;2456;p29"/>
              <p:cNvSpPr/>
              <p:nvPr/>
            </p:nvSpPr>
            <p:spPr>
              <a:xfrm>
                <a:off x="233228" y="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7" name="Google Shape;2457;p29"/>
              <p:cNvSpPr/>
              <p:nvPr/>
            </p:nvSpPr>
            <p:spPr>
              <a:xfrm>
                <a:off x="233228" y="59406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8" name="Google Shape;2458;p29"/>
              <p:cNvSpPr/>
              <p:nvPr/>
            </p:nvSpPr>
            <p:spPr>
              <a:xfrm>
                <a:off x="290435" y="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59" name="Google Shape;2459;p29"/>
              <p:cNvSpPr/>
              <p:nvPr/>
            </p:nvSpPr>
            <p:spPr>
              <a:xfrm>
                <a:off x="290435" y="5940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0" name="Google Shape;2460;p29"/>
              <p:cNvSpPr/>
              <p:nvPr/>
            </p:nvSpPr>
            <p:spPr>
              <a:xfrm>
                <a:off x="347642" y="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1" name="Google Shape;2461;p29"/>
              <p:cNvSpPr/>
              <p:nvPr/>
            </p:nvSpPr>
            <p:spPr>
              <a:xfrm>
                <a:off x="347642" y="59406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2" name="Google Shape;2462;p29"/>
              <p:cNvSpPr/>
              <p:nvPr/>
            </p:nvSpPr>
            <p:spPr>
              <a:xfrm>
                <a:off x="407049" y="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3" name="Google Shape;2463;p29"/>
              <p:cNvSpPr/>
              <p:nvPr/>
            </p:nvSpPr>
            <p:spPr>
              <a:xfrm>
                <a:off x="407049" y="5940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4" name="Google Shape;2464;p29"/>
              <p:cNvSpPr/>
              <p:nvPr/>
            </p:nvSpPr>
            <p:spPr>
              <a:xfrm>
                <a:off x="464256" y="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5" name="Google Shape;2465;p29"/>
              <p:cNvSpPr/>
              <p:nvPr/>
            </p:nvSpPr>
            <p:spPr>
              <a:xfrm>
                <a:off x="464256" y="59406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6" name="Google Shape;2466;p29"/>
              <p:cNvSpPr/>
              <p:nvPr/>
            </p:nvSpPr>
            <p:spPr>
              <a:xfrm>
                <a:off x="57207" y="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467" name="Google Shape;2467;p29"/>
            <p:cNvGrpSpPr/>
            <p:nvPr/>
          </p:nvGrpSpPr>
          <p:grpSpPr>
            <a:xfrm>
              <a:off x="404848" y="925200"/>
              <a:ext cx="2063851" cy="1716192"/>
              <a:chOff x="-1" y="-1"/>
              <a:chExt cx="2063850" cy="1716190"/>
            </a:xfrm>
          </p:grpSpPr>
          <p:sp>
            <p:nvSpPr>
              <p:cNvPr id="2468" name="Google Shape;2468;p29"/>
              <p:cNvSpPr/>
              <p:nvPr/>
            </p:nvSpPr>
            <p:spPr>
              <a:xfrm>
                <a:off x="982417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69" name="Google Shape;2469;p29"/>
              <p:cNvSpPr/>
              <p:nvPr/>
            </p:nvSpPr>
            <p:spPr>
              <a:xfrm>
                <a:off x="1039624" y="1443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0" name="Google Shape;2470;p29"/>
              <p:cNvSpPr/>
              <p:nvPr/>
            </p:nvSpPr>
            <p:spPr>
              <a:xfrm>
                <a:off x="1039624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1" name="Google Shape;2471;p29"/>
              <p:cNvSpPr/>
              <p:nvPr/>
            </p:nvSpPr>
            <p:spPr>
              <a:xfrm>
                <a:off x="1099031" y="1443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2" name="Google Shape;2472;p29"/>
              <p:cNvSpPr/>
              <p:nvPr/>
            </p:nvSpPr>
            <p:spPr>
              <a:xfrm>
                <a:off x="1099031" y="1502763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3" name="Google Shape;2473;p29"/>
              <p:cNvSpPr/>
              <p:nvPr/>
            </p:nvSpPr>
            <p:spPr>
              <a:xfrm>
                <a:off x="868003" y="144335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4" name="Google Shape;2474;p29"/>
              <p:cNvSpPr/>
              <p:nvPr/>
            </p:nvSpPr>
            <p:spPr>
              <a:xfrm>
                <a:off x="868003" y="1502763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5" name="Google Shape;2475;p29"/>
              <p:cNvSpPr/>
              <p:nvPr/>
            </p:nvSpPr>
            <p:spPr>
              <a:xfrm>
                <a:off x="925210" y="1443357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6" name="Google Shape;2476;p29"/>
              <p:cNvSpPr/>
              <p:nvPr/>
            </p:nvSpPr>
            <p:spPr>
              <a:xfrm>
                <a:off x="925210" y="1502763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7" name="Google Shape;2477;p29"/>
              <p:cNvSpPr/>
              <p:nvPr/>
            </p:nvSpPr>
            <p:spPr>
              <a:xfrm>
                <a:off x="1733808" y="1443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8" name="Google Shape;2478;p29"/>
              <p:cNvSpPr/>
              <p:nvPr/>
            </p:nvSpPr>
            <p:spPr>
              <a:xfrm>
                <a:off x="1733808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79" name="Google Shape;2479;p29"/>
              <p:cNvSpPr/>
              <p:nvPr/>
            </p:nvSpPr>
            <p:spPr>
              <a:xfrm>
                <a:off x="1791014" y="1443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0" name="Google Shape;2480;p29"/>
              <p:cNvSpPr/>
              <p:nvPr/>
            </p:nvSpPr>
            <p:spPr>
              <a:xfrm>
                <a:off x="1791014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1" name="Google Shape;2481;p29"/>
              <p:cNvSpPr/>
              <p:nvPr/>
            </p:nvSpPr>
            <p:spPr>
              <a:xfrm>
                <a:off x="1850422" y="1443357"/>
                <a:ext cx="39605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2" name="Google Shape;2482;p29"/>
              <p:cNvSpPr/>
              <p:nvPr/>
            </p:nvSpPr>
            <p:spPr>
              <a:xfrm>
                <a:off x="1850422" y="1502763"/>
                <a:ext cx="39605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3" name="Google Shape;2483;p29"/>
              <p:cNvSpPr/>
              <p:nvPr/>
            </p:nvSpPr>
            <p:spPr>
              <a:xfrm>
                <a:off x="1907628" y="1443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4" name="Google Shape;2484;p29"/>
              <p:cNvSpPr/>
              <p:nvPr/>
            </p:nvSpPr>
            <p:spPr>
              <a:xfrm>
                <a:off x="1907628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5" name="Google Shape;2485;p29"/>
              <p:cNvSpPr/>
              <p:nvPr/>
            </p:nvSpPr>
            <p:spPr>
              <a:xfrm>
                <a:off x="1959335" y="15577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6" name="Google Shape;2486;p29"/>
              <p:cNvSpPr/>
              <p:nvPr/>
            </p:nvSpPr>
            <p:spPr>
              <a:xfrm>
                <a:off x="1959335" y="161717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7" name="Google Shape;2487;p29"/>
              <p:cNvSpPr/>
              <p:nvPr/>
            </p:nvSpPr>
            <p:spPr>
              <a:xfrm>
                <a:off x="1959335" y="167438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8" name="Google Shape;2488;p29"/>
              <p:cNvSpPr/>
              <p:nvPr/>
            </p:nvSpPr>
            <p:spPr>
              <a:xfrm>
                <a:off x="1959335" y="144335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89" name="Google Shape;2489;p29"/>
              <p:cNvSpPr/>
              <p:nvPr/>
            </p:nvSpPr>
            <p:spPr>
              <a:xfrm>
                <a:off x="1959335" y="1502763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0" name="Google Shape;2490;p29"/>
              <p:cNvSpPr/>
              <p:nvPr/>
            </p:nvSpPr>
            <p:spPr>
              <a:xfrm>
                <a:off x="2024242" y="155776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1" name="Google Shape;2491;p29"/>
              <p:cNvSpPr/>
              <p:nvPr/>
            </p:nvSpPr>
            <p:spPr>
              <a:xfrm>
                <a:off x="2024242" y="161717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2" name="Google Shape;2492;p29"/>
              <p:cNvSpPr/>
              <p:nvPr/>
            </p:nvSpPr>
            <p:spPr>
              <a:xfrm>
                <a:off x="2024242" y="1502763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3" name="Google Shape;2493;p29"/>
              <p:cNvSpPr/>
              <p:nvPr/>
            </p:nvSpPr>
            <p:spPr>
              <a:xfrm>
                <a:off x="1446673" y="13245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4" name="Google Shape;2494;p29"/>
              <p:cNvSpPr/>
              <p:nvPr/>
            </p:nvSpPr>
            <p:spPr>
              <a:xfrm>
                <a:off x="1446673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5" name="Google Shape;2495;p29"/>
              <p:cNvSpPr/>
              <p:nvPr/>
            </p:nvSpPr>
            <p:spPr>
              <a:xfrm>
                <a:off x="1503880" y="132454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6" name="Google Shape;2496;p29"/>
              <p:cNvSpPr/>
              <p:nvPr/>
            </p:nvSpPr>
            <p:spPr>
              <a:xfrm>
                <a:off x="1503880" y="13839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7" name="Google Shape;2497;p29"/>
              <p:cNvSpPr/>
              <p:nvPr/>
            </p:nvSpPr>
            <p:spPr>
              <a:xfrm>
                <a:off x="1559987" y="13245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8" name="Google Shape;2498;p29"/>
              <p:cNvSpPr/>
              <p:nvPr/>
            </p:nvSpPr>
            <p:spPr>
              <a:xfrm>
                <a:off x="1559987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499" name="Google Shape;2499;p29"/>
              <p:cNvSpPr/>
              <p:nvPr/>
            </p:nvSpPr>
            <p:spPr>
              <a:xfrm>
                <a:off x="1620494" y="132454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0" name="Google Shape;2500;p29"/>
              <p:cNvSpPr/>
              <p:nvPr/>
            </p:nvSpPr>
            <p:spPr>
              <a:xfrm>
                <a:off x="1620494" y="13839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1" name="Google Shape;2501;p29"/>
              <p:cNvSpPr/>
              <p:nvPr/>
            </p:nvSpPr>
            <p:spPr>
              <a:xfrm>
                <a:off x="1677701" y="132454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2" name="Google Shape;2502;p29"/>
              <p:cNvSpPr/>
              <p:nvPr/>
            </p:nvSpPr>
            <p:spPr>
              <a:xfrm>
                <a:off x="1677701" y="13839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3" name="Google Shape;2503;p29"/>
              <p:cNvSpPr/>
              <p:nvPr/>
            </p:nvSpPr>
            <p:spPr>
              <a:xfrm>
                <a:off x="1158438" y="132454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4" name="Google Shape;2504;p29"/>
              <p:cNvSpPr/>
              <p:nvPr/>
            </p:nvSpPr>
            <p:spPr>
              <a:xfrm>
                <a:off x="1158438" y="138395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5" name="Google Shape;2505;p29"/>
              <p:cNvSpPr/>
              <p:nvPr/>
            </p:nvSpPr>
            <p:spPr>
              <a:xfrm>
                <a:off x="1215645" y="132454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6" name="Google Shape;2506;p29"/>
              <p:cNvSpPr/>
              <p:nvPr/>
            </p:nvSpPr>
            <p:spPr>
              <a:xfrm>
                <a:off x="1215645" y="13839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7" name="Google Shape;2507;p29"/>
              <p:cNvSpPr/>
              <p:nvPr/>
            </p:nvSpPr>
            <p:spPr>
              <a:xfrm>
                <a:off x="1272852" y="13245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8" name="Google Shape;2508;p29"/>
              <p:cNvSpPr/>
              <p:nvPr/>
            </p:nvSpPr>
            <p:spPr>
              <a:xfrm>
                <a:off x="1272852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09" name="Google Shape;2509;p29"/>
              <p:cNvSpPr/>
              <p:nvPr/>
            </p:nvSpPr>
            <p:spPr>
              <a:xfrm>
                <a:off x="1332259" y="132454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0" name="Google Shape;2510;p29"/>
              <p:cNvSpPr/>
              <p:nvPr/>
            </p:nvSpPr>
            <p:spPr>
              <a:xfrm>
                <a:off x="1332259" y="13839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1" name="Google Shape;2511;p29"/>
              <p:cNvSpPr/>
              <p:nvPr/>
            </p:nvSpPr>
            <p:spPr>
              <a:xfrm>
                <a:off x="1389465" y="132454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2" name="Google Shape;2512;p29"/>
              <p:cNvSpPr/>
              <p:nvPr/>
            </p:nvSpPr>
            <p:spPr>
              <a:xfrm>
                <a:off x="1389465" y="13839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3" name="Google Shape;2513;p29"/>
              <p:cNvSpPr/>
              <p:nvPr/>
            </p:nvSpPr>
            <p:spPr>
              <a:xfrm>
                <a:off x="982417" y="13245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4" name="Google Shape;2514;p29"/>
              <p:cNvSpPr/>
              <p:nvPr/>
            </p:nvSpPr>
            <p:spPr>
              <a:xfrm>
                <a:off x="982417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5" name="Google Shape;2515;p29"/>
              <p:cNvSpPr/>
              <p:nvPr/>
            </p:nvSpPr>
            <p:spPr>
              <a:xfrm>
                <a:off x="1039624" y="13245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6" name="Google Shape;2516;p29"/>
              <p:cNvSpPr/>
              <p:nvPr/>
            </p:nvSpPr>
            <p:spPr>
              <a:xfrm>
                <a:off x="1039624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7" name="Google Shape;2517;p29"/>
              <p:cNvSpPr/>
              <p:nvPr/>
            </p:nvSpPr>
            <p:spPr>
              <a:xfrm>
                <a:off x="1099031" y="132454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8" name="Google Shape;2518;p29"/>
              <p:cNvSpPr/>
              <p:nvPr/>
            </p:nvSpPr>
            <p:spPr>
              <a:xfrm>
                <a:off x="1099031" y="13839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19" name="Google Shape;2519;p29"/>
              <p:cNvSpPr/>
              <p:nvPr/>
            </p:nvSpPr>
            <p:spPr>
              <a:xfrm>
                <a:off x="868003" y="132454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0" name="Google Shape;2520;p29"/>
              <p:cNvSpPr/>
              <p:nvPr/>
            </p:nvSpPr>
            <p:spPr>
              <a:xfrm>
                <a:off x="868003" y="138395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1" name="Google Shape;2521;p29"/>
              <p:cNvSpPr/>
              <p:nvPr/>
            </p:nvSpPr>
            <p:spPr>
              <a:xfrm>
                <a:off x="925210" y="132454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2" name="Google Shape;2522;p29"/>
              <p:cNvSpPr/>
              <p:nvPr/>
            </p:nvSpPr>
            <p:spPr>
              <a:xfrm>
                <a:off x="925210" y="13839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3" name="Google Shape;2523;p29"/>
              <p:cNvSpPr/>
              <p:nvPr/>
            </p:nvSpPr>
            <p:spPr>
              <a:xfrm>
                <a:off x="1733808" y="13839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4" name="Google Shape;2524;p29"/>
              <p:cNvSpPr/>
              <p:nvPr/>
            </p:nvSpPr>
            <p:spPr>
              <a:xfrm>
                <a:off x="697483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5" name="Google Shape;2525;p29"/>
              <p:cNvSpPr/>
              <p:nvPr/>
            </p:nvSpPr>
            <p:spPr>
              <a:xfrm>
                <a:off x="697483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6" name="Google Shape;2526;p29"/>
              <p:cNvSpPr/>
              <p:nvPr/>
            </p:nvSpPr>
            <p:spPr>
              <a:xfrm>
                <a:off x="754690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7" name="Google Shape;2527;p29"/>
              <p:cNvSpPr/>
              <p:nvPr/>
            </p:nvSpPr>
            <p:spPr>
              <a:xfrm>
                <a:off x="754690" y="40704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8" name="Google Shape;2528;p29"/>
              <p:cNvSpPr/>
              <p:nvPr/>
            </p:nvSpPr>
            <p:spPr>
              <a:xfrm>
                <a:off x="810796" y="3498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29" name="Google Shape;2529;p29"/>
              <p:cNvSpPr/>
              <p:nvPr/>
            </p:nvSpPr>
            <p:spPr>
              <a:xfrm>
                <a:off x="810796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0" name="Google Shape;2530;p29"/>
              <p:cNvSpPr/>
              <p:nvPr/>
            </p:nvSpPr>
            <p:spPr>
              <a:xfrm>
                <a:off x="871304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1" name="Google Shape;2531;p29"/>
              <p:cNvSpPr/>
              <p:nvPr/>
            </p:nvSpPr>
            <p:spPr>
              <a:xfrm>
                <a:off x="871304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2" name="Google Shape;2532;p29"/>
              <p:cNvSpPr/>
              <p:nvPr/>
            </p:nvSpPr>
            <p:spPr>
              <a:xfrm>
                <a:off x="927410" y="34983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3" name="Google Shape;2533;p29"/>
              <p:cNvSpPr/>
              <p:nvPr/>
            </p:nvSpPr>
            <p:spPr>
              <a:xfrm>
                <a:off x="927410" y="40704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4" name="Google Shape;2534;p29"/>
              <p:cNvSpPr/>
              <p:nvPr/>
            </p:nvSpPr>
            <p:spPr>
              <a:xfrm>
                <a:off x="697483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5" name="Google Shape;2535;p29"/>
              <p:cNvSpPr/>
              <p:nvPr/>
            </p:nvSpPr>
            <p:spPr>
              <a:xfrm>
                <a:off x="871304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6" name="Google Shape;2536;p29"/>
              <p:cNvSpPr/>
              <p:nvPr/>
            </p:nvSpPr>
            <p:spPr>
              <a:xfrm>
                <a:off x="871304" y="52365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7" name="Google Shape;2537;p29"/>
              <p:cNvSpPr/>
              <p:nvPr/>
            </p:nvSpPr>
            <p:spPr>
              <a:xfrm>
                <a:off x="925210" y="69197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8" name="Google Shape;2538;p29"/>
              <p:cNvSpPr/>
              <p:nvPr/>
            </p:nvSpPr>
            <p:spPr>
              <a:xfrm>
                <a:off x="982417" y="69197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39" name="Google Shape;2539;p29"/>
              <p:cNvSpPr/>
              <p:nvPr/>
            </p:nvSpPr>
            <p:spPr>
              <a:xfrm>
                <a:off x="1096831" y="75138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0" name="Google Shape;2540;p29"/>
              <p:cNvSpPr/>
              <p:nvPr/>
            </p:nvSpPr>
            <p:spPr>
              <a:xfrm>
                <a:off x="407048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1" name="Google Shape;2541;p29"/>
              <p:cNvSpPr/>
              <p:nvPr/>
            </p:nvSpPr>
            <p:spPr>
              <a:xfrm>
                <a:off x="407048" y="40704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2" name="Google Shape;2542;p29"/>
              <p:cNvSpPr/>
              <p:nvPr/>
            </p:nvSpPr>
            <p:spPr>
              <a:xfrm>
                <a:off x="466455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3" name="Google Shape;2543;p29"/>
              <p:cNvSpPr/>
              <p:nvPr/>
            </p:nvSpPr>
            <p:spPr>
              <a:xfrm>
                <a:off x="466455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4" name="Google Shape;2544;p29"/>
              <p:cNvSpPr/>
              <p:nvPr/>
            </p:nvSpPr>
            <p:spPr>
              <a:xfrm>
                <a:off x="523662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5" name="Google Shape;2545;p29"/>
              <p:cNvSpPr/>
              <p:nvPr/>
            </p:nvSpPr>
            <p:spPr>
              <a:xfrm>
                <a:off x="523662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6" name="Google Shape;2546;p29"/>
              <p:cNvSpPr/>
              <p:nvPr/>
            </p:nvSpPr>
            <p:spPr>
              <a:xfrm>
                <a:off x="580869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7" name="Google Shape;2547;p29"/>
              <p:cNvSpPr/>
              <p:nvPr/>
            </p:nvSpPr>
            <p:spPr>
              <a:xfrm>
                <a:off x="580869" y="40704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8" name="Google Shape;2548;p29"/>
              <p:cNvSpPr/>
              <p:nvPr/>
            </p:nvSpPr>
            <p:spPr>
              <a:xfrm>
                <a:off x="640276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49" name="Google Shape;2549;p29"/>
              <p:cNvSpPr/>
              <p:nvPr/>
            </p:nvSpPr>
            <p:spPr>
              <a:xfrm>
                <a:off x="640276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0" name="Google Shape;2550;p29"/>
              <p:cNvSpPr/>
              <p:nvPr/>
            </p:nvSpPr>
            <p:spPr>
              <a:xfrm>
                <a:off x="173820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1" name="Google Shape;2551;p29"/>
              <p:cNvSpPr/>
              <p:nvPr/>
            </p:nvSpPr>
            <p:spPr>
              <a:xfrm>
                <a:off x="173820" y="52365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2" name="Google Shape;2552;p29"/>
              <p:cNvSpPr/>
              <p:nvPr/>
            </p:nvSpPr>
            <p:spPr>
              <a:xfrm>
                <a:off x="466455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3" name="Google Shape;2553;p29"/>
              <p:cNvSpPr/>
              <p:nvPr/>
            </p:nvSpPr>
            <p:spPr>
              <a:xfrm>
                <a:off x="466455" y="52365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4" name="Google Shape;2554;p29"/>
              <p:cNvSpPr/>
              <p:nvPr/>
            </p:nvSpPr>
            <p:spPr>
              <a:xfrm>
                <a:off x="523662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5" name="Google Shape;2555;p29"/>
              <p:cNvSpPr/>
              <p:nvPr/>
            </p:nvSpPr>
            <p:spPr>
              <a:xfrm>
                <a:off x="580869" y="46645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6" name="Google Shape;2556;p29"/>
              <p:cNvSpPr/>
              <p:nvPr/>
            </p:nvSpPr>
            <p:spPr>
              <a:xfrm>
                <a:off x="640276" y="46645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7" name="Google Shape;2557;p29"/>
              <p:cNvSpPr/>
              <p:nvPr/>
            </p:nvSpPr>
            <p:spPr>
              <a:xfrm>
                <a:off x="407048" y="57756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8" name="Google Shape;2558;p29"/>
              <p:cNvSpPr/>
              <p:nvPr/>
            </p:nvSpPr>
            <p:spPr>
              <a:xfrm>
                <a:off x="407048" y="6369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59" name="Google Shape;2559;p29"/>
              <p:cNvSpPr/>
              <p:nvPr/>
            </p:nvSpPr>
            <p:spPr>
              <a:xfrm>
                <a:off x="233227" y="3498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0" name="Google Shape;2560;p29"/>
              <p:cNvSpPr/>
              <p:nvPr/>
            </p:nvSpPr>
            <p:spPr>
              <a:xfrm>
                <a:off x="233227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1" name="Google Shape;2561;p29"/>
              <p:cNvSpPr/>
              <p:nvPr/>
            </p:nvSpPr>
            <p:spPr>
              <a:xfrm>
                <a:off x="290434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2" name="Google Shape;2562;p29"/>
              <p:cNvSpPr/>
              <p:nvPr/>
            </p:nvSpPr>
            <p:spPr>
              <a:xfrm>
                <a:off x="290434" y="40704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3" name="Google Shape;2563;p29"/>
              <p:cNvSpPr/>
              <p:nvPr/>
            </p:nvSpPr>
            <p:spPr>
              <a:xfrm>
                <a:off x="347641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4" name="Google Shape;2564;p29"/>
              <p:cNvSpPr/>
              <p:nvPr/>
            </p:nvSpPr>
            <p:spPr>
              <a:xfrm>
                <a:off x="347641" y="407044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5" name="Google Shape;2565;p29"/>
              <p:cNvSpPr/>
              <p:nvPr/>
            </p:nvSpPr>
            <p:spPr>
              <a:xfrm>
                <a:off x="53905" y="46645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6" name="Google Shape;2566;p29"/>
              <p:cNvSpPr/>
              <p:nvPr/>
            </p:nvSpPr>
            <p:spPr>
              <a:xfrm>
                <a:off x="53905" y="5236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7" name="Google Shape;2567;p29"/>
              <p:cNvSpPr/>
              <p:nvPr/>
            </p:nvSpPr>
            <p:spPr>
              <a:xfrm>
                <a:off x="113313" y="46645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8" name="Google Shape;2568;p29"/>
              <p:cNvSpPr/>
              <p:nvPr/>
            </p:nvSpPr>
            <p:spPr>
              <a:xfrm>
                <a:off x="176021" y="57756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69" name="Google Shape;2569;p29"/>
              <p:cNvSpPr/>
              <p:nvPr/>
            </p:nvSpPr>
            <p:spPr>
              <a:xfrm>
                <a:off x="347641" y="57756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0" name="Google Shape;2570;p29"/>
              <p:cNvSpPr/>
              <p:nvPr/>
            </p:nvSpPr>
            <p:spPr>
              <a:xfrm>
                <a:off x="176021" y="349837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1" name="Google Shape;2571;p29"/>
              <p:cNvSpPr/>
              <p:nvPr/>
            </p:nvSpPr>
            <p:spPr>
              <a:xfrm>
                <a:off x="176021" y="407044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2" name="Google Shape;2572;p29"/>
              <p:cNvSpPr/>
              <p:nvPr/>
            </p:nvSpPr>
            <p:spPr>
              <a:xfrm>
                <a:off x="118814" y="349837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3" name="Google Shape;2573;p29"/>
              <p:cNvSpPr/>
              <p:nvPr/>
            </p:nvSpPr>
            <p:spPr>
              <a:xfrm>
                <a:off x="118814" y="407044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4" name="Google Shape;2574;p29"/>
              <p:cNvSpPr/>
              <p:nvPr/>
            </p:nvSpPr>
            <p:spPr>
              <a:xfrm>
                <a:off x="59407" y="3498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5" name="Google Shape;2575;p29"/>
              <p:cNvSpPr/>
              <p:nvPr/>
            </p:nvSpPr>
            <p:spPr>
              <a:xfrm>
                <a:off x="-1" y="349837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6" name="Google Shape;2576;p29"/>
              <p:cNvSpPr/>
              <p:nvPr/>
            </p:nvSpPr>
            <p:spPr>
              <a:xfrm>
                <a:off x="59407" y="407044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7" name="Google Shape;2577;p29"/>
              <p:cNvSpPr/>
              <p:nvPr/>
            </p:nvSpPr>
            <p:spPr>
              <a:xfrm>
                <a:off x="984617" y="34983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8" name="Google Shape;2578;p29"/>
              <p:cNvSpPr/>
              <p:nvPr/>
            </p:nvSpPr>
            <p:spPr>
              <a:xfrm>
                <a:off x="697483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79" name="Google Shape;2579;p29"/>
              <p:cNvSpPr/>
              <p:nvPr/>
            </p:nvSpPr>
            <p:spPr>
              <a:xfrm>
                <a:off x="697483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0" name="Google Shape;2580;p29"/>
              <p:cNvSpPr/>
              <p:nvPr/>
            </p:nvSpPr>
            <p:spPr>
              <a:xfrm>
                <a:off x="754690" y="23542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1" name="Google Shape;2581;p29"/>
              <p:cNvSpPr/>
              <p:nvPr/>
            </p:nvSpPr>
            <p:spPr>
              <a:xfrm>
                <a:off x="754690" y="2926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2" name="Google Shape;2582;p29"/>
              <p:cNvSpPr/>
              <p:nvPr/>
            </p:nvSpPr>
            <p:spPr>
              <a:xfrm>
                <a:off x="810796" y="23542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3" name="Google Shape;2583;p29"/>
              <p:cNvSpPr/>
              <p:nvPr/>
            </p:nvSpPr>
            <p:spPr>
              <a:xfrm>
                <a:off x="810796" y="2926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4" name="Google Shape;2584;p29"/>
              <p:cNvSpPr/>
              <p:nvPr/>
            </p:nvSpPr>
            <p:spPr>
              <a:xfrm>
                <a:off x="871304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5" name="Google Shape;2585;p29"/>
              <p:cNvSpPr/>
              <p:nvPr/>
            </p:nvSpPr>
            <p:spPr>
              <a:xfrm>
                <a:off x="871304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6" name="Google Shape;2586;p29"/>
              <p:cNvSpPr/>
              <p:nvPr/>
            </p:nvSpPr>
            <p:spPr>
              <a:xfrm>
                <a:off x="927410" y="23542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7" name="Google Shape;2587;p29"/>
              <p:cNvSpPr/>
              <p:nvPr/>
            </p:nvSpPr>
            <p:spPr>
              <a:xfrm>
                <a:off x="927410" y="2926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8" name="Google Shape;2588;p29"/>
              <p:cNvSpPr/>
              <p:nvPr/>
            </p:nvSpPr>
            <p:spPr>
              <a:xfrm>
                <a:off x="407048" y="23542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89" name="Google Shape;2589;p29"/>
              <p:cNvSpPr/>
              <p:nvPr/>
            </p:nvSpPr>
            <p:spPr>
              <a:xfrm>
                <a:off x="407048" y="2926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0" name="Google Shape;2590;p29"/>
              <p:cNvSpPr/>
              <p:nvPr/>
            </p:nvSpPr>
            <p:spPr>
              <a:xfrm>
                <a:off x="466455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1" name="Google Shape;2591;p29"/>
              <p:cNvSpPr/>
              <p:nvPr/>
            </p:nvSpPr>
            <p:spPr>
              <a:xfrm>
                <a:off x="466455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2" name="Google Shape;2592;p29"/>
              <p:cNvSpPr/>
              <p:nvPr/>
            </p:nvSpPr>
            <p:spPr>
              <a:xfrm>
                <a:off x="523662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3" name="Google Shape;2593;p29"/>
              <p:cNvSpPr/>
              <p:nvPr/>
            </p:nvSpPr>
            <p:spPr>
              <a:xfrm>
                <a:off x="523662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4" name="Google Shape;2594;p29"/>
              <p:cNvSpPr/>
              <p:nvPr/>
            </p:nvSpPr>
            <p:spPr>
              <a:xfrm>
                <a:off x="580869" y="23542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5" name="Google Shape;2595;p29"/>
              <p:cNvSpPr/>
              <p:nvPr/>
            </p:nvSpPr>
            <p:spPr>
              <a:xfrm>
                <a:off x="580869" y="2926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6" name="Google Shape;2596;p29"/>
              <p:cNvSpPr/>
              <p:nvPr/>
            </p:nvSpPr>
            <p:spPr>
              <a:xfrm>
                <a:off x="640276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7" name="Google Shape;2597;p29"/>
              <p:cNvSpPr/>
              <p:nvPr/>
            </p:nvSpPr>
            <p:spPr>
              <a:xfrm>
                <a:off x="640276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8" name="Google Shape;2598;p29"/>
              <p:cNvSpPr/>
              <p:nvPr/>
            </p:nvSpPr>
            <p:spPr>
              <a:xfrm>
                <a:off x="233227" y="23542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599" name="Google Shape;2599;p29"/>
              <p:cNvSpPr/>
              <p:nvPr/>
            </p:nvSpPr>
            <p:spPr>
              <a:xfrm>
                <a:off x="233227" y="2926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0" name="Google Shape;2600;p29"/>
              <p:cNvSpPr/>
              <p:nvPr/>
            </p:nvSpPr>
            <p:spPr>
              <a:xfrm>
                <a:off x="290434" y="23542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1" name="Google Shape;2601;p29"/>
              <p:cNvSpPr/>
              <p:nvPr/>
            </p:nvSpPr>
            <p:spPr>
              <a:xfrm>
                <a:off x="290434" y="2926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2" name="Google Shape;2602;p29"/>
              <p:cNvSpPr/>
              <p:nvPr/>
            </p:nvSpPr>
            <p:spPr>
              <a:xfrm>
                <a:off x="233227" y="57536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3" name="Google Shape;2603;p29"/>
              <p:cNvSpPr/>
              <p:nvPr/>
            </p:nvSpPr>
            <p:spPr>
              <a:xfrm>
                <a:off x="233227" y="63256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4" name="Google Shape;2604;p29"/>
              <p:cNvSpPr/>
              <p:nvPr/>
            </p:nvSpPr>
            <p:spPr>
              <a:xfrm>
                <a:off x="290434" y="57536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5" name="Google Shape;2605;p29"/>
              <p:cNvSpPr/>
              <p:nvPr/>
            </p:nvSpPr>
            <p:spPr>
              <a:xfrm>
                <a:off x="290434" y="63256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6" name="Google Shape;2606;p29"/>
              <p:cNvSpPr/>
              <p:nvPr/>
            </p:nvSpPr>
            <p:spPr>
              <a:xfrm>
                <a:off x="233227" y="46094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7" name="Google Shape;2607;p29"/>
              <p:cNvSpPr/>
              <p:nvPr/>
            </p:nvSpPr>
            <p:spPr>
              <a:xfrm>
                <a:off x="233227" y="51815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8" name="Google Shape;2608;p29"/>
              <p:cNvSpPr/>
              <p:nvPr/>
            </p:nvSpPr>
            <p:spPr>
              <a:xfrm>
                <a:off x="290434" y="460949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09" name="Google Shape;2609;p29"/>
              <p:cNvSpPr/>
              <p:nvPr/>
            </p:nvSpPr>
            <p:spPr>
              <a:xfrm>
                <a:off x="290434" y="51815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0" name="Google Shape;2610;p29"/>
              <p:cNvSpPr/>
              <p:nvPr/>
            </p:nvSpPr>
            <p:spPr>
              <a:xfrm>
                <a:off x="347641" y="235425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1" name="Google Shape;2611;p29"/>
              <p:cNvSpPr/>
              <p:nvPr/>
            </p:nvSpPr>
            <p:spPr>
              <a:xfrm>
                <a:off x="347641" y="292631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2" name="Google Shape;2612;p29"/>
              <p:cNvSpPr/>
              <p:nvPr/>
            </p:nvSpPr>
            <p:spPr>
              <a:xfrm>
                <a:off x="118814" y="23542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3" name="Google Shape;2613;p29"/>
              <p:cNvSpPr/>
              <p:nvPr/>
            </p:nvSpPr>
            <p:spPr>
              <a:xfrm>
                <a:off x="118814" y="2926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4" name="Google Shape;2614;p29"/>
              <p:cNvSpPr/>
              <p:nvPr/>
            </p:nvSpPr>
            <p:spPr>
              <a:xfrm>
                <a:off x="176021" y="235425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5" name="Google Shape;2615;p29"/>
              <p:cNvSpPr/>
              <p:nvPr/>
            </p:nvSpPr>
            <p:spPr>
              <a:xfrm>
                <a:off x="176021" y="29263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6" name="Google Shape;2616;p29"/>
              <p:cNvSpPr/>
              <p:nvPr/>
            </p:nvSpPr>
            <p:spPr>
              <a:xfrm>
                <a:off x="984617" y="235425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7" name="Google Shape;2617;p29"/>
              <p:cNvSpPr/>
              <p:nvPr/>
            </p:nvSpPr>
            <p:spPr>
              <a:xfrm>
                <a:off x="984617" y="29263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8" name="Google Shape;2618;p29"/>
              <p:cNvSpPr/>
              <p:nvPr/>
            </p:nvSpPr>
            <p:spPr>
              <a:xfrm>
                <a:off x="1041824" y="235425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19" name="Google Shape;2619;p29"/>
              <p:cNvSpPr/>
              <p:nvPr/>
            </p:nvSpPr>
            <p:spPr>
              <a:xfrm>
                <a:off x="1041824" y="29263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0" name="Google Shape;2620;p29"/>
              <p:cNvSpPr/>
              <p:nvPr/>
            </p:nvSpPr>
            <p:spPr>
              <a:xfrm>
                <a:off x="697483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1" name="Google Shape;2621;p29"/>
              <p:cNvSpPr/>
              <p:nvPr/>
            </p:nvSpPr>
            <p:spPr>
              <a:xfrm>
                <a:off x="697483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2" name="Google Shape;2622;p29"/>
              <p:cNvSpPr/>
              <p:nvPr/>
            </p:nvSpPr>
            <p:spPr>
              <a:xfrm>
                <a:off x="754690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3" name="Google Shape;2623;p29"/>
              <p:cNvSpPr/>
              <p:nvPr/>
            </p:nvSpPr>
            <p:spPr>
              <a:xfrm>
                <a:off x="754690" y="1738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4" name="Google Shape;2624;p29"/>
              <p:cNvSpPr/>
              <p:nvPr/>
            </p:nvSpPr>
            <p:spPr>
              <a:xfrm>
                <a:off x="810796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5" name="Google Shape;2625;p29"/>
              <p:cNvSpPr/>
              <p:nvPr/>
            </p:nvSpPr>
            <p:spPr>
              <a:xfrm>
                <a:off x="810796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6" name="Google Shape;2626;p29"/>
              <p:cNvSpPr/>
              <p:nvPr/>
            </p:nvSpPr>
            <p:spPr>
              <a:xfrm>
                <a:off x="871304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7" name="Google Shape;2627;p29"/>
              <p:cNvSpPr/>
              <p:nvPr/>
            </p:nvSpPr>
            <p:spPr>
              <a:xfrm>
                <a:off x="871304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8" name="Google Shape;2628;p29"/>
              <p:cNvSpPr/>
              <p:nvPr/>
            </p:nvSpPr>
            <p:spPr>
              <a:xfrm>
                <a:off x="927410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29" name="Google Shape;2629;p29"/>
              <p:cNvSpPr/>
              <p:nvPr/>
            </p:nvSpPr>
            <p:spPr>
              <a:xfrm>
                <a:off x="927410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0" name="Google Shape;2630;p29"/>
              <p:cNvSpPr/>
              <p:nvPr/>
            </p:nvSpPr>
            <p:spPr>
              <a:xfrm>
                <a:off x="407048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1" name="Google Shape;2631;p29"/>
              <p:cNvSpPr/>
              <p:nvPr/>
            </p:nvSpPr>
            <p:spPr>
              <a:xfrm>
                <a:off x="407048" y="1738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2" name="Google Shape;2632;p29"/>
              <p:cNvSpPr/>
              <p:nvPr/>
            </p:nvSpPr>
            <p:spPr>
              <a:xfrm>
                <a:off x="466455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3" name="Google Shape;2633;p29"/>
              <p:cNvSpPr/>
              <p:nvPr/>
            </p:nvSpPr>
            <p:spPr>
              <a:xfrm>
                <a:off x="466455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4" name="Google Shape;2634;p29"/>
              <p:cNvSpPr/>
              <p:nvPr/>
            </p:nvSpPr>
            <p:spPr>
              <a:xfrm>
                <a:off x="523662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5" name="Google Shape;2635;p29"/>
              <p:cNvSpPr/>
              <p:nvPr/>
            </p:nvSpPr>
            <p:spPr>
              <a:xfrm>
                <a:off x="523662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6" name="Google Shape;2636;p29"/>
              <p:cNvSpPr/>
              <p:nvPr/>
            </p:nvSpPr>
            <p:spPr>
              <a:xfrm>
                <a:off x="580869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7" name="Google Shape;2637;p29"/>
              <p:cNvSpPr/>
              <p:nvPr/>
            </p:nvSpPr>
            <p:spPr>
              <a:xfrm>
                <a:off x="580869" y="1738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8" name="Google Shape;2638;p29"/>
              <p:cNvSpPr/>
              <p:nvPr/>
            </p:nvSpPr>
            <p:spPr>
              <a:xfrm>
                <a:off x="640276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39" name="Google Shape;2639;p29"/>
              <p:cNvSpPr/>
              <p:nvPr/>
            </p:nvSpPr>
            <p:spPr>
              <a:xfrm>
                <a:off x="640276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0" name="Google Shape;2640;p29"/>
              <p:cNvSpPr/>
              <p:nvPr/>
            </p:nvSpPr>
            <p:spPr>
              <a:xfrm>
                <a:off x="233227" y="11661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1" name="Google Shape;2641;p29"/>
              <p:cNvSpPr/>
              <p:nvPr/>
            </p:nvSpPr>
            <p:spPr>
              <a:xfrm>
                <a:off x="233227" y="173818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2" name="Google Shape;2642;p29"/>
              <p:cNvSpPr/>
              <p:nvPr/>
            </p:nvSpPr>
            <p:spPr>
              <a:xfrm>
                <a:off x="290434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3" name="Google Shape;2643;p29"/>
              <p:cNvSpPr/>
              <p:nvPr/>
            </p:nvSpPr>
            <p:spPr>
              <a:xfrm>
                <a:off x="290434" y="1738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4" name="Google Shape;2644;p29"/>
              <p:cNvSpPr/>
              <p:nvPr/>
            </p:nvSpPr>
            <p:spPr>
              <a:xfrm>
                <a:off x="347641" y="11661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5" name="Google Shape;2645;p29"/>
              <p:cNvSpPr/>
              <p:nvPr/>
            </p:nvSpPr>
            <p:spPr>
              <a:xfrm>
                <a:off x="347641" y="173818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6" name="Google Shape;2646;p29"/>
              <p:cNvSpPr/>
              <p:nvPr/>
            </p:nvSpPr>
            <p:spPr>
              <a:xfrm>
                <a:off x="118814" y="116612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7" name="Google Shape;2647;p29"/>
              <p:cNvSpPr/>
              <p:nvPr/>
            </p:nvSpPr>
            <p:spPr>
              <a:xfrm>
                <a:off x="118814" y="173818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8" name="Google Shape;2648;p29"/>
              <p:cNvSpPr/>
              <p:nvPr/>
            </p:nvSpPr>
            <p:spPr>
              <a:xfrm>
                <a:off x="176021" y="116612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49" name="Google Shape;2649;p29"/>
              <p:cNvSpPr/>
              <p:nvPr/>
            </p:nvSpPr>
            <p:spPr>
              <a:xfrm>
                <a:off x="176021" y="173818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0" name="Google Shape;2650;p29"/>
              <p:cNvSpPr/>
              <p:nvPr/>
            </p:nvSpPr>
            <p:spPr>
              <a:xfrm>
                <a:off x="697483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1" name="Google Shape;2651;p29"/>
              <p:cNvSpPr/>
              <p:nvPr/>
            </p:nvSpPr>
            <p:spPr>
              <a:xfrm>
                <a:off x="697483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2" name="Google Shape;2652;p29"/>
              <p:cNvSpPr/>
              <p:nvPr/>
            </p:nvSpPr>
            <p:spPr>
              <a:xfrm>
                <a:off x="754690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3" name="Google Shape;2653;p29"/>
              <p:cNvSpPr/>
              <p:nvPr/>
            </p:nvSpPr>
            <p:spPr>
              <a:xfrm>
                <a:off x="754690" y="5720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4" name="Google Shape;2654;p29"/>
              <p:cNvSpPr/>
              <p:nvPr/>
            </p:nvSpPr>
            <p:spPr>
              <a:xfrm>
                <a:off x="810796" y="-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5" name="Google Shape;2655;p29"/>
              <p:cNvSpPr/>
              <p:nvPr/>
            </p:nvSpPr>
            <p:spPr>
              <a:xfrm>
                <a:off x="810796" y="5720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6" name="Google Shape;2656;p29"/>
              <p:cNvSpPr/>
              <p:nvPr/>
            </p:nvSpPr>
            <p:spPr>
              <a:xfrm>
                <a:off x="871304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7" name="Google Shape;2657;p29"/>
              <p:cNvSpPr/>
              <p:nvPr/>
            </p:nvSpPr>
            <p:spPr>
              <a:xfrm>
                <a:off x="871304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8" name="Google Shape;2658;p29"/>
              <p:cNvSpPr/>
              <p:nvPr/>
            </p:nvSpPr>
            <p:spPr>
              <a:xfrm>
                <a:off x="927410" y="-1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59" name="Google Shape;2659;p29"/>
              <p:cNvSpPr/>
              <p:nvPr/>
            </p:nvSpPr>
            <p:spPr>
              <a:xfrm>
                <a:off x="927410" y="5720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0" name="Google Shape;2660;p29"/>
              <p:cNvSpPr/>
              <p:nvPr/>
            </p:nvSpPr>
            <p:spPr>
              <a:xfrm>
                <a:off x="407048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1" name="Google Shape;2661;p29"/>
              <p:cNvSpPr/>
              <p:nvPr/>
            </p:nvSpPr>
            <p:spPr>
              <a:xfrm>
                <a:off x="407048" y="5720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2" name="Google Shape;2662;p29"/>
              <p:cNvSpPr/>
              <p:nvPr/>
            </p:nvSpPr>
            <p:spPr>
              <a:xfrm>
                <a:off x="466455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3" name="Google Shape;2663;p29"/>
              <p:cNvSpPr/>
              <p:nvPr/>
            </p:nvSpPr>
            <p:spPr>
              <a:xfrm>
                <a:off x="466455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4" name="Google Shape;2664;p29"/>
              <p:cNvSpPr/>
              <p:nvPr/>
            </p:nvSpPr>
            <p:spPr>
              <a:xfrm>
                <a:off x="523662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5" name="Google Shape;2665;p29"/>
              <p:cNvSpPr/>
              <p:nvPr/>
            </p:nvSpPr>
            <p:spPr>
              <a:xfrm>
                <a:off x="523662" y="5720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6" name="Google Shape;2666;p29"/>
              <p:cNvSpPr/>
              <p:nvPr/>
            </p:nvSpPr>
            <p:spPr>
              <a:xfrm>
                <a:off x="580869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67" name="Google Shape;2667;p29"/>
              <p:cNvSpPr/>
              <p:nvPr/>
            </p:nvSpPr>
            <p:spPr>
              <a:xfrm>
                <a:off x="580869" y="5720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668" name="Google Shape;2668;p29"/>
            <p:cNvGrpSpPr/>
            <p:nvPr/>
          </p:nvGrpSpPr>
          <p:grpSpPr>
            <a:xfrm>
              <a:off x="407047" y="292630"/>
              <a:ext cx="1425776" cy="847099"/>
              <a:chOff x="-1" y="-1"/>
              <a:chExt cx="1425775" cy="847098"/>
            </a:xfrm>
          </p:grpSpPr>
          <p:sp>
            <p:nvSpPr>
              <p:cNvPr id="2669" name="Google Shape;2669;p29"/>
              <p:cNvSpPr/>
              <p:nvPr/>
            </p:nvSpPr>
            <p:spPr>
              <a:xfrm>
                <a:off x="638077" y="63257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0" name="Google Shape;2670;p29"/>
              <p:cNvSpPr/>
              <p:nvPr/>
            </p:nvSpPr>
            <p:spPr>
              <a:xfrm>
                <a:off x="638077" y="68977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1" name="Google Shape;2671;p29"/>
              <p:cNvSpPr/>
              <p:nvPr/>
            </p:nvSpPr>
            <p:spPr>
              <a:xfrm>
                <a:off x="231028" y="6325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2" name="Google Shape;2672;p29"/>
              <p:cNvSpPr/>
              <p:nvPr/>
            </p:nvSpPr>
            <p:spPr>
              <a:xfrm>
                <a:off x="231028" y="68977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3" name="Google Shape;2673;p29"/>
              <p:cNvSpPr/>
              <p:nvPr/>
            </p:nvSpPr>
            <p:spPr>
              <a:xfrm>
                <a:off x="288235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4" name="Google Shape;2674;p29"/>
              <p:cNvSpPr/>
              <p:nvPr/>
            </p:nvSpPr>
            <p:spPr>
              <a:xfrm>
                <a:off x="288235" y="68977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5" name="Google Shape;2675;p29"/>
              <p:cNvSpPr/>
              <p:nvPr/>
            </p:nvSpPr>
            <p:spPr>
              <a:xfrm>
                <a:off x="345442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6" name="Google Shape;2676;p29"/>
              <p:cNvSpPr/>
              <p:nvPr/>
            </p:nvSpPr>
            <p:spPr>
              <a:xfrm>
                <a:off x="345442" y="68977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7" name="Google Shape;2677;p29"/>
              <p:cNvSpPr/>
              <p:nvPr/>
            </p:nvSpPr>
            <p:spPr>
              <a:xfrm>
                <a:off x="173821" y="63257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8" name="Google Shape;2678;p29"/>
              <p:cNvSpPr/>
              <p:nvPr/>
            </p:nvSpPr>
            <p:spPr>
              <a:xfrm>
                <a:off x="173821" y="68977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79" name="Google Shape;2679;p29"/>
              <p:cNvSpPr/>
              <p:nvPr/>
            </p:nvSpPr>
            <p:spPr>
              <a:xfrm>
                <a:off x="116614" y="63257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0" name="Google Shape;2680;p29"/>
              <p:cNvSpPr/>
              <p:nvPr/>
            </p:nvSpPr>
            <p:spPr>
              <a:xfrm>
                <a:off x="116614" y="68977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1" name="Google Shape;2681;p29"/>
              <p:cNvSpPr/>
              <p:nvPr/>
            </p:nvSpPr>
            <p:spPr>
              <a:xfrm>
                <a:off x="57207" y="6325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2" name="Google Shape;2682;p29"/>
              <p:cNvSpPr/>
              <p:nvPr/>
            </p:nvSpPr>
            <p:spPr>
              <a:xfrm>
                <a:off x="57207" y="68977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3" name="Google Shape;2683;p29"/>
              <p:cNvSpPr/>
              <p:nvPr/>
            </p:nvSpPr>
            <p:spPr>
              <a:xfrm>
                <a:off x="-1" y="68977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4" name="Google Shape;2684;p29"/>
              <p:cNvSpPr/>
              <p:nvPr/>
            </p:nvSpPr>
            <p:spPr>
              <a:xfrm>
                <a:off x="695284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5" name="Google Shape;2685;p29"/>
              <p:cNvSpPr/>
              <p:nvPr/>
            </p:nvSpPr>
            <p:spPr>
              <a:xfrm>
                <a:off x="695284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6" name="Google Shape;2686;p29"/>
              <p:cNvSpPr/>
              <p:nvPr/>
            </p:nvSpPr>
            <p:spPr>
              <a:xfrm>
                <a:off x="752490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7" name="Google Shape;2687;p29"/>
              <p:cNvSpPr/>
              <p:nvPr/>
            </p:nvSpPr>
            <p:spPr>
              <a:xfrm>
                <a:off x="752490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8" name="Google Shape;2688;p29"/>
              <p:cNvSpPr/>
              <p:nvPr/>
            </p:nvSpPr>
            <p:spPr>
              <a:xfrm>
                <a:off x="808597" y="51815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89" name="Google Shape;2689;p29"/>
              <p:cNvSpPr/>
              <p:nvPr/>
            </p:nvSpPr>
            <p:spPr>
              <a:xfrm>
                <a:off x="808597" y="5753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0" name="Google Shape;2690;p29"/>
              <p:cNvSpPr/>
              <p:nvPr/>
            </p:nvSpPr>
            <p:spPr>
              <a:xfrm>
                <a:off x="869104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1" name="Google Shape;2691;p29"/>
              <p:cNvSpPr/>
              <p:nvPr/>
            </p:nvSpPr>
            <p:spPr>
              <a:xfrm>
                <a:off x="869104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2" name="Google Shape;2692;p29"/>
              <p:cNvSpPr/>
              <p:nvPr/>
            </p:nvSpPr>
            <p:spPr>
              <a:xfrm>
                <a:off x="925211" y="51815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3" name="Google Shape;2693;p29"/>
              <p:cNvSpPr/>
              <p:nvPr/>
            </p:nvSpPr>
            <p:spPr>
              <a:xfrm>
                <a:off x="925211" y="57536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4" name="Google Shape;2694;p29"/>
              <p:cNvSpPr/>
              <p:nvPr/>
            </p:nvSpPr>
            <p:spPr>
              <a:xfrm>
                <a:off x="404849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5" name="Google Shape;2695;p29"/>
              <p:cNvSpPr/>
              <p:nvPr/>
            </p:nvSpPr>
            <p:spPr>
              <a:xfrm>
                <a:off x="404849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6" name="Google Shape;2696;p29"/>
              <p:cNvSpPr/>
              <p:nvPr/>
            </p:nvSpPr>
            <p:spPr>
              <a:xfrm>
                <a:off x="464256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7" name="Google Shape;2697;p29"/>
              <p:cNvSpPr/>
              <p:nvPr/>
            </p:nvSpPr>
            <p:spPr>
              <a:xfrm>
                <a:off x="464256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8" name="Google Shape;2698;p29"/>
              <p:cNvSpPr/>
              <p:nvPr/>
            </p:nvSpPr>
            <p:spPr>
              <a:xfrm>
                <a:off x="521463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99" name="Google Shape;2699;p29"/>
              <p:cNvSpPr/>
              <p:nvPr/>
            </p:nvSpPr>
            <p:spPr>
              <a:xfrm>
                <a:off x="521463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0" name="Google Shape;2700;p29"/>
              <p:cNvSpPr/>
              <p:nvPr/>
            </p:nvSpPr>
            <p:spPr>
              <a:xfrm>
                <a:off x="578670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1" name="Google Shape;2701;p29"/>
              <p:cNvSpPr/>
              <p:nvPr/>
            </p:nvSpPr>
            <p:spPr>
              <a:xfrm>
                <a:off x="578670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2" name="Google Shape;2702;p29"/>
              <p:cNvSpPr/>
              <p:nvPr/>
            </p:nvSpPr>
            <p:spPr>
              <a:xfrm>
                <a:off x="638077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3" name="Google Shape;2703;p29"/>
              <p:cNvSpPr/>
              <p:nvPr/>
            </p:nvSpPr>
            <p:spPr>
              <a:xfrm>
                <a:off x="638077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4" name="Google Shape;2704;p29"/>
              <p:cNvSpPr/>
              <p:nvPr/>
            </p:nvSpPr>
            <p:spPr>
              <a:xfrm>
                <a:off x="231028" y="51815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5" name="Google Shape;2705;p29"/>
              <p:cNvSpPr/>
              <p:nvPr/>
            </p:nvSpPr>
            <p:spPr>
              <a:xfrm>
                <a:off x="231028" y="5753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6" name="Google Shape;2706;p29"/>
              <p:cNvSpPr/>
              <p:nvPr/>
            </p:nvSpPr>
            <p:spPr>
              <a:xfrm>
                <a:off x="288235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7" name="Google Shape;2707;p29"/>
              <p:cNvSpPr/>
              <p:nvPr/>
            </p:nvSpPr>
            <p:spPr>
              <a:xfrm>
                <a:off x="288235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8" name="Google Shape;2708;p29"/>
              <p:cNvSpPr/>
              <p:nvPr/>
            </p:nvSpPr>
            <p:spPr>
              <a:xfrm>
                <a:off x="345442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09" name="Google Shape;2709;p29"/>
              <p:cNvSpPr/>
              <p:nvPr/>
            </p:nvSpPr>
            <p:spPr>
              <a:xfrm>
                <a:off x="345442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0" name="Google Shape;2710;p29"/>
              <p:cNvSpPr/>
              <p:nvPr/>
            </p:nvSpPr>
            <p:spPr>
              <a:xfrm>
                <a:off x="116614" y="51815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1" name="Google Shape;2711;p29"/>
              <p:cNvSpPr/>
              <p:nvPr/>
            </p:nvSpPr>
            <p:spPr>
              <a:xfrm>
                <a:off x="116614" y="57536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2" name="Google Shape;2712;p29"/>
              <p:cNvSpPr/>
              <p:nvPr/>
            </p:nvSpPr>
            <p:spPr>
              <a:xfrm>
                <a:off x="173821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3" name="Google Shape;2713;p29"/>
              <p:cNvSpPr/>
              <p:nvPr/>
            </p:nvSpPr>
            <p:spPr>
              <a:xfrm>
                <a:off x="173821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4" name="Google Shape;2714;p29"/>
              <p:cNvSpPr/>
              <p:nvPr/>
            </p:nvSpPr>
            <p:spPr>
              <a:xfrm>
                <a:off x="695284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5" name="Google Shape;2715;p29"/>
              <p:cNvSpPr/>
              <p:nvPr/>
            </p:nvSpPr>
            <p:spPr>
              <a:xfrm>
                <a:off x="695284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6" name="Google Shape;2716;p29"/>
              <p:cNvSpPr/>
              <p:nvPr/>
            </p:nvSpPr>
            <p:spPr>
              <a:xfrm>
                <a:off x="752490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7" name="Google Shape;2717;p29"/>
              <p:cNvSpPr/>
              <p:nvPr/>
            </p:nvSpPr>
            <p:spPr>
              <a:xfrm>
                <a:off x="752490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8" name="Google Shape;2718;p29"/>
              <p:cNvSpPr/>
              <p:nvPr/>
            </p:nvSpPr>
            <p:spPr>
              <a:xfrm>
                <a:off x="808597" y="3993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19" name="Google Shape;2719;p29"/>
              <p:cNvSpPr/>
              <p:nvPr/>
            </p:nvSpPr>
            <p:spPr>
              <a:xfrm>
                <a:off x="808597" y="45655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0" name="Google Shape;2720;p29"/>
              <p:cNvSpPr/>
              <p:nvPr/>
            </p:nvSpPr>
            <p:spPr>
              <a:xfrm>
                <a:off x="869104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1" name="Google Shape;2721;p29"/>
              <p:cNvSpPr/>
              <p:nvPr/>
            </p:nvSpPr>
            <p:spPr>
              <a:xfrm>
                <a:off x="869104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2" name="Google Shape;2722;p29"/>
              <p:cNvSpPr/>
              <p:nvPr/>
            </p:nvSpPr>
            <p:spPr>
              <a:xfrm>
                <a:off x="925211" y="3993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3" name="Google Shape;2723;p29"/>
              <p:cNvSpPr/>
              <p:nvPr/>
            </p:nvSpPr>
            <p:spPr>
              <a:xfrm>
                <a:off x="925211" y="45655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4" name="Google Shape;2724;p29"/>
              <p:cNvSpPr/>
              <p:nvPr/>
            </p:nvSpPr>
            <p:spPr>
              <a:xfrm>
                <a:off x="404849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5" name="Google Shape;2725;p29"/>
              <p:cNvSpPr/>
              <p:nvPr/>
            </p:nvSpPr>
            <p:spPr>
              <a:xfrm>
                <a:off x="404849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6" name="Google Shape;2726;p29"/>
              <p:cNvSpPr/>
              <p:nvPr/>
            </p:nvSpPr>
            <p:spPr>
              <a:xfrm>
                <a:off x="464256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7" name="Google Shape;2727;p29"/>
              <p:cNvSpPr/>
              <p:nvPr/>
            </p:nvSpPr>
            <p:spPr>
              <a:xfrm>
                <a:off x="464256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8" name="Google Shape;2728;p29"/>
              <p:cNvSpPr/>
              <p:nvPr/>
            </p:nvSpPr>
            <p:spPr>
              <a:xfrm>
                <a:off x="521463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29" name="Google Shape;2729;p29"/>
              <p:cNvSpPr/>
              <p:nvPr/>
            </p:nvSpPr>
            <p:spPr>
              <a:xfrm>
                <a:off x="521463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0" name="Google Shape;2730;p29"/>
              <p:cNvSpPr/>
              <p:nvPr/>
            </p:nvSpPr>
            <p:spPr>
              <a:xfrm>
                <a:off x="578670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1" name="Google Shape;2731;p29"/>
              <p:cNvSpPr/>
              <p:nvPr/>
            </p:nvSpPr>
            <p:spPr>
              <a:xfrm>
                <a:off x="578670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2" name="Google Shape;2732;p29"/>
              <p:cNvSpPr/>
              <p:nvPr/>
            </p:nvSpPr>
            <p:spPr>
              <a:xfrm>
                <a:off x="638077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3" name="Google Shape;2733;p29"/>
              <p:cNvSpPr/>
              <p:nvPr/>
            </p:nvSpPr>
            <p:spPr>
              <a:xfrm>
                <a:off x="638077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4" name="Google Shape;2734;p29"/>
              <p:cNvSpPr/>
              <p:nvPr/>
            </p:nvSpPr>
            <p:spPr>
              <a:xfrm>
                <a:off x="231028" y="39934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5" name="Google Shape;2735;p29"/>
              <p:cNvSpPr/>
              <p:nvPr/>
            </p:nvSpPr>
            <p:spPr>
              <a:xfrm>
                <a:off x="231028" y="45655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6" name="Google Shape;2736;p29"/>
              <p:cNvSpPr/>
              <p:nvPr/>
            </p:nvSpPr>
            <p:spPr>
              <a:xfrm>
                <a:off x="288235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7" name="Google Shape;2737;p29"/>
              <p:cNvSpPr/>
              <p:nvPr/>
            </p:nvSpPr>
            <p:spPr>
              <a:xfrm>
                <a:off x="288235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8" name="Google Shape;2738;p29"/>
              <p:cNvSpPr/>
              <p:nvPr/>
            </p:nvSpPr>
            <p:spPr>
              <a:xfrm>
                <a:off x="345442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39" name="Google Shape;2739;p29"/>
              <p:cNvSpPr/>
              <p:nvPr/>
            </p:nvSpPr>
            <p:spPr>
              <a:xfrm>
                <a:off x="345442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0" name="Google Shape;2740;p29"/>
              <p:cNvSpPr/>
              <p:nvPr/>
            </p:nvSpPr>
            <p:spPr>
              <a:xfrm>
                <a:off x="116614" y="39934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1" name="Google Shape;2741;p29"/>
              <p:cNvSpPr/>
              <p:nvPr/>
            </p:nvSpPr>
            <p:spPr>
              <a:xfrm>
                <a:off x="116614" y="45655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2" name="Google Shape;2742;p29"/>
              <p:cNvSpPr/>
              <p:nvPr/>
            </p:nvSpPr>
            <p:spPr>
              <a:xfrm>
                <a:off x="173821" y="3993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3" name="Google Shape;2743;p29"/>
              <p:cNvSpPr/>
              <p:nvPr/>
            </p:nvSpPr>
            <p:spPr>
              <a:xfrm>
                <a:off x="173821" y="456551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4" name="Google Shape;2744;p29"/>
              <p:cNvSpPr/>
              <p:nvPr/>
            </p:nvSpPr>
            <p:spPr>
              <a:xfrm>
                <a:off x="695284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5" name="Google Shape;2745;p29"/>
              <p:cNvSpPr/>
              <p:nvPr/>
            </p:nvSpPr>
            <p:spPr>
              <a:xfrm>
                <a:off x="695284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6" name="Google Shape;2746;p29"/>
              <p:cNvSpPr/>
              <p:nvPr/>
            </p:nvSpPr>
            <p:spPr>
              <a:xfrm>
                <a:off x="752490" y="28713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7" name="Google Shape;2747;p29"/>
              <p:cNvSpPr/>
              <p:nvPr/>
            </p:nvSpPr>
            <p:spPr>
              <a:xfrm>
                <a:off x="752490" y="34433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8" name="Google Shape;2748;p29"/>
              <p:cNvSpPr/>
              <p:nvPr/>
            </p:nvSpPr>
            <p:spPr>
              <a:xfrm>
                <a:off x="808597" y="287132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49" name="Google Shape;2749;p29"/>
              <p:cNvSpPr/>
              <p:nvPr/>
            </p:nvSpPr>
            <p:spPr>
              <a:xfrm>
                <a:off x="808597" y="3443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0" name="Google Shape;2750;p29"/>
              <p:cNvSpPr/>
              <p:nvPr/>
            </p:nvSpPr>
            <p:spPr>
              <a:xfrm>
                <a:off x="869104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1" name="Google Shape;2751;p29"/>
              <p:cNvSpPr/>
              <p:nvPr/>
            </p:nvSpPr>
            <p:spPr>
              <a:xfrm>
                <a:off x="869104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2" name="Google Shape;2752;p29"/>
              <p:cNvSpPr/>
              <p:nvPr/>
            </p:nvSpPr>
            <p:spPr>
              <a:xfrm>
                <a:off x="925211" y="287132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3" name="Google Shape;2753;p29"/>
              <p:cNvSpPr/>
              <p:nvPr/>
            </p:nvSpPr>
            <p:spPr>
              <a:xfrm>
                <a:off x="925211" y="34433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4" name="Google Shape;2754;p29"/>
              <p:cNvSpPr/>
              <p:nvPr/>
            </p:nvSpPr>
            <p:spPr>
              <a:xfrm>
                <a:off x="404849" y="28713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5" name="Google Shape;2755;p29"/>
              <p:cNvSpPr/>
              <p:nvPr/>
            </p:nvSpPr>
            <p:spPr>
              <a:xfrm>
                <a:off x="404849" y="34433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6" name="Google Shape;2756;p29"/>
              <p:cNvSpPr/>
              <p:nvPr/>
            </p:nvSpPr>
            <p:spPr>
              <a:xfrm>
                <a:off x="464256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7" name="Google Shape;2757;p29"/>
              <p:cNvSpPr/>
              <p:nvPr/>
            </p:nvSpPr>
            <p:spPr>
              <a:xfrm>
                <a:off x="464256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8" name="Google Shape;2758;p29"/>
              <p:cNvSpPr/>
              <p:nvPr/>
            </p:nvSpPr>
            <p:spPr>
              <a:xfrm>
                <a:off x="521463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59" name="Google Shape;2759;p29"/>
              <p:cNvSpPr/>
              <p:nvPr/>
            </p:nvSpPr>
            <p:spPr>
              <a:xfrm>
                <a:off x="521463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0" name="Google Shape;2760;p29"/>
              <p:cNvSpPr/>
              <p:nvPr/>
            </p:nvSpPr>
            <p:spPr>
              <a:xfrm>
                <a:off x="578670" y="28713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1" name="Google Shape;2761;p29"/>
              <p:cNvSpPr/>
              <p:nvPr/>
            </p:nvSpPr>
            <p:spPr>
              <a:xfrm>
                <a:off x="578670" y="34433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2" name="Google Shape;2762;p29"/>
              <p:cNvSpPr/>
              <p:nvPr/>
            </p:nvSpPr>
            <p:spPr>
              <a:xfrm>
                <a:off x="638077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3" name="Google Shape;2763;p29"/>
              <p:cNvSpPr/>
              <p:nvPr/>
            </p:nvSpPr>
            <p:spPr>
              <a:xfrm>
                <a:off x="638077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4" name="Google Shape;2764;p29"/>
              <p:cNvSpPr/>
              <p:nvPr/>
            </p:nvSpPr>
            <p:spPr>
              <a:xfrm>
                <a:off x="231028" y="287132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5" name="Google Shape;2765;p29"/>
              <p:cNvSpPr/>
              <p:nvPr/>
            </p:nvSpPr>
            <p:spPr>
              <a:xfrm>
                <a:off x="231028" y="34433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6" name="Google Shape;2766;p29"/>
              <p:cNvSpPr/>
              <p:nvPr/>
            </p:nvSpPr>
            <p:spPr>
              <a:xfrm>
                <a:off x="288235" y="28713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7" name="Google Shape;2767;p29"/>
              <p:cNvSpPr/>
              <p:nvPr/>
            </p:nvSpPr>
            <p:spPr>
              <a:xfrm>
                <a:off x="288235" y="34433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8" name="Google Shape;2768;p29"/>
              <p:cNvSpPr/>
              <p:nvPr/>
            </p:nvSpPr>
            <p:spPr>
              <a:xfrm>
                <a:off x="345442" y="28713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69" name="Google Shape;2769;p29"/>
              <p:cNvSpPr/>
              <p:nvPr/>
            </p:nvSpPr>
            <p:spPr>
              <a:xfrm>
                <a:off x="345442" y="34433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0" name="Google Shape;2770;p29"/>
              <p:cNvSpPr/>
              <p:nvPr/>
            </p:nvSpPr>
            <p:spPr>
              <a:xfrm>
                <a:off x="173821" y="287132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1" name="Google Shape;2771;p29"/>
              <p:cNvSpPr/>
              <p:nvPr/>
            </p:nvSpPr>
            <p:spPr>
              <a:xfrm>
                <a:off x="173821" y="34433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2" name="Google Shape;2772;p29"/>
              <p:cNvSpPr/>
              <p:nvPr/>
            </p:nvSpPr>
            <p:spPr>
              <a:xfrm>
                <a:off x="116614" y="287132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3" name="Google Shape;2773;p29"/>
              <p:cNvSpPr/>
              <p:nvPr/>
            </p:nvSpPr>
            <p:spPr>
              <a:xfrm>
                <a:off x="116614" y="34433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4" name="Google Shape;2774;p29"/>
              <p:cNvSpPr/>
              <p:nvPr/>
            </p:nvSpPr>
            <p:spPr>
              <a:xfrm>
                <a:off x="695284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5" name="Google Shape;2775;p29"/>
              <p:cNvSpPr/>
              <p:nvPr/>
            </p:nvSpPr>
            <p:spPr>
              <a:xfrm>
                <a:off x="695284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6" name="Google Shape;2776;p29"/>
              <p:cNvSpPr/>
              <p:nvPr/>
            </p:nvSpPr>
            <p:spPr>
              <a:xfrm>
                <a:off x="752490" y="1738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7" name="Google Shape;2777;p29"/>
              <p:cNvSpPr/>
              <p:nvPr/>
            </p:nvSpPr>
            <p:spPr>
              <a:xfrm>
                <a:off x="752490" y="2310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8" name="Google Shape;2778;p29"/>
              <p:cNvSpPr/>
              <p:nvPr/>
            </p:nvSpPr>
            <p:spPr>
              <a:xfrm>
                <a:off x="808597" y="1738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79" name="Google Shape;2779;p29"/>
              <p:cNvSpPr/>
              <p:nvPr/>
            </p:nvSpPr>
            <p:spPr>
              <a:xfrm>
                <a:off x="808597" y="23102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0" name="Google Shape;2780;p29"/>
              <p:cNvSpPr/>
              <p:nvPr/>
            </p:nvSpPr>
            <p:spPr>
              <a:xfrm>
                <a:off x="869104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1" name="Google Shape;2781;p29"/>
              <p:cNvSpPr/>
              <p:nvPr/>
            </p:nvSpPr>
            <p:spPr>
              <a:xfrm>
                <a:off x="869104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2" name="Google Shape;2782;p29"/>
              <p:cNvSpPr/>
              <p:nvPr/>
            </p:nvSpPr>
            <p:spPr>
              <a:xfrm>
                <a:off x="925211" y="1738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3" name="Google Shape;2783;p29"/>
              <p:cNvSpPr/>
              <p:nvPr/>
            </p:nvSpPr>
            <p:spPr>
              <a:xfrm>
                <a:off x="925211" y="23102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4" name="Google Shape;2784;p29"/>
              <p:cNvSpPr/>
              <p:nvPr/>
            </p:nvSpPr>
            <p:spPr>
              <a:xfrm>
                <a:off x="404849" y="1738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5" name="Google Shape;2785;p29"/>
              <p:cNvSpPr/>
              <p:nvPr/>
            </p:nvSpPr>
            <p:spPr>
              <a:xfrm>
                <a:off x="404849" y="2310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6" name="Google Shape;2786;p29"/>
              <p:cNvSpPr/>
              <p:nvPr/>
            </p:nvSpPr>
            <p:spPr>
              <a:xfrm>
                <a:off x="464256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7" name="Google Shape;2787;p29"/>
              <p:cNvSpPr/>
              <p:nvPr/>
            </p:nvSpPr>
            <p:spPr>
              <a:xfrm>
                <a:off x="464256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8" name="Google Shape;2788;p29"/>
              <p:cNvSpPr/>
              <p:nvPr/>
            </p:nvSpPr>
            <p:spPr>
              <a:xfrm>
                <a:off x="521463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89" name="Google Shape;2789;p29"/>
              <p:cNvSpPr/>
              <p:nvPr/>
            </p:nvSpPr>
            <p:spPr>
              <a:xfrm>
                <a:off x="521463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0" name="Google Shape;2790;p29"/>
              <p:cNvSpPr/>
              <p:nvPr/>
            </p:nvSpPr>
            <p:spPr>
              <a:xfrm>
                <a:off x="578670" y="1738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1" name="Google Shape;2791;p29"/>
              <p:cNvSpPr/>
              <p:nvPr/>
            </p:nvSpPr>
            <p:spPr>
              <a:xfrm>
                <a:off x="578670" y="2310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2" name="Google Shape;2792;p29"/>
              <p:cNvSpPr/>
              <p:nvPr/>
            </p:nvSpPr>
            <p:spPr>
              <a:xfrm>
                <a:off x="638077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3" name="Google Shape;2793;p29"/>
              <p:cNvSpPr/>
              <p:nvPr/>
            </p:nvSpPr>
            <p:spPr>
              <a:xfrm>
                <a:off x="638077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4" name="Google Shape;2794;p29"/>
              <p:cNvSpPr/>
              <p:nvPr/>
            </p:nvSpPr>
            <p:spPr>
              <a:xfrm>
                <a:off x="231028" y="17381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5" name="Google Shape;2795;p29"/>
              <p:cNvSpPr/>
              <p:nvPr/>
            </p:nvSpPr>
            <p:spPr>
              <a:xfrm>
                <a:off x="231028" y="23102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6" name="Google Shape;2796;p29"/>
              <p:cNvSpPr/>
              <p:nvPr/>
            </p:nvSpPr>
            <p:spPr>
              <a:xfrm>
                <a:off x="288235" y="1738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7" name="Google Shape;2797;p29"/>
              <p:cNvSpPr/>
              <p:nvPr/>
            </p:nvSpPr>
            <p:spPr>
              <a:xfrm>
                <a:off x="288235" y="2310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8" name="Google Shape;2798;p29"/>
              <p:cNvSpPr/>
              <p:nvPr/>
            </p:nvSpPr>
            <p:spPr>
              <a:xfrm>
                <a:off x="345442" y="17381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799" name="Google Shape;2799;p29"/>
              <p:cNvSpPr/>
              <p:nvPr/>
            </p:nvSpPr>
            <p:spPr>
              <a:xfrm>
                <a:off x="345442" y="2310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0" name="Google Shape;2800;p29"/>
              <p:cNvSpPr/>
              <p:nvPr/>
            </p:nvSpPr>
            <p:spPr>
              <a:xfrm>
                <a:off x="116614" y="17381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1" name="Google Shape;2801;p29"/>
              <p:cNvSpPr/>
              <p:nvPr/>
            </p:nvSpPr>
            <p:spPr>
              <a:xfrm>
                <a:off x="116614" y="23102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2" name="Google Shape;2802;p29"/>
              <p:cNvSpPr/>
              <p:nvPr/>
            </p:nvSpPr>
            <p:spPr>
              <a:xfrm>
                <a:off x="173821" y="17381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3" name="Google Shape;2803;p29"/>
              <p:cNvSpPr/>
              <p:nvPr/>
            </p:nvSpPr>
            <p:spPr>
              <a:xfrm>
                <a:off x="173821" y="23102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4" name="Google Shape;2804;p29"/>
              <p:cNvSpPr/>
              <p:nvPr/>
            </p:nvSpPr>
            <p:spPr>
              <a:xfrm>
                <a:off x="695284" y="539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5" name="Google Shape;2805;p29"/>
              <p:cNvSpPr/>
              <p:nvPr/>
            </p:nvSpPr>
            <p:spPr>
              <a:xfrm>
                <a:off x="695284" y="1111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6" name="Google Shape;2806;p29"/>
              <p:cNvSpPr/>
              <p:nvPr/>
            </p:nvSpPr>
            <p:spPr>
              <a:xfrm>
                <a:off x="752490" y="539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7" name="Google Shape;2807;p29"/>
              <p:cNvSpPr/>
              <p:nvPr/>
            </p:nvSpPr>
            <p:spPr>
              <a:xfrm>
                <a:off x="752490" y="11111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8" name="Google Shape;2808;p29"/>
              <p:cNvSpPr/>
              <p:nvPr/>
            </p:nvSpPr>
            <p:spPr>
              <a:xfrm>
                <a:off x="808597" y="539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09" name="Google Shape;2809;p29"/>
              <p:cNvSpPr/>
              <p:nvPr/>
            </p:nvSpPr>
            <p:spPr>
              <a:xfrm>
                <a:off x="808597" y="1111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0" name="Google Shape;2810;p29"/>
              <p:cNvSpPr/>
              <p:nvPr/>
            </p:nvSpPr>
            <p:spPr>
              <a:xfrm>
                <a:off x="869104" y="539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1" name="Google Shape;2811;p29"/>
              <p:cNvSpPr/>
              <p:nvPr/>
            </p:nvSpPr>
            <p:spPr>
              <a:xfrm>
                <a:off x="869104" y="1111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2" name="Google Shape;2812;p29"/>
              <p:cNvSpPr/>
              <p:nvPr/>
            </p:nvSpPr>
            <p:spPr>
              <a:xfrm>
                <a:off x="925211" y="539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3" name="Google Shape;2813;p29"/>
              <p:cNvSpPr/>
              <p:nvPr/>
            </p:nvSpPr>
            <p:spPr>
              <a:xfrm>
                <a:off x="925211" y="111113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4" name="Google Shape;2814;p29"/>
              <p:cNvSpPr/>
              <p:nvPr/>
            </p:nvSpPr>
            <p:spPr>
              <a:xfrm>
                <a:off x="404849" y="539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5" name="Google Shape;2815;p29"/>
              <p:cNvSpPr/>
              <p:nvPr/>
            </p:nvSpPr>
            <p:spPr>
              <a:xfrm>
                <a:off x="404849" y="11111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6" name="Google Shape;2816;p29"/>
              <p:cNvSpPr/>
              <p:nvPr/>
            </p:nvSpPr>
            <p:spPr>
              <a:xfrm>
                <a:off x="464256" y="539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7" name="Google Shape;2817;p29"/>
              <p:cNvSpPr/>
              <p:nvPr/>
            </p:nvSpPr>
            <p:spPr>
              <a:xfrm>
                <a:off x="464256" y="1111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8" name="Google Shape;2818;p29"/>
              <p:cNvSpPr/>
              <p:nvPr/>
            </p:nvSpPr>
            <p:spPr>
              <a:xfrm>
                <a:off x="521463" y="539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19" name="Google Shape;2819;p29"/>
              <p:cNvSpPr/>
              <p:nvPr/>
            </p:nvSpPr>
            <p:spPr>
              <a:xfrm>
                <a:off x="521463" y="1111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0" name="Google Shape;2820;p29"/>
              <p:cNvSpPr/>
              <p:nvPr/>
            </p:nvSpPr>
            <p:spPr>
              <a:xfrm>
                <a:off x="578670" y="539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1" name="Google Shape;2821;p29"/>
              <p:cNvSpPr/>
              <p:nvPr/>
            </p:nvSpPr>
            <p:spPr>
              <a:xfrm>
                <a:off x="578670" y="111113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2" name="Google Shape;2822;p29"/>
              <p:cNvSpPr/>
              <p:nvPr/>
            </p:nvSpPr>
            <p:spPr>
              <a:xfrm>
                <a:off x="638077" y="539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3" name="Google Shape;2823;p29"/>
              <p:cNvSpPr/>
              <p:nvPr/>
            </p:nvSpPr>
            <p:spPr>
              <a:xfrm>
                <a:off x="695284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4" name="Google Shape;2824;p29"/>
              <p:cNvSpPr/>
              <p:nvPr/>
            </p:nvSpPr>
            <p:spPr>
              <a:xfrm>
                <a:off x="464256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5" name="Google Shape;2825;p29"/>
              <p:cNvSpPr/>
              <p:nvPr/>
            </p:nvSpPr>
            <p:spPr>
              <a:xfrm>
                <a:off x="521463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6" name="Google Shape;2826;p29"/>
              <p:cNvSpPr/>
              <p:nvPr/>
            </p:nvSpPr>
            <p:spPr>
              <a:xfrm>
                <a:off x="578670" y="-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7" name="Google Shape;2827;p29"/>
              <p:cNvSpPr/>
              <p:nvPr/>
            </p:nvSpPr>
            <p:spPr>
              <a:xfrm>
                <a:off x="638077" y="-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8" name="Google Shape;2828;p29"/>
              <p:cNvSpPr/>
              <p:nvPr/>
            </p:nvSpPr>
            <p:spPr>
              <a:xfrm>
                <a:off x="638077" y="11111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29" name="Google Shape;2829;p29"/>
              <p:cNvSpPr/>
              <p:nvPr/>
            </p:nvSpPr>
            <p:spPr>
              <a:xfrm>
                <a:off x="1154039" y="74918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0" name="Google Shape;2830;p29"/>
              <p:cNvSpPr/>
              <p:nvPr/>
            </p:nvSpPr>
            <p:spPr>
              <a:xfrm>
                <a:off x="1211246" y="749184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1" name="Google Shape;2831;p29"/>
              <p:cNvSpPr/>
              <p:nvPr/>
            </p:nvSpPr>
            <p:spPr>
              <a:xfrm>
                <a:off x="980218" y="749184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29"/>
              <p:cNvSpPr/>
              <p:nvPr/>
            </p:nvSpPr>
            <p:spPr>
              <a:xfrm>
                <a:off x="1039625" y="749184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29"/>
              <p:cNvSpPr/>
              <p:nvPr/>
            </p:nvSpPr>
            <p:spPr>
              <a:xfrm>
                <a:off x="1096831" y="749184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29"/>
              <p:cNvSpPr/>
              <p:nvPr/>
            </p:nvSpPr>
            <p:spPr>
              <a:xfrm>
                <a:off x="1154039" y="806390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29"/>
              <p:cNvSpPr/>
              <p:nvPr/>
            </p:nvSpPr>
            <p:spPr>
              <a:xfrm>
                <a:off x="1039625" y="806390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29"/>
              <p:cNvSpPr/>
              <p:nvPr/>
            </p:nvSpPr>
            <p:spPr>
              <a:xfrm>
                <a:off x="1096831" y="806390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29"/>
              <p:cNvSpPr/>
              <p:nvPr/>
            </p:nvSpPr>
            <p:spPr>
              <a:xfrm>
                <a:off x="1154039" y="6325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29"/>
              <p:cNvSpPr/>
              <p:nvPr/>
            </p:nvSpPr>
            <p:spPr>
              <a:xfrm>
                <a:off x="1154039" y="68977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29"/>
              <p:cNvSpPr/>
              <p:nvPr/>
            </p:nvSpPr>
            <p:spPr>
              <a:xfrm>
                <a:off x="1211246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29"/>
              <p:cNvSpPr/>
              <p:nvPr/>
            </p:nvSpPr>
            <p:spPr>
              <a:xfrm>
                <a:off x="1211246" y="68977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29"/>
              <p:cNvSpPr/>
              <p:nvPr/>
            </p:nvSpPr>
            <p:spPr>
              <a:xfrm>
                <a:off x="1268453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29"/>
              <p:cNvSpPr/>
              <p:nvPr/>
            </p:nvSpPr>
            <p:spPr>
              <a:xfrm>
                <a:off x="1268453" y="689777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29"/>
              <p:cNvSpPr/>
              <p:nvPr/>
            </p:nvSpPr>
            <p:spPr>
              <a:xfrm>
                <a:off x="1327860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29"/>
              <p:cNvSpPr/>
              <p:nvPr/>
            </p:nvSpPr>
            <p:spPr>
              <a:xfrm>
                <a:off x="1385067" y="632570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5" name="Google Shape;2845;p29"/>
              <p:cNvSpPr/>
              <p:nvPr/>
            </p:nvSpPr>
            <p:spPr>
              <a:xfrm>
                <a:off x="980218" y="632570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6" name="Google Shape;2846;p29"/>
              <p:cNvSpPr/>
              <p:nvPr/>
            </p:nvSpPr>
            <p:spPr>
              <a:xfrm>
                <a:off x="980218" y="689777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29"/>
              <p:cNvSpPr/>
              <p:nvPr/>
            </p:nvSpPr>
            <p:spPr>
              <a:xfrm>
                <a:off x="1039625" y="632570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29"/>
              <p:cNvSpPr/>
              <p:nvPr/>
            </p:nvSpPr>
            <p:spPr>
              <a:xfrm>
                <a:off x="1039625" y="689777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29"/>
              <p:cNvSpPr/>
              <p:nvPr/>
            </p:nvSpPr>
            <p:spPr>
              <a:xfrm>
                <a:off x="1096831" y="632570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29"/>
              <p:cNvSpPr/>
              <p:nvPr/>
            </p:nvSpPr>
            <p:spPr>
              <a:xfrm>
                <a:off x="1096831" y="689777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29"/>
              <p:cNvSpPr/>
              <p:nvPr/>
            </p:nvSpPr>
            <p:spPr>
              <a:xfrm>
                <a:off x="1154039" y="51815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29"/>
              <p:cNvSpPr/>
              <p:nvPr/>
            </p:nvSpPr>
            <p:spPr>
              <a:xfrm>
                <a:off x="1154039" y="5753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29"/>
              <p:cNvSpPr/>
              <p:nvPr/>
            </p:nvSpPr>
            <p:spPr>
              <a:xfrm>
                <a:off x="1211246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29"/>
              <p:cNvSpPr/>
              <p:nvPr/>
            </p:nvSpPr>
            <p:spPr>
              <a:xfrm>
                <a:off x="1211246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29"/>
              <p:cNvSpPr/>
              <p:nvPr/>
            </p:nvSpPr>
            <p:spPr>
              <a:xfrm>
                <a:off x="1268453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29"/>
              <p:cNvSpPr/>
              <p:nvPr/>
            </p:nvSpPr>
            <p:spPr>
              <a:xfrm>
                <a:off x="1268453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29"/>
              <p:cNvSpPr/>
              <p:nvPr/>
            </p:nvSpPr>
            <p:spPr>
              <a:xfrm>
                <a:off x="1327860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29"/>
              <p:cNvSpPr/>
              <p:nvPr/>
            </p:nvSpPr>
            <p:spPr>
              <a:xfrm>
                <a:off x="1327860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29"/>
              <p:cNvSpPr/>
              <p:nvPr/>
            </p:nvSpPr>
            <p:spPr>
              <a:xfrm>
                <a:off x="1385067" y="5181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29"/>
              <p:cNvSpPr/>
              <p:nvPr/>
            </p:nvSpPr>
            <p:spPr>
              <a:xfrm>
                <a:off x="1385067" y="57536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29"/>
              <p:cNvSpPr/>
              <p:nvPr/>
            </p:nvSpPr>
            <p:spPr>
              <a:xfrm>
                <a:off x="980218" y="51815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29"/>
              <p:cNvSpPr/>
              <p:nvPr/>
            </p:nvSpPr>
            <p:spPr>
              <a:xfrm>
                <a:off x="980218" y="57536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29"/>
              <p:cNvSpPr/>
              <p:nvPr/>
            </p:nvSpPr>
            <p:spPr>
              <a:xfrm>
                <a:off x="1039625" y="51815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29"/>
              <p:cNvSpPr/>
              <p:nvPr/>
            </p:nvSpPr>
            <p:spPr>
              <a:xfrm>
                <a:off x="1039625" y="57536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29"/>
              <p:cNvSpPr/>
              <p:nvPr/>
            </p:nvSpPr>
            <p:spPr>
              <a:xfrm>
                <a:off x="1096831" y="51815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29"/>
              <p:cNvSpPr/>
              <p:nvPr/>
            </p:nvSpPr>
            <p:spPr>
              <a:xfrm>
                <a:off x="1096831" y="575364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29"/>
              <p:cNvSpPr/>
              <p:nvPr/>
            </p:nvSpPr>
            <p:spPr>
              <a:xfrm>
                <a:off x="1268453" y="3993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29"/>
              <p:cNvSpPr/>
              <p:nvPr/>
            </p:nvSpPr>
            <p:spPr>
              <a:xfrm>
                <a:off x="1268453" y="45655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69" name="Google Shape;2869;p29"/>
            <p:cNvGrpSpPr/>
            <p:nvPr/>
          </p:nvGrpSpPr>
          <p:grpSpPr>
            <a:xfrm>
              <a:off x="-1" y="229924"/>
              <a:ext cx="2237673" cy="2117737"/>
              <a:chOff x="-1" y="-1"/>
              <a:chExt cx="2237672" cy="2117736"/>
            </a:xfrm>
          </p:grpSpPr>
          <p:sp>
            <p:nvSpPr>
              <p:cNvPr id="2870" name="Google Shape;2870;p29"/>
              <p:cNvSpPr/>
              <p:nvPr/>
            </p:nvSpPr>
            <p:spPr>
              <a:xfrm>
                <a:off x="1734908" y="46205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29"/>
              <p:cNvSpPr/>
              <p:nvPr/>
            </p:nvSpPr>
            <p:spPr>
              <a:xfrm>
                <a:off x="1734908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29"/>
              <p:cNvSpPr/>
              <p:nvPr/>
            </p:nvSpPr>
            <p:spPr>
              <a:xfrm>
                <a:off x="1792115" y="46205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29"/>
              <p:cNvSpPr/>
              <p:nvPr/>
            </p:nvSpPr>
            <p:spPr>
              <a:xfrm>
                <a:off x="1792115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29"/>
              <p:cNvSpPr/>
              <p:nvPr/>
            </p:nvSpPr>
            <p:spPr>
              <a:xfrm>
                <a:off x="1848222" y="69527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29"/>
              <p:cNvSpPr/>
              <p:nvPr/>
            </p:nvSpPr>
            <p:spPr>
              <a:xfrm>
                <a:off x="1905429" y="695276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6" name="Google Shape;2876;p29"/>
              <p:cNvSpPr/>
              <p:nvPr/>
            </p:nvSpPr>
            <p:spPr>
              <a:xfrm>
                <a:off x="1848222" y="58086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7" name="Google Shape;2877;p29"/>
              <p:cNvSpPr/>
              <p:nvPr/>
            </p:nvSpPr>
            <p:spPr>
              <a:xfrm>
                <a:off x="1848222" y="638069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8" name="Google Shape;2878;p29"/>
              <p:cNvSpPr/>
              <p:nvPr/>
            </p:nvSpPr>
            <p:spPr>
              <a:xfrm>
                <a:off x="1848222" y="46205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79" name="Google Shape;2879;p29"/>
              <p:cNvSpPr/>
              <p:nvPr/>
            </p:nvSpPr>
            <p:spPr>
              <a:xfrm>
                <a:off x="1848222" y="51925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0" name="Google Shape;2880;p29"/>
              <p:cNvSpPr/>
              <p:nvPr/>
            </p:nvSpPr>
            <p:spPr>
              <a:xfrm>
                <a:off x="1905429" y="46205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1" name="Google Shape;2881;p29"/>
              <p:cNvSpPr/>
              <p:nvPr/>
            </p:nvSpPr>
            <p:spPr>
              <a:xfrm>
                <a:off x="1905429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2" name="Google Shape;2882;p29"/>
              <p:cNvSpPr/>
              <p:nvPr/>
            </p:nvSpPr>
            <p:spPr>
              <a:xfrm>
                <a:off x="1964836" y="46205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3" name="Google Shape;2883;p29"/>
              <p:cNvSpPr/>
              <p:nvPr/>
            </p:nvSpPr>
            <p:spPr>
              <a:xfrm>
                <a:off x="1964836" y="51925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4" name="Google Shape;2884;p29"/>
              <p:cNvSpPr/>
              <p:nvPr/>
            </p:nvSpPr>
            <p:spPr>
              <a:xfrm>
                <a:off x="2082550" y="58086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5" name="Google Shape;2885;p29"/>
              <p:cNvSpPr/>
              <p:nvPr/>
            </p:nvSpPr>
            <p:spPr>
              <a:xfrm>
                <a:off x="2082550" y="63806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6" name="Google Shape;2886;p29"/>
              <p:cNvSpPr/>
              <p:nvPr/>
            </p:nvSpPr>
            <p:spPr>
              <a:xfrm>
                <a:off x="2138657" y="63806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7" name="Google Shape;2887;p29"/>
              <p:cNvSpPr/>
              <p:nvPr/>
            </p:nvSpPr>
            <p:spPr>
              <a:xfrm>
                <a:off x="2022043" y="46205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8" name="Google Shape;2888;p29"/>
              <p:cNvSpPr/>
              <p:nvPr/>
            </p:nvSpPr>
            <p:spPr>
              <a:xfrm>
                <a:off x="2022043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89" name="Google Shape;2889;p29"/>
              <p:cNvSpPr/>
              <p:nvPr/>
            </p:nvSpPr>
            <p:spPr>
              <a:xfrm>
                <a:off x="2082550" y="462050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0" name="Google Shape;2890;p29"/>
              <p:cNvSpPr/>
              <p:nvPr/>
            </p:nvSpPr>
            <p:spPr>
              <a:xfrm>
                <a:off x="2082550" y="51925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1" name="Google Shape;2891;p29"/>
              <p:cNvSpPr/>
              <p:nvPr/>
            </p:nvSpPr>
            <p:spPr>
              <a:xfrm>
                <a:off x="2138657" y="46205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2" name="Google Shape;2892;p29"/>
              <p:cNvSpPr/>
              <p:nvPr/>
            </p:nvSpPr>
            <p:spPr>
              <a:xfrm>
                <a:off x="1848222" y="40704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3" name="Google Shape;2893;p29"/>
              <p:cNvSpPr/>
              <p:nvPr/>
            </p:nvSpPr>
            <p:spPr>
              <a:xfrm>
                <a:off x="1905429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4" name="Google Shape;2894;p29"/>
              <p:cNvSpPr/>
              <p:nvPr/>
            </p:nvSpPr>
            <p:spPr>
              <a:xfrm>
                <a:off x="1964836" y="40704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5" name="Google Shape;2895;p29"/>
              <p:cNvSpPr/>
              <p:nvPr/>
            </p:nvSpPr>
            <p:spPr>
              <a:xfrm>
                <a:off x="2022043" y="40704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6" name="Google Shape;2896;p29"/>
              <p:cNvSpPr/>
              <p:nvPr/>
            </p:nvSpPr>
            <p:spPr>
              <a:xfrm>
                <a:off x="1848222" y="3476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7" name="Google Shape;2897;p29"/>
              <p:cNvSpPr/>
              <p:nvPr/>
            </p:nvSpPr>
            <p:spPr>
              <a:xfrm>
                <a:off x="1905429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8" name="Google Shape;2898;p29"/>
              <p:cNvSpPr/>
              <p:nvPr/>
            </p:nvSpPr>
            <p:spPr>
              <a:xfrm>
                <a:off x="1964836" y="347637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99" name="Google Shape;2899;p29"/>
              <p:cNvSpPr/>
              <p:nvPr/>
            </p:nvSpPr>
            <p:spPr>
              <a:xfrm>
                <a:off x="2022043" y="347637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0" name="Google Shape;2900;p29"/>
              <p:cNvSpPr/>
              <p:nvPr/>
            </p:nvSpPr>
            <p:spPr>
              <a:xfrm>
                <a:off x="1848222" y="293731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1" name="Google Shape;2901;p29"/>
              <p:cNvSpPr/>
              <p:nvPr/>
            </p:nvSpPr>
            <p:spPr>
              <a:xfrm>
                <a:off x="1905429" y="2937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2" name="Google Shape;2902;p29"/>
              <p:cNvSpPr/>
              <p:nvPr/>
            </p:nvSpPr>
            <p:spPr>
              <a:xfrm>
                <a:off x="2138657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3" name="Google Shape;2903;p29"/>
              <p:cNvSpPr/>
              <p:nvPr/>
            </p:nvSpPr>
            <p:spPr>
              <a:xfrm>
                <a:off x="1387266" y="462050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4" name="Google Shape;2904;p29"/>
              <p:cNvSpPr/>
              <p:nvPr/>
            </p:nvSpPr>
            <p:spPr>
              <a:xfrm>
                <a:off x="1387266" y="519256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5" name="Google Shape;2905;p29"/>
              <p:cNvSpPr/>
              <p:nvPr/>
            </p:nvSpPr>
            <p:spPr>
              <a:xfrm>
                <a:off x="1446673" y="462050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6" name="Google Shape;2906;p29"/>
              <p:cNvSpPr/>
              <p:nvPr/>
            </p:nvSpPr>
            <p:spPr>
              <a:xfrm>
                <a:off x="1446673" y="519256"/>
                <a:ext cx="396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7" name="Google Shape;2907;p29"/>
              <p:cNvSpPr/>
              <p:nvPr/>
            </p:nvSpPr>
            <p:spPr>
              <a:xfrm>
                <a:off x="1503880" y="462050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8" name="Google Shape;2908;p29"/>
              <p:cNvSpPr/>
              <p:nvPr/>
            </p:nvSpPr>
            <p:spPr>
              <a:xfrm>
                <a:off x="1503880" y="519256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09" name="Google Shape;2909;p29"/>
              <p:cNvSpPr/>
              <p:nvPr/>
            </p:nvSpPr>
            <p:spPr>
              <a:xfrm>
                <a:off x="1792115" y="349837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0" name="Google Shape;2910;p29"/>
              <p:cNvSpPr/>
              <p:nvPr/>
            </p:nvSpPr>
            <p:spPr>
              <a:xfrm>
                <a:off x="1792115" y="407044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1" name="Google Shape;2911;p29"/>
              <p:cNvSpPr/>
              <p:nvPr/>
            </p:nvSpPr>
            <p:spPr>
              <a:xfrm>
                <a:off x="1964836" y="181519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2" name="Google Shape;2912;p29"/>
              <p:cNvSpPr/>
              <p:nvPr/>
            </p:nvSpPr>
            <p:spPr>
              <a:xfrm>
                <a:off x="2022043" y="18151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3" name="Google Shape;2913;p29"/>
              <p:cNvSpPr/>
              <p:nvPr/>
            </p:nvSpPr>
            <p:spPr>
              <a:xfrm>
                <a:off x="2022043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4" name="Google Shape;2914;p29"/>
              <p:cNvSpPr/>
              <p:nvPr/>
            </p:nvSpPr>
            <p:spPr>
              <a:xfrm>
                <a:off x="2079250" y="181519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5" name="Google Shape;2915;p29"/>
              <p:cNvSpPr/>
              <p:nvPr/>
            </p:nvSpPr>
            <p:spPr>
              <a:xfrm>
                <a:off x="2079250" y="1221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6" name="Google Shape;2916;p29"/>
              <p:cNvSpPr/>
              <p:nvPr/>
            </p:nvSpPr>
            <p:spPr>
              <a:xfrm>
                <a:off x="2138657" y="122113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7" name="Google Shape;2917;p29"/>
              <p:cNvSpPr/>
              <p:nvPr/>
            </p:nvSpPr>
            <p:spPr>
              <a:xfrm>
                <a:off x="2079250" y="682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8" name="Google Shape;2918;p29"/>
              <p:cNvSpPr/>
              <p:nvPr/>
            </p:nvSpPr>
            <p:spPr>
              <a:xfrm>
                <a:off x="2138657" y="682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19" name="Google Shape;2919;p29"/>
              <p:cNvSpPr/>
              <p:nvPr/>
            </p:nvSpPr>
            <p:spPr>
              <a:xfrm>
                <a:off x="2022043" y="68207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0" name="Google Shape;2920;p29"/>
              <p:cNvSpPr/>
              <p:nvPr/>
            </p:nvSpPr>
            <p:spPr>
              <a:xfrm>
                <a:off x="2025343" y="5499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1" name="Google Shape;2921;p29"/>
              <p:cNvSpPr/>
              <p:nvPr/>
            </p:nvSpPr>
            <p:spPr>
              <a:xfrm>
                <a:off x="1910930" y="5499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2" name="Google Shape;2922;p29"/>
              <p:cNvSpPr/>
              <p:nvPr/>
            </p:nvSpPr>
            <p:spPr>
              <a:xfrm>
                <a:off x="1968137" y="5499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3" name="Google Shape;2923;p29"/>
              <p:cNvSpPr/>
              <p:nvPr/>
            </p:nvSpPr>
            <p:spPr>
              <a:xfrm>
                <a:off x="1387266" y="349837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4" name="Google Shape;2924;p29"/>
              <p:cNvSpPr/>
              <p:nvPr/>
            </p:nvSpPr>
            <p:spPr>
              <a:xfrm>
                <a:off x="1387266" y="407044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5" name="Google Shape;2925;p29"/>
              <p:cNvSpPr/>
              <p:nvPr/>
            </p:nvSpPr>
            <p:spPr>
              <a:xfrm>
                <a:off x="1446673" y="407044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6" name="Google Shape;2926;p29"/>
              <p:cNvSpPr/>
              <p:nvPr/>
            </p:nvSpPr>
            <p:spPr>
              <a:xfrm>
                <a:off x="1387266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7" name="Google Shape;2927;p29"/>
              <p:cNvSpPr/>
              <p:nvPr/>
            </p:nvSpPr>
            <p:spPr>
              <a:xfrm>
                <a:off x="1387266" y="293731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8" name="Google Shape;2928;p29"/>
              <p:cNvSpPr/>
              <p:nvPr/>
            </p:nvSpPr>
            <p:spPr>
              <a:xfrm>
                <a:off x="1446673" y="23652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29" name="Google Shape;2929;p29"/>
              <p:cNvSpPr/>
              <p:nvPr/>
            </p:nvSpPr>
            <p:spPr>
              <a:xfrm>
                <a:off x="1561087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0" name="Google Shape;2930;p29"/>
              <p:cNvSpPr/>
              <p:nvPr/>
            </p:nvSpPr>
            <p:spPr>
              <a:xfrm>
                <a:off x="1561087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1" name="Google Shape;2931;p29"/>
              <p:cNvSpPr/>
              <p:nvPr/>
            </p:nvSpPr>
            <p:spPr>
              <a:xfrm>
                <a:off x="1618294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2" name="Google Shape;2932;p29"/>
              <p:cNvSpPr/>
              <p:nvPr/>
            </p:nvSpPr>
            <p:spPr>
              <a:xfrm>
                <a:off x="1618294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3" name="Google Shape;2933;p29"/>
              <p:cNvSpPr/>
              <p:nvPr/>
            </p:nvSpPr>
            <p:spPr>
              <a:xfrm>
                <a:off x="1675501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4" name="Google Shape;2934;p29"/>
              <p:cNvSpPr/>
              <p:nvPr/>
            </p:nvSpPr>
            <p:spPr>
              <a:xfrm>
                <a:off x="1792115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5" name="Google Shape;2935;p29"/>
              <p:cNvSpPr/>
              <p:nvPr/>
            </p:nvSpPr>
            <p:spPr>
              <a:xfrm>
                <a:off x="1387266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6" name="Google Shape;2936;p29"/>
              <p:cNvSpPr/>
              <p:nvPr/>
            </p:nvSpPr>
            <p:spPr>
              <a:xfrm>
                <a:off x="1387266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7" name="Google Shape;2937;p29"/>
              <p:cNvSpPr/>
              <p:nvPr/>
            </p:nvSpPr>
            <p:spPr>
              <a:xfrm>
                <a:off x="1446673" y="1166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8" name="Google Shape;2938;p29"/>
              <p:cNvSpPr/>
              <p:nvPr/>
            </p:nvSpPr>
            <p:spPr>
              <a:xfrm>
                <a:off x="1446673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39" name="Google Shape;2939;p29"/>
              <p:cNvSpPr/>
              <p:nvPr/>
            </p:nvSpPr>
            <p:spPr>
              <a:xfrm>
                <a:off x="1503880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0" name="Google Shape;2940;p29"/>
              <p:cNvSpPr/>
              <p:nvPr/>
            </p:nvSpPr>
            <p:spPr>
              <a:xfrm>
                <a:off x="1276153" y="62706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1" name="Google Shape;2941;p29"/>
              <p:cNvSpPr/>
              <p:nvPr/>
            </p:nvSpPr>
            <p:spPr>
              <a:xfrm>
                <a:off x="1332260" y="627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2" name="Google Shape;2942;p29"/>
              <p:cNvSpPr/>
              <p:nvPr/>
            </p:nvSpPr>
            <p:spPr>
              <a:xfrm>
                <a:off x="1675501" y="62706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29"/>
              <p:cNvSpPr/>
              <p:nvPr/>
            </p:nvSpPr>
            <p:spPr>
              <a:xfrm>
                <a:off x="1446673" y="62706"/>
                <a:ext cx="396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29"/>
              <p:cNvSpPr/>
              <p:nvPr/>
            </p:nvSpPr>
            <p:spPr>
              <a:xfrm>
                <a:off x="1332260" y="-1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29"/>
              <p:cNvSpPr/>
              <p:nvPr/>
            </p:nvSpPr>
            <p:spPr>
              <a:xfrm>
                <a:off x="1387266" y="-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29"/>
              <p:cNvSpPr/>
              <p:nvPr/>
            </p:nvSpPr>
            <p:spPr>
              <a:xfrm>
                <a:off x="1503880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29"/>
              <p:cNvSpPr/>
              <p:nvPr/>
            </p:nvSpPr>
            <p:spPr>
              <a:xfrm>
                <a:off x="638076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29"/>
              <p:cNvSpPr/>
              <p:nvPr/>
            </p:nvSpPr>
            <p:spPr>
              <a:xfrm>
                <a:off x="638076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29"/>
              <p:cNvSpPr/>
              <p:nvPr/>
            </p:nvSpPr>
            <p:spPr>
              <a:xfrm>
                <a:off x="695283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29"/>
              <p:cNvSpPr/>
              <p:nvPr/>
            </p:nvSpPr>
            <p:spPr>
              <a:xfrm>
                <a:off x="695283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29"/>
              <p:cNvSpPr/>
              <p:nvPr/>
            </p:nvSpPr>
            <p:spPr>
              <a:xfrm>
                <a:off x="752489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29"/>
              <p:cNvSpPr/>
              <p:nvPr/>
            </p:nvSpPr>
            <p:spPr>
              <a:xfrm>
                <a:off x="752489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29"/>
              <p:cNvSpPr/>
              <p:nvPr/>
            </p:nvSpPr>
            <p:spPr>
              <a:xfrm>
                <a:off x="523662" y="116612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29"/>
              <p:cNvSpPr/>
              <p:nvPr/>
            </p:nvSpPr>
            <p:spPr>
              <a:xfrm>
                <a:off x="523662" y="17381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29"/>
              <p:cNvSpPr/>
              <p:nvPr/>
            </p:nvSpPr>
            <p:spPr>
              <a:xfrm>
                <a:off x="580869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29"/>
              <p:cNvSpPr/>
              <p:nvPr/>
            </p:nvSpPr>
            <p:spPr>
              <a:xfrm>
                <a:off x="580869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29"/>
              <p:cNvSpPr/>
              <p:nvPr/>
            </p:nvSpPr>
            <p:spPr>
              <a:xfrm>
                <a:off x="462055" y="2365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8" name="Google Shape;2958;p29"/>
              <p:cNvSpPr/>
              <p:nvPr/>
            </p:nvSpPr>
            <p:spPr>
              <a:xfrm>
                <a:off x="462055" y="2937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59" name="Google Shape;2959;p29"/>
              <p:cNvSpPr/>
              <p:nvPr/>
            </p:nvSpPr>
            <p:spPr>
              <a:xfrm>
                <a:off x="347641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0" name="Google Shape;2960;p29"/>
              <p:cNvSpPr/>
              <p:nvPr/>
            </p:nvSpPr>
            <p:spPr>
              <a:xfrm>
                <a:off x="404848" y="2365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1" name="Google Shape;2961;p29"/>
              <p:cNvSpPr/>
              <p:nvPr/>
            </p:nvSpPr>
            <p:spPr>
              <a:xfrm>
                <a:off x="404848" y="293731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2" name="Google Shape;2962;p29"/>
              <p:cNvSpPr/>
              <p:nvPr/>
            </p:nvSpPr>
            <p:spPr>
              <a:xfrm>
                <a:off x="462055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3" name="Google Shape;2963;p29"/>
              <p:cNvSpPr/>
              <p:nvPr/>
            </p:nvSpPr>
            <p:spPr>
              <a:xfrm>
                <a:off x="462055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4" name="Google Shape;2964;p29"/>
              <p:cNvSpPr/>
              <p:nvPr/>
            </p:nvSpPr>
            <p:spPr>
              <a:xfrm>
                <a:off x="347641" y="116612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5" name="Google Shape;2965;p29"/>
              <p:cNvSpPr/>
              <p:nvPr/>
            </p:nvSpPr>
            <p:spPr>
              <a:xfrm>
                <a:off x="347641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6" name="Google Shape;2966;p29"/>
              <p:cNvSpPr/>
              <p:nvPr/>
            </p:nvSpPr>
            <p:spPr>
              <a:xfrm>
                <a:off x="404848" y="116612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7" name="Google Shape;2967;p29"/>
              <p:cNvSpPr/>
              <p:nvPr/>
            </p:nvSpPr>
            <p:spPr>
              <a:xfrm>
                <a:off x="404848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8" name="Google Shape;2968;p29"/>
              <p:cNvSpPr/>
              <p:nvPr/>
            </p:nvSpPr>
            <p:spPr>
              <a:xfrm>
                <a:off x="288234" y="2365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69" name="Google Shape;2969;p29"/>
              <p:cNvSpPr/>
              <p:nvPr/>
            </p:nvSpPr>
            <p:spPr>
              <a:xfrm>
                <a:off x="171620" y="23652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0" name="Google Shape;2970;p29"/>
              <p:cNvSpPr/>
              <p:nvPr/>
            </p:nvSpPr>
            <p:spPr>
              <a:xfrm>
                <a:off x="231027" y="2365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1" name="Google Shape;2971;p29"/>
              <p:cNvSpPr/>
              <p:nvPr/>
            </p:nvSpPr>
            <p:spPr>
              <a:xfrm>
                <a:off x="288234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2" name="Google Shape;2972;p29"/>
              <p:cNvSpPr/>
              <p:nvPr/>
            </p:nvSpPr>
            <p:spPr>
              <a:xfrm>
                <a:off x="288234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3" name="Google Shape;2973;p29"/>
              <p:cNvSpPr/>
              <p:nvPr/>
            </p:nvSpPr>
            <p:spPr>
              <a:xfrm>
                <a:off x="171620" y="17381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4" name="Google Shape;2974;p29"/>
              <p:cNvSpPr/>
              <p:nvPr/>
            </p:nvSpPr>
            <p:spPr>
              <a:xfrm>
                <a:off x="231027" y="116612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5" name="Google Shape;2975;p29"/>
              <p:cNvSpPr/>
              <p:nvPr/>
            </p:nvSpPr>
            <p:spPr>
              <a:xfrm>
                <a:off x="638076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6" name="Google Shape;2976;p29"/>
              <p:cNvSpPr/>
              <p:nvPr/>
            </p:nvSpPr>
            <p:spPr>
              <a:xfrm>
                <a:off x="695283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7" name="Google Shape;2977;p29"/>
              <p:cNvSpPr/>
              <p:nvPr/>
            </p:nvSpPr>
            <p:spPr>
              <a:xfrm>
                <a:off x="752489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8" name="Google Shape;2978;p29"/>
              <p:cNvSpPr/>
              <p:nvPr/>
            </p:nvSpPr>
            <p:spPr>
              <a:xfrm>
                <a:off x="523662" y="57206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79" name="Google Shape;2979;p29"/>
              <p:cNvSpPr/>
              <p:nvPr/>
            </p:nvSpPr>
            <p:spPr>
              <a:xfrm>
                <a:off x="580869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0" name="Google Shape;2980;p29"/>
              <p:cNvSpPr/>
              <p:nvPr/>
            </p:nvSpPr>
            <p:spPr>
              <a:xfrm>
                <a:off x="462055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1" name="Google Shape;2981;p29"/>
              <p:cNvSpPr/>
              <p:nvPr/>
            </p:nvSpPr>
            <p:spPr>
              <a:xfrm>
                <a:off x="347641" y="57206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2" name="Google Shape;2982;p29"/>
              <p:cNvSpPr/>
              <p:nvPr/>
            </p:nvSpPr>
            <p:spPr>
              <a:xfrm>
                <a:off x="404848" y="57206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3" name="Google Shape;2983;p29"/>
              <p:cNvSpPr/>
              <p:nvPr/>
            </p:nvSpPr>
            <p:spPr>
              <a:xfrm>
                <a:off x="288234" y="57206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4" name="Google Shape;2984;p29"/>
              <p:cNvSpPr/>
              <p:nvPr/>
            </p:nvSpPr>
            <p:spPr>
              <a:xfrm>
                <a:off x="231027" y="17381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5" name="Google Shape;2985;p29"/>
              <p:cNvSpPr/>
              <p:nvPr/>
            </p:nvSpPr>
            <p:spPr>
              <a:xfrm>
                <a:off x="114413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6" name="Google Shape;2986;p29"/>
              <p:cNvSpPr/>
              <p:nvPr/>
            </p:nvSpPr>
            <p:spPr>
              <a:xfrm>
                <a:off x="-1" y="23652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7" name="Google Shape;2987;p29"/>
              <p:cNvSpPr/>
              <p:nvPr/>
            </p:nvSpPr>
            <p:spPr>
              <a:xfrm>
                <a:off x="57206" y="23652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8" name="Google Shape;2988;p29"/>
              <p:cNvSpPr/>
              <p:nvPr/>
            </p:nvSpPr>
            <p:spPr>
              <a:xfrm>
                <a:off x="114413" y="17381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89" name="Google Shape;2989;p29"/>
              <p:cNvSpPr/>
              <p:nvPr/>
            </p:nvSpPr>
            <p:spPr>
              <a:xfrm>
                <a:off x="171620" y="293731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0" name="Google Shape;2990;p29"/>
              <p:cNvSpPr/>
              <p:nvPr/>
            </p:nvSpPr>
            <p:spPr>
              <a:xfrm>
                <a:off x="231027" y="293731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1" name="Google Shape;2991;p29"/>
              <p:cNvSpPr/>
              <p:nvPr/>
            </p:nvSpPr>
            <p:spPr>
              <a:xfrm>
                <a:off x="-1" y="35313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2" name="Google Shape;2992;p29"/>
              <p:cNvSpPr/>
              <p:nvPr/>
            </p:nvSpPr>
            <p:spPr>
              <a:xfrm>
                <a:off x="57206" y="35313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3" name="Google Shape;2993;p29"/>
              <p:cNvSpPr/>
              <p:nvPr/>
            </p:nvSpPr>
            <p:spPr>
              <a:xfrm>
                <a:off x="114413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4" name="Google Shape;2994;p29"/>
              <p:cNvSpPr/>
              <p:nvPr/>
            </p:nvSpPr>
            <p:spPr>
              <a:xfrm>
                <a:off x="57206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5" name="Google Shape;2995;p29"/>
              <p:cNvSpPr/>
              <p:nvPr/>
            </p:nvSpPr>
            <p:spPr>
              <a:xfrm>
                <a:off x="-1" y="293731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6" name="Google Shape;2996;p29"/>
              <p:cNvSpPr/>
              <p:nvPr/>
            </p:nvSpPr>
            <p:spPr>
              <a:xfrm>
                <a:off x="404848" y="930701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7" name="Google Shape;2997;p29"/>
              <p:cNvSpPr/>
              <p:nvPr/>
            </p:nvSpPr>
            <p:spPr>
              <a:xfrm>
                <a:off x="404848" y="98790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8" name="Google Shape;2998;p29"/>
              <p:cNvSpPr/>
              <p:nvPr/>
            </p:nvSpPr>
            <p:spPr>
              <a:xfrm>
                <a:off x="462055" y="930701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99" name="Google Shape;2999;p29"/>
              <p:cNvSpPr/>
              <p:nvPr/>
            </p:nvSpPr>
            <p:spPr>
              <a:xfrm>
                <a:off x="462055" y="98790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0" name="Google Shape;3000;p29"/>
              <p:cNvSpPr/>
              <p:nvPr/>
            </p:nvSpPr>
            <p:spPr>
              <a:xfrm>
                <a:off x="404848" y="811888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1" name="Google Shape;3001;p29"/>
              <p:cNvSpPr/>
              <p:nvPr/>
            </p:nvSpPr>
            <p:spPr>
              <a:xfrm>
                <a:off x="404848" y="869095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2" name="Google Shape;3002;p29"/>
              <p:cNvSpPr/>
              <p:nvPr/>
            </p:nvSpPr>
            <p:spPr>
              <a:xfrm>
                <a:off x="349841" y="86909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3" name="Google Shape;3003;p29"/>
              <p:cNvSpPr/>
              <p:nvPr/>
            </p:nvSpPr>
            <p:spPr>
              <a:xfrm>
                <a:off x="462055" y="811888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4" name="Google Shape;3004;p29"/>
              <p:cNvSpPr/>
              <p:nvPr/>
            </p:nvSpPr>
            <p:spPr>
              <a:xfrm>
                <a:off x="462055" y="869095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5" name="Google Shape;3005;p29"/>
              <p:cNvSpPr/>
              <p:nvPr/>
            </p:nvSpPr>
            <p:spPr>
              <a:xfrm>
                <a:off x="811896" y="150936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6" name="Google Shape;3006;p29"/>
              <p:cNvSpPr/>
              <p:nvPr/>
            </p:nvSpPr>
            <p:spPr>
              <a:xfrm>
                <a:off x="752489" y="1509365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7" name="Google Shape;3007;p29"/>
              <p:cNvSpPr/>
              <p:nvPr/>
            </p:nvSpPr>
            <p:spPr>
              <a:xfrm>
                <a:off x="811896" y="138945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8" name="Google Shape;3008;p29"/>
              <p:cNvSpPr/>
              <p:nvPr/>
            </p:nvSpPr>
            <p:spPr>
              <a:xfrm>
                <a:off x="811896" y="14466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09" name="Google Shape;3009;p29"/>
              <p:cNvSpPr/>
              <p:nvPr/>
            </p:nvSpPr>
            <p:spPr>
              <a:xfrm>
                <a:off x="638076" y="1389452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0" name="Google Shape;3010;p29"/>
              <p:cNvSpPr/>
              <p:nvPr/>
            </p:nvSpPr>
            <p:spPr>
              <a:xfrm>
                <a:off x="638076" y="144665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1" name="Google Shape;3011;p29"/>
              <p:cNvSpPr/>
              <p:nvPr/>
            </p:nvSpPr>
            <p:spPr>
              <a:xfrm>
                <a:off x="695283" y="138945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2" name="Google Shape;3012;p29"/>
              <p:cNvSpPr/>
              <p:nvPr/>
            </p:nvSpPr>
            <p:spPr>
              <a:xfrm>
                <a:off x="695283" y="14466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3" name="Google Shape;3013;p29"/>
              <p:cNvSpPr/>
              <p:nvPr/>
            </p:nvSpPr>
            <p:spPr>
              <a:xfrm>
                <a:off x="752489" y="1389452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4" name="Google Shape;3014;p29"/>
              <p:cNvSpPr/>
              <p:nvPr/>
            </p:nvSpPr>
            <p:spPr>
              <a:xfrm>
                <a:off x="521462" y="133554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5" name="Google Shape;3015;p29"/>
              <p:cNvSpPr/>
              <p:nvPr/>
            </p:nvSpPr>
            <p:spPr>
              <a:xfrm>
                <a:off x="752489" y="1335545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6" name="Google Shape;3016;p29"/>
              <p:cNvSpPr/>
              <p:nvPr/>
            </p:nvSpPr>
            <p:spPr>
              <a:xfrm>
                <a:off x="811896" y="11595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7" name="Google Shape;3017;p29"/>
              <p:cNvSpPr/>
              <p:nvPr/>
            </p:nvSpPr>
            <p:spPr>
              <a:xfrm>
                <a:off x="811896" y="1218933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8" name="Google Shape;3018;p29"/>
              <p:cNvSpPr/>
              <p:nvPr/>
            </p:nvSpPr>
            <p:spPr>
              <a:xfrm>
                <a:off x="752489" y="1159526"/>
                <a:ext cx="407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19" name="Google Shape;3019;p29"/>
              <p:cNvSpPr/>
              <p:nvPr/>
            </p:nvSpPr>
            <p:spPr>
              <a:xfrm>
                <a:off x="752489" y="1221133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0" name="Google Shape;3020;p29"/>
              <p:cNvSpPr/>
              <p:nvPr/>
            </p:nvSpPr>
            <p:spPr>
              <a:xfrm>
                <a:off x="752489" y="144665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1" name="Google Shape;3021;p29"/>
              <p:cNvSpPr/>
              <p:nvPr/>
            </p:nvSpPr>
            <p:spPr>
              <a:xfrm>
                <a:off x="1042925" y="1449959"/>
                <a:ext cx="385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2" name="Google Shape;3022;p29"/>
              <p:cNvSpPr/>
              <p:nvPr/>
            </p:nvSpPr>
            <p:spPr>
              <a:xfrm>
                <a:off x="1091331" y="144995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3" name="Google Shape;3023;p29"/>
              <p:cNvSpPr/>
              <p:nvPr/>
            </p:nvSpPr>
            <p:spPr>
              <a:xfrm>
                <a:off x="1091331" y="1389452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4" name="Google Shape;3024;p29"/>
              <p:cNvSpPr/>
              <p:nvPr/>
            </p:nvSpPr>
            <p:spPr>
              <a:xfrm>
                <a:off x="1042925" y="1506065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5" name="Google Shape;3025;p29"/>
              <p:cNvSpPr/>
              <p:nvPr/>
            </p:nvSpPr>
            <p:spPr>
              <a:xfrm>
                <a:off x="1042925" y="15632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6" name="Google Shape;3026;p29"/>
              <p:cNvSpPr/>
              <p:nvPr/>
            </p:nvSpPr>
            <p:spPr>
              <a:xfrm>
                <a:off x="1042925" y="162267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7" name="Google Shape;3027;p29"/>
              <p:cNvSpPr/>
              <p:nvPr/>
            </p:nvSpPr>
            <p:spPr>
              <a:xfrm>
                <a:off x="985718" y="15632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8" name="Google Shape;3028;p29"/>
              <p:cNvSpPr/>
              <p:nvPr/>
            </p:nvSpPr>
            <p:spPr>
              <a:xfrm>
                <a:off x="925210" y="1563271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29" name="Google Shape;3029;p29"/>
              <p:cNvSpPr/>
              <p:nvPr/>
            </p:nvSpPr>
            <p:spPr>
              <a:xfrm>
                <a:off x="985718" y="162267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0" name="Google Shape;3030;p29"/>
              <p:cNvSpPr/>
              <p:nvPr/>
            </p:nvSpPr>
            <p:spPr>
              <a:xfrm>
                <a:off x="1159539" y="15632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1" name="Google Shape;3031;p29"/>
              <p:cNvSpPr/>
              <p:nvPr/>
            </p:nvSpPr>
            <p:spPr>
              <a:xfrm>
                <a:off x="1159539" y="162267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2" name="Google Shape;3032;p29"/>
              <p:cNvSpPr/>
              <p:nvPr/>
            </p:nvSpPr>
            <p:spPr>
              <a:xfrm>
                <a:off x="1102332" y="1563271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3" name="Google Shape;3033;p29"/>
              <p:cNvSpPr/>
              <p:nvPr/>
            </p:nvSpPr>
            <p:spPr>
              <a:xfrm>
                <a:off x="1102332" y="1622677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4" name="Google Shape;3034;p29"/>
              <p:cNvSpPr/>
              <p:nvPr/>
            </p:nvSpPr>
            <p:spPr>
              <a:xfrm>
                <a:off x="1159539" y="16776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5" name="Google Shape;3035;p29"/>
              <p:cNvSpPr/>
              <p:nvPr/>
            </p:nvSpPr>
            <p:spPr>
              <a:xfrm>
                <a:off x="1159539" y="1734889"/>
                <a:ext cx="385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6" name="Google Shape;3036;p29"/>
              <p:cNvSpPr/>
              <p:nvPr/>
            </p:nvSpPr>
            <p:spPr>
              <a:xfrm>
                <a:off x="1102332" y="1677683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7" name="Google Shape;3037;p29"/>
              <p:cNvSpPr/>
              <p:nvPr/>
            </p:nvSpPr>
            <p:spPr>
              <a:xfrm>
                <a:off x="865803" y="1449959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8" name="Google Shape;3038;p29"/>
              <p:cNvSpPr/>
              <p:nvPr/>
            </p:nvSpPr>
            <p:spPr>
              <a:xfrm>
                <a:off x="865803" y="1506065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39" name="Google Shape;3039;p29"/>
              <p:cNvSpPr/>
              <p:nvPr/>
            </p:nvSpPr>
            <p:spPr>
              <a:xfrm>
                <a:off x="925210" y="150606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0" name="Google Shape;3040;p29"/>
              <p:cNvSpPr/>
              <p:nvPr/>
            </p:nvSpPr>
            <p:spPr>
              <a:xfrm>
                <a:off x="982418" y="1506065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1" name="Google Shape;3041;p29"/>
              <p:cNvSpPr/>
              <p:nvPr/>
            </p:nvSpPr>
            <p:spPr>
              <a:xfrm>
                <a:off x="1389466" y="869095"/>
                <a:ext cx="41807" cy="407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2" name="Google Shape;3042;p29"/>
              <p:cNvSpPr/>
              <p:nvPr/>
            </p:nvSpPr>
            <p:spPr>
              <a:xfrm>
                <a:off x="2195864" y="2079228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3" name="Google Shape;3043;p29"/>
              <p:cNvSpPr/>
              <p:nvPr/>
            </p:nvSpPr>
            <p:spPr>
              <a:xfrm>
                <a:off x="1851523" y="196481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4" name="Google Shape;3044;p29"/>
              <p:cNvSpPr/>
              <p:nvPr/>
            </p:nvSpPr>
            <p:spPr>
              <a:xfrm>
                <a:off x="1908729" y="1964814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5" name="Google Shape;3045;p29"/>
              <p:cNvSpPr/>
              <p:nvPr/>
            </p:nvSpPr>
            <p:spPr>
              <a:xfrm>
                <a:off x="1964836" y="196481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6" name="Google Shape;3046;p29"/>
              <p:cNvSpPr/>
              <p:nvPr/>
            </p:nvSpPr>
            <p:spPr>
              <a:xfrm>
                <a:off x="2025343" y="1964814"/>
                <a:ext cx="407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7" name="Google Shape;3047;p29"/>
              <p:cNvSpPr/>
              <p:nvPr/>
            </p:nvSpPr>
            <p:spPr>
              <a:xfrm>
                <a:off x="1563287" y="196481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8" name="Google Shape;3048;p29"/>
              <p:cNvSpPr/>
              <p:nvPr/>
            </p:nvSpPr>
            <p:spPr>
              <a:xfrm>
                <a:off x="1620494" y="196481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49" name="Google Shape;3049;p29"/>
              <p:cNvSpPr/>
              <p:nvPr/>
            </p:nvSpPr>
            <p:spPr>
              <a:xfrm>
                <a:off x="1677701" y="196481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0" name="Google Shape;3050;p29"/>
              <p:cNvSpPr/>
              <p:nvPr/>
            </p:nvSpPr>
            <p:spPr>
              <a:xfrm>
                <a:off x="1737108" y="196481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1" name="Google Shape;3051;p29"/>
              <p:cNvSpPr/>
              <p:nvPr/>
            </p:nvSpPr>
            <p:spPr>
              <a:xfrm>
                <a:off x="1794316" y="196481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2" name="Google Shape;3052;p29"/>
              <p:cNvSpPr/>
              <p:nvPr/>
            </p:nvSpPr>
            <p:spPr>
              <a:xfrm>
                <a:off x="1387266" y="196481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3" name="Google Shape;3053;p29"/>
              <p:cNvSpPr/>
              <p:nvPr/>
            </p:nvSpPr>
            <p:spPr>
              <a:xfrm>
                <a:off x="1444473" y="1964814"/>
                <a:ext cx="418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4" name="Google Shape;3054;p29"/>
              <p:cNvSpPr/>
              <p:nvPr/>
            </p:nvSpPr>
            <p:spPr>
              <a:xfrm>
                <a:off x="1503880" y="196481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5" name="Google Shape;3055;p29"/>
              <p:cNvSpPr/>
              <p:nvPr/>
            </p:nvSpPr>
            <p:spPr>
              <a:xfrm>
                <a:off x="1272853" y="1964814"/>
                <a:ext cx="396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6" name="Google Shape;3056;p29"/>
              <p:cNvSpPr/>
              <p:nvPr/>
            </p:nvSpPr>
            <p:spPr>
              <a:xfrm>
                <a:off x="1330059" y="1964814"/>
                <a:ext cx="38507" cy="396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7" name="Google Shape;3057;p29"/>
              <p:cNvSpPr/>
              <p:nvPr/>
            </p:nvSpPr>
            <p:spPr>
              <a:xfrm>
                <a:off x="1851523" y="190540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8" name="Google Shape;3058;p29"/>
              <p:cNvSpPr/>
              <p:nvPr/>
            </p:nvSpPr>
            <p:spPr>
              <a:xfrm>
                <a:off x="1908729" y="190540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59" name="Google Shape;3059;p29"/>
              <p:cNvSpPr/>
              <p:nvPr/>
            </p:nvSpPr>
            <p:spPr>
              <a:xfrm>
                <a:off x="1851523" y="1851502"/>
                <a:ext cx="418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0" name="Google Shape;3060;p29"/>
              <p:cNvSpPr/>
              <p:nvPr/>
            </p:nvSpPr>
            <p:spPr>
              <a:xfrm>
                <a:off x="1908729" y="1851502"/>
                <a:ext cx="40707" cy="385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1" name="Google Shape;3061;p29"/>
              <p:cNvSpPr/>
              <p:nvPr/>
            </p:nvSpPr>
            <p:spPr>
              <a:xfrm>
                <a:off x="1964836" y="190540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2" name="Google Shape;3062;p29"/>
              <p:cNvSpPr/>
              <p:nvPr/>
            </p:nvSpPr>
            <p:spPr>
              <a:xfrm>
                <a:off x="2025343" y="1905408"/>
                <a:ext cx="407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3" name="Google Shape;3063;p29"/>
              <p:cNvSpPr/>
              <p:nvPr/>
            </p:nvSpPr>
            <p:spPr>
              <a:xfrm>
                <a:off x="1563287" y="1905408"/>
                <a:ext cx="396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4" name="Google Shape;3064;p29"/>
              <p:cNvSpPr/>
              <p:nvPr/>
            </p:nvSpPr>
            <p:spPr>
              <a:xfrm>
                <a:off x="1620494" y="190540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5" name="Google Shape;3065;p29"/>
              <p:cNvSpPr/>
              <p:nvPr/>
            </p:nvSpPr>
            <p:spPr>
              <a:xfrm>
                <a:off x="1677701" y="190540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6" name="Google Shape;3066;p29"/>
              <p:cNvSpPr/>
              <p:nvPr/>
            </p:nvSpPr>
            <p:spPr>
              <a:xfrm>
                <a:off x="1737108" y="190540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7" name="Google Shape;3067;p29"/>
              <p:cNvSpPr/>
              <p:nvPr/>
            </p:nvSpPr>
            <p:spPr>
              <a:xfrm>
                <a:off x="1794316" y="1905408"/>
                <a:ext cx="385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8" name="Google Shape;3068;p29"/>
              <p:cNvSpPr/>
              <p:nvPr/>
            </p:nvSpPr>
            <p:spPr>
              <a:xfrm>
                <a:off x="1387266" y="190540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69" name="Google Shape;3069;p29"/>
              <p:cNvSpPr/>
              <p:nvPr/>
            </p:nvSpPr>
            <p:spPr>
              <a:xfrm>
                <a:off x="1444473" y="1905408"/>
                <a:ext cx="41807" cy="41807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Montserrat"/>
                  <a:buNone/>
                </a:pPr>
                <a:r>
                  <a:t/>
                </a:r>
                <a:endParaRPr b="0" i="0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070" name="Google Shape;3070;p29"/>
            <p:cNvSpPr/>
            <p:nvPr/>
          </p:nvSpPr>
          <p:spPr>
            <a:xfrm>
              <a:off x="1503880" y="2135333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29"/>
            <p:cNvSpPr/>
            <p:nvPr/>
          </p:nvSpPr>
          <p:spPr>
            <a:xfrm>
              <a:off x="1330059" y="2135333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29"/>
            <p:cNvSpPr/>
            <p:nvPr/>
          </p:nvSpPr>
          <p:spPr>
            <a:xfrm>
              <a:off x="1563287" y="2081427"/>
              <a:ext cx="396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29"/>
            <p:cNvSpPr/>
            <p:nvPr/>
          </p:nvSpPr>
          <p:spPr>
            <a:xfrm>
              <a:off x="1620494" y="2081427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29"/>
            <p:cNvSpPr/>
            <p:nvPr/>
          </p:nvSpPr>
          <p:spPr>
            <a:xfrm>
              <a:off x="1677701" y="2081427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29"/>
            <p:cNvSpPr/>
            <p:nvPr/>
          </p:nvSpPr>
          <p:spPr>
            <a:xfrm>
              <a:off x="1737108" y="2081427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29"/>
            <p:cNvSpPr/>
            <p:nvPr/>
          </p:nvSpPr>
          <p:spPr>
            <a:xfrm>
              <a:off x="1794315" y="2081427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29"/>
            <p:cNvSpPr/>
            <p:nvPr/>
          </p:nvSpPr>
          <p:spPr>
            <a:xfrm>
              <a:off x="1737108" y="2024221"/>
              <a:ext cx="385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29"/>
            <p:cNvSpPr/>
            <p:nvPr/>
          </p:nvSpPr>
          <p:spPr>
            <a:xfrm>
              <a:off x="1794315" y="2024221"/>
              <a:ext cx="385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29"/>
            <p:cNvSpPr/>
            <p:nvPr/>
          </p:nvSpPr>
          <p:spPr>
            <a:xfrm>
              <a:off x="1387266" y="2081427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29"/>
            <p:cNvSpPr/>
            <p:nvPr/>
          </p:nvSpPr>
          <p:spPr>
            <a:xfrm>
              <a:off x="1444473" y="2081427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29"/>
            <p:cNvSpPr/>
            <p:nvPr/>
          </p:nvSpPr>
          <p:spPr>
            <a:xfrm>
              <a:off x="1503880" y="2081427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29"/>
            <p:cNvSpPr/>
            <p:nvPr/>
          </p:nvSpPr>
          <p:spPr>
            <a:xfrm>
              <a:off x="1330059" y="2081427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29"/>
            <p:cNvSpPr/>
            <p:nvPr/>
          </p:nvSpPr>
          <p:spPr>
            <a:xfrm>
              <a:off x="1563287" y="2018719"/>
              <a:ext cx="396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29"/>
            <p:cNvSpPr/>
            <p:nvPr/>
          </p:nvSpPr>
          <p:spPr>
            <a:xfrm>
              <a:off x="1620494" y="2018719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29"/>
            <p:cNvSpPr/>
            <p:nvPr/>
          </p:nvSpPr>
          <p:spPr>
            <a:xfrm>
              <a:off x="1677701" y="2018719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29"/>
            <p:cNvSpPr/>
            <p:nvPr/>
          </p:nvSpPr>
          <p:spPr>
            <a:xfrm>
              <a:off x="1387266" y="2018719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29"/>
            <p:cNvSpPr/>
            <p:nvPr/>
          </p:nvSpPr>
          <p:spPr>
            <a:xfrm>
              <a:off x="1444473" y="2018719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29"/>
            <p:cNvSpPr/>
            <p:nvPr/>
          </p:nvSpPr>
          <p:spPr>
            <a:xfrm>
              <a:off x="1503880" y="2018719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29"/>
            <p:cNvSpPr/>
            <p:nvPr/>
          </p:nvSpPr>
          <p:spPr>
            <a:xfrm>
              <a:off x="1563287" y="1961513"/>
              <a:ext cx="396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29"/>
            <p:cNvSpPr/>
            <p:nvPr/>
          </p:nvSpPr>
          <p:spPr>
            <a:xfrm>
              <a:off x="1563287" y="1904307"/>
              <a:ext cx="396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29"/>
            <p:cNvSpPr/>
            <p:nvPr/>
          </p:nvSpPr>
          <p:spPr>
            <a:xfrm>
              <a:off x="1620494" y="1961513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29"/>
            <p:cNvSpPr/>
            <p:nvPr/>
          </p:nvSpPr>
          <p:spPr>
            <a:xfrm>
              <a:off x="1677701" y="1961513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29"/>
            <p:cNvSpPr/>
            <p:nvPr/>
          </p:nvSpPr>
          <p:spPr>
            <a:xfrm>
              <a:off x="1729407" y="1961513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29"/>
            <p:cNvSpPr/>
            <p:nvPr/>
          </p:nvSpPr>
          <p:spPr>
            <a:xfrm>
              <a:off x="1387266" y="1961513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29"/>
            <p:cNvSpPr/>
            <p:nvPr/>
          </p:nvSpPr>
          <p:spPr>
            <a:xfrm>
              <a:off x="1444473" y="1961513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29"/>
            <p:cNvSpPr/>
            <p:nvPr/>
          </p:nvSpPr>
          <p:spPr>
            <a:xfrm>
              <a:off x="1444473" y="1904307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29"/>
            <p:cNvSpPr/>
            <p:nvPr/>
          </p:nvSpPr>
          <p:spPr>
            <a:xfrm>
              <a:off x="1503880" y="1961513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8" name="Google Shape;3098;p29"/>
            <p:cNvSpPr/>
            <p:nvPr/>
          </p:nvSpPr>
          <p:spPr>
            <a:xfrm>
              <a:off x="1330059" y="2018719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99" name="Google Shape;3099;p29"/>
            <p:cNvSpPr/>
            <p:nvPr/>
          </p:nvSpPr>
          <p:spPr>
            <a:xfrm>
              <a:off x="1278353" y="2018719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29"/>
            <p:cNvSpPr/>
            <p:nvPr/>
          </p:nvSpPr>
          <p:spPr>
            <a:xfrm>
              <a:off x="1218946" y="2018719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29"/>
            <p:cNvSpPr/>
            <p:nvPr/>
          </p:nvSpPr>
          <p:spPr>
            <a:xfrm>
              <a:off x="1964835" y="2075926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29"/>
            <p:cNvSpPr/>
            <p:nvPr/>
          </p:nvSpPr>
          <p:spPr>
            <a:xfrm>
              <a:off x="1964835" y="3180446"/>
              <a:ext cx="396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29"/>
            <p:cNvSpPr/>
            <p:nvPr/>
          </p:nvSpPr>
          <p:spPr>
            <a:xfrm>
              <a:off x="1964835" y="3237652"/>
              <a:ext cx="396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29"/>
            <p:cNvSpPr/>
            <p:nvPr/>
          </p:nvSpPr>
          <p:spPr>
            <a:xfrm>
              <a:off x="2022042" y="3180446"/>
              <a:ext cx="418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29"/>
            <p:cNvSpPr/>
            <p:nvPr/>
          </p:nvSpPr>
          <p:spPr>
            <a:xfrm>
              <a:off x="2022042" y="3237652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29"/>
            <p:cNvSpPr/>
            <p:nvPr/>
          </p:nvSpPr>
          <p:spPr>
            <a:xfrm>
              <a:off x="2079249" y="3180446"/>
              <a:ext cx="418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29"/>
            <p:cNvSpPr/>
            <p:nvPr/>
          </p:nvSpPr>
          <p:spPr>
            <a:xfrm>
              <a:off x="1792114" y="3180446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29"/>
            <p:cNvSpPr/>
            <p:nvPr/>
          </p:nvSpPr>
          <p:spPr>
            <a:xfrm>
              <a:off x="1851521" y="3180446"/>
              <a:ext cx="385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29"/>
            <p:cNvSpPr/>
            <p:nvPr/>
          </p:nvSpPr>
          <p:spPr>
            <a:xfrm>
              <a:off x="1908728" y="3180446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29"/>
            <p:cNvSpPr/>
            <p:nvPr/>
          </p:nvSpPr>
          <p:spPr>
            <a:xfrm>
              <a:off x="1964835" y="3297059"/>
              <a:ext cx="396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29"/>
            <p:cNvSpPr/>
            <p:nvPr/>
          </p:nvSpPr>
          <p:spPr>
            <a:xfrm>
              <a:off x="1964835" y="3354265"/>
              <a:ext cx="396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29"/>
            <p:cNvSpPr/>
            <p:nvPr/>
          </p:nvSpPr>
          <p:spPr>
            <a:xfrm>
              <a:off x="1851521" y="3410371"/>
              <a:ext cx="418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29"/>
            <p:cNvSpPr/>
            <p:nvPr/>
          </p:nvSpPr>
          <p:spPr>
            <a:xfrm>
              <a:off x="2022042" y="3761309"/>
              <a:ext cx="418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29"/>
            <p:cNvSpPr/>
            <p:nvPr/>
          </p:nvSpPr>
          <p:spPr>
            <a:xfrm>
              <a:off x="1792114" y="3237652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29"/>
            <p:cNvSpPr/>
            <p:nvPr/>
          </p:nvSpPr>
          <p:spPr>
            <a:xfrm>
              <a:off x="1851521" y="3237652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29"/>
            <p:cNvSpPr/>
            <p:nvPr/>
          </p:nvSpPr>
          <p:spPr>
            <a:xfrm>
              <a:off x="1908728" y="3237652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29"/>
            <p:cNvSpPr/>
            <p:nvPr/>
          </p:nvSpPr>
          <p:spPr>
            <a:xfrm>
              <a:off x="1792114" y="329705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29"/>
            <p:cNvSpPr/>
            <p:nvPr/>
          </p:nvSpPr>
          <p:spPr>
            <a:xfrm>
              <a:off x="1792114" y="3354265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29"/>
            <p:cNvSpPr/>
            <p:nvPr/>
          </p:nvSpPr>
          <p:spPr>
            <a:xfrm>
              <a:off x="1851521" y="3297059"/>
              <a:ext cx="385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29"/>
            <p:cNvSpPr/>
            <p:nvPr/>
          </p:nvSpPr>
          <p:spPr>
            <a:xfrm>
              <a:off x="1851521" y="3354265"/>
              <a:ext cx="385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29"/>
            <p:cNvSpPr/>
            <p:nvPr/>
          </p:nvSpPr>
          <p:spPr>
            <a:xfrm>
              <a:off x="1908728" y="329705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29"/>
            <p:cNvSpPr/>
            <p:nvPr/>
          </p:nvSpPr>
          <p:spPr>
            <a:xfrm>
              <a:off x="1618294" y="3180446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29"/>
            <p:cNvSpPr/>
            <p:nvPr/>
          </p:nvSpPr>
          <p:spPr>
            <a:xfrm>
              <a:off x="1675500" y="3180446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29"/>
            <p:cNvSpPr/>
            <p:nvPr/>
          </p:nvSpPr>
          <p:spPr>
            <a:xfrm>
              <a:off x="1731607" y="3180446"/>
              <a:ext cx="418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29"/>
            <p:cNvSpPr/>
            <p:nvPr/>
          </p:nvSpPr>
          <p:spPr>
            <a:xfrm>
              <a:off x="1618294" y="3237652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29"/>
            <p:cNvSpPr/>
            <p:nvPr/>
          </p:nvSpPr>
          <p:spPr>
            <a:xfrm>
              <a:off x="1675500" y="3237652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29"/>
            <p:cNvSpPr/>
            <p:nvPr/>
          </p:nvSpPr>
          <p:spPr>
            <a:xfrm>
              <a:off x="1731607" y="3237652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29"/>
            <p:cNvSpPr/>
            <p:nvPr/>
          </p:nvSpPr>
          <p:spPr>
            <a:xfrm>
              <a:off x="1618294" y="329705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29"/>
            <p:cNvSpPr/>
            <p:nvPr/>
          </p:nvSpPr>
          <p:spPr>
            <a:xfrm>
              <a:off x="1675500" y="329705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29"/>
            <p:cNvSpPr/>
            <p:nvPr/>
          </p:nvSpPr>
          <p:spPr>
            <a:xfrm>
              <a:off x="1731607" y="3297059"/>
              <a:ext cx="418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29"/>
            <p:cNvSpPr/>
            <p:nvPr/>
          </p:nvSpPr>
          <p:spPr>
            <a:xfrm>
              <a:off x="1908728" y="3354265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29"/>
            <p:cNvSpPr/>
            <p:nvPr/>
          </p:nvSpPr>
          <p:spPr>
            <a:xfrm>
              <a:off x="1792114" y="3410371"/>
              <a:ext cx="407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29"/>
            <p:cNvSpPr/>
            <p:nvPr/>
          </p:nvSpPr>
          <p:spPr>
            <a:xfrm>
              <a:off x="1734908" y="3410371"/>
              <a:ext cx="407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29"/>
            <p:cNvSpPr/>
            <p:nvPr/>
          </p:nvSpPr>
          <p:spPr>
            <a:xfrm>
              <a:off x="1675500" y="3354265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29"/>
            <p:cNvSpPr/>
            <p:nvPr/>
          </p:nvSpPr>
          <p:spPr>
            <a:xfrm>
              <a:off x="1731607" y="3354265"/>
              <a:ext cx="418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29"/>
            <p:cNvSpPr/>
            <p:nvPr/>
          </p:nvSpPr>
          <p:spPr>
            <a:xfrm>
              <a:off x="1675500" y="3410371"/>
              <a:ext cx="407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29"/>
            <p:cNvSpPr/>
            <p:nvPr/>
          </p:nvSpPr>
          <p:spPr>
            <a:xfrm>
              <a:off x="1675500" y="3465378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29"/>
            <p:cNvSpPr/>
            <p:nvPr/>
          </p:nvSpPr>
          <p:spPr>
            <a:xfrm>
              <a:off x="1675500" y="3522583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29"/>
            <p:cNvSpPr/>
            <p:nvPr/>
          </p:nvSpPr>
          <p:spPr>
            <a:xfrm>
              <a:off x="1675500" y="358198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29"/>
            <p:cNvSpPr/>
            <p:nvPr/>
          </p:nvSpPr>
          <p:spPr>
            <a:xfrm>
              <a:off x="1734908" y="3522583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29"/>
            <p:cNvSpPr/>
            <p:nvPr/>
          </p:nvSpPr>
          <p:spPr>
            <a:xfrm>
              <a:off x="1734908" y="3581989"/>
              <a:ext cx="40707" cy="385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29"/>
            <p:cNvSpPr/>
            <p:nvPr/>
          </p:nvSpPr>
          <p:spPr>
            <a:xfrm>
              <a:off x="1675500" y="3635895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29"/>
            <p:cNvSpPr/>
            <p:nvPr/>
          </p:nvSpPr>
          <p:spPr>
            <a:xfrm>
              <a:off x="1731607" y="3635895"/>
              <a:ext cx="418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29"/>
            <p:cNvSpPr/>
            <p:nvPr/>
          </p:nvSpPr>
          <p:spPr>
            <a:xfrm>
              <a:off x="1618294" y="3410371"/>
              <a:ext cx="407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29"/>
            <p:cNvSpPr/>
            <p:nvPr/>
          </p:nvSpPr>
          <p:spPr>
            <a:xfrm>
              <a:off x="1792114" y="3467577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29"/>
            <p:cNvSpPr/>
            <p:nvPr/>
          </p:nvSpPr>
          <p:spPr>
            <a:xfrm>
              <a:off x="1739308" y="3467577"/>
              <a:ext cx="396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29"/>
            <p:cNvSpPr/>
            <p:nvPr/>
          </p:nvSpPr>
          <p:spPr>
            <a:xfrm>
              <a:off x="1618294" y="3350964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29"/>
            <p:cNvSpPr/>
            <p:nvPr/>
          </p:nvSpPr>
          <p:spPr>
            <a:xfrm>
              <a:off x="1792114" y="3526985"/>
              <a:ext cx="407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29"/>
            <p:cNvSpPr/>
            <p:nvPr/>
          </p:nvSpPr>
          <p:spPr>
            <a:xfrm>
              <a:off x="1792114" y="3584190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29"/>
            <p:cNvSpPr/>
            <p:nvPr/>
          </p:nvSpPr>
          <p:spPr>
            <a:xfrm>
              <a:off x="1792114" y="3639196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29"/>
            <p:cNvSpPr/>
            <p:nvPr/>
          </p:nvSpPr>
          <p:spPr>
            <a:xfrm>
              <a:off x="1734908" y="3693102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29"/>
            <p:cNvSpPr/>
            <p:nvPr/>
          </p:nvSpPr>
          <p:spPr>
            <a:xfrm>
              <a:off x="1792114" y="3696403"/>
              <a:ext cx="40707" cy="407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29"/>
            <p:cNvSpPr/>
            <p:nvPr/>
          </p:nvSpPr>
          <p:spPr>
            <a:xfrm>
              <a:off x="1792114" y="3750309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29"/>
            <p:cNvSpPr/>
            <p:nvPr/>
          </p:nvSpPr>
          <p:spPr>
            <a:xfrm>
              <a:off x="1851521" y="3643596"/>
              <a:ext cx="38507" cy="396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29"/>
            <p:cNvSpPr/>
            <p:nvPr/>
          </p:nvSpPr>
          <p:spPr>
            <a:xfrm>
              <a:off x="1851521" y="3817416"/>
              <a:ext cx="385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29"/>
            <p:cNvSpPr/>
            <p:nvPr/>
          </p:nvSpPr>
          <p:spPr>
            <a:xfrm>
              <a:off x="1908728" y="3817416"/>
              <a:ext cx="40707" cy="41807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157" name="Google Shape;3157;p29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 showMasterSp="0">
  <p:cSld name="3_Custom Layout">
    <p:spTree>
      <p:nvGrpSpPr>
        <p:cNvPr id="3158" name="Shape 3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59" name="Google Shape;3159;p30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60" name="Google Shape;3160;p30"/>
          <p:cNvSpPr txBox="1"/>
          <p:nvPr>
            <p:ph type="title"/>
          </p:nvPr>
        </p:nvSpPr>
        <p:spPr>
          <a:xfrm>
            <a:off x="2047613" y="1053420"/>
            <a:ext cx="7809453" cy="4985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61" name="Google Shape;3161;p30"/>
          <p:cNvSpPr txBox="1"/>
          <p:nvPr>
            <p:ph idx="1" type="body"/>
          </p:nvPr>
        </p:nvSpPr>
        <p:spPr>
          <a:xfrm>
            <a:off x="3716123" y="1852569"/>
            <a:ext cx="4759755" cy="6725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162" name="Google Shape;3162;p30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 showMasterSp="0">
  <p:cSld name="4_Custom Layout">
    <p:spTree>
      <p:nvGrpSpPr>
        <p:cNvPr id="3163" name="Shape 3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64" name="Google Shape;3164;p31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65" name="Google Shape;3165;p31"/>
          <p:cNvSpPr txBox="1"/>
          <p:nvPr>
            <p:ph type="title"/>
          </p:nvPr>
        </p:nvSpPr>
        <p:spPr>
          <a:xfrm>
            <a:off x="990600" y="1420812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66" name="Google Shape;3166;p31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 showMasterSp="0">
  <p:cSld name="5_Custom Layout">
    <p:spTree>
      <p:nvGrpSpPr>
        <p:cNvPr id="3167" name="Shape 3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68" name="Google Shape;3168;p32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69" name="Google Shape;3169;p32"/>
          <p:cNvSpPr txBox="1"/>
          <p:nvPr>
            <p:ph type="title"/>
          </p:nvPr>
        </p:nvSpPr>
        <p:spPr>
          <a:xfrm>
            <a:off x="990600" y="1420812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70" name="Google Shape;3170;p32"/>
          <p:cNvSpPr/>
          <p:nvPr>
            <p:ph idx="2" type="pic"/>
          </p:nvPr>
        </p:nvSpPr>
        <p:spPr>
          <a:xfrm>
            <a:off x="7226300" y="1693863"/>
            <a:ext cx="4965700" cy="4446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171" name="Google Shape;3171;p32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 showMasterSp="0">
  <p:cSld name="7_Custom Layout">
    <p:spTree>
      <p:nvGrpSpPr>
        <p:cNvPr id="3172" name="Shape 3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73" name="Google Shape;3173;p33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74" name="Google Shape;3174;p33"/>
          <p:cNvSpPr txBox="1"/>
          <p:nvPr>
            <p:ph type="title"/>
          </p:nvPr>
        </p:nvSpPr>
        <p:spPr>
          <a:xfrm>
            <a:off x="990600" y="1420812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75" name="Google Shape;3175;p33"/>
          <p:cNvSpPr/>
          <p:nvPr/>
        </p:nvSpPr>
        <p:spPr>
          <a:xfrm>
            <a:off x="3077026" y="1886858"/>
            <a:ext cx="6386290" cy="4971144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16765" y="0"/>
                  <a:pt x="21600" y="6212"/>
                  <a:pt x="21600" y="13874"/>
                </a:cubicBezTo>
                <a:cubicBezTo>
                  <a:pt x="21600" y="16269"/>
                  <a:pt x="21128" y="18522"/>
                  <a:pt x="20296" y="20488"/>
                </a:cubicBezTo>
                <a:lnTo>
                  <a:pt x="19771" y="21600"/>
                </a:lnTo>
                <a:lnTo>
                  <a:pt x="1829" y="21600"/>
                </a:lnTo>
                <a:lnTo>
                  <a:pt x="1304" y="20488"/>
                </a:lnTo>
                <a:cubicBezTo>
                  <a:pt x="472" y="18522"/>
                  <a:pt x="0" y="16269"/>
                  <a:pt x="0" y="13874"/>
                </a:cubicBezTo>
                <a:cubicBezTo>
                  <a:pt x="0" y="6212"/>
                  <a:pt x="4835" y="0"/>
                  <a:pt x="10800" y="0"/>
                </a:cubicBezTo>
                <a:close/>
              </a:path>
            </a:pathLst>
          </a:cu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6" name="Google Shape;3176;p33"/>
          <p:cNvSpPr/>
          <p:nvPr/>
        </p:nvSpPr>
        <p:spPr>
          <a:xfrm>
            <a:off x="7086600" y="-1"/>
            <a:ext cx="5105402" cy="5609775"/>
          </a:xfrm>
          <a:custGeom>
            <a:rect b="b" l="l" r="r" t="t"/>
            <a:pathLst>
              <a:path extrusionOk="0" h="21600" w="21600">
                <a:moveTo>
                  <a:pt x="4696" y="0"/>
                </a:moveTo>
                <a:lnTo>
                  <a:pt x="21600" y="0"/>
                </a:lnTo>
                <a:lnTo>
                  <a:pt x="21600" y="19135"/>
                </a:lnTo>
                <a:lnTo>
                  <a:pt x="21063" y="19500"/>
                </a:lnTo>
                <a:cubicBezTo>
                  <a:pt x="18907" y="20826"/>
                  <a:pt x="16308" y="21600"/>
                  <a:pt x="13510" y="21600"/>
                </a:cubicBezTo>
                <a:cubicBezTo>
                  <a:pt x="6048" y="21600"/>
                  <a:pt x="0" y="16095"/>
                  <a:pt x="0" y="9305"/>
                </a:cubicBezTo>
                <a:cubicBezTo>
                  <a:pt x="0" y="5910"/>
                  <a:pt x="1512" y="2836"/>
                  <a:pt x="3957" y="611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7" name="Google Shape;3177;p33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 showMasterSp="0">
  <p:cSld name="8_Custom Layout">
    <p:spTree>
      <p:nvGrpSpPr>
        <p:cNvPr id="3178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79" name="Google Shape;3179;p34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80" name="Google Shape;3180;p34"/>
          <p:cNvSpPr/>
          <p:nvPr>
            <p:ph idx="2" type="pic"/>
          </p:nvPr>
        </p:nvSpPr>
        <p:spPr>
          <a:xfrm>
            <a:off x="-836061" y="0"/>
            <a:ext cx="6574322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181" name="Google Shape;3181;p34"/>
          <p:cNvSpPr txBox="1"/>
          <p:nvPr>
            <p:ph type="title"/>
          </p:nvPr>
        </p:nvSpPr>
        <p:spPr>
          <a:xfrm>
            <a:off x="6181725" y="1782763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82" name="Google Shape;3182;p34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183" name="Google Shape;3183;p34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 showMasterSp="0">
  <p:cSld name="10_Custom Layout">
    <p:spTree>
      <p:nvGrpSpPr>
        <p:cNvPr id="3184" name="Shape 3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85" name="Google Shape;3185;p35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86" name="Google Shape;3186;p35"/>
          <p:cNvSpPr txBox="1"/>
          <p:nvPr>
            <p:ph type="title"/>
          </p:nvPr>
        </p:nvSpPr>
        <p:spPr>
          <a:xfrm>
            <a:off x="6181725" y="1782763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187" name="Google Shape;3187;p35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188" name="Google Shape;3188;p35"/>
          <p:cNvSpPr/>
          <p:nvPr/>
        </p:nvSpPr>
        <p:spPr>
          <a:xfrm>
            <a:off x="1" y="0"/>
            <a:ext cx="5423935" cy="42664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190" y="0"/>
                </a:lnTo>
                <a:lnTo>
                  <a:pt x="21334" y="741"/>
                </a:lnTo>
                <a:cubicBezTo>
                  <a:pt x="21508" y="1871"/>
                  <a:pt x="21600" y="3041"/>
                  <a:pt x="21600" y="4240"/>
                </a:cubicBezTo>
                <a:cubicBezTo>
                  <a:pt x="21600" y="13827"/>
                  <a:pt x="15739" y="21600"/>
                  <a:pt x="8509" y="21600"/>
                </a:cubicBezTo>
                <a:cubicBezTo>
                  <a:pt x="5346" y="21600"/>
                  <a:pt x="2445" y="20112"/>
                  <a:pt x="183" y="17636"/>
                </a:cubicBezTo>
                <a:lnTo>
                  <a:pt x="0" y="174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9" name="Google Shape;3189;p35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 showMasterSp="0">
  <p:cSld name="11_Custom Layout">
    <p:spTree>
      <p:nvGrpSpPr>
        <p:cNvPr id="3190" name="Shape 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91" name="Google Shape;3191;p36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192" name="Google Shape;3192;p36"/>
          <p:cNvSpPr/>
          <p:nvPr/>
        </p:nvSpPr>
        <p:spPr>
          <a:xfrm>
            <a:off x="2419349" y="238125"/>
            <a:ext cx="676279" cy="666752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3" name="Google Shape;3193;p36"/>
          <p:cNvSpPr/>
          <p:nvPr/>
        </p:nvSpPr>
        <p:spPr>
          <a:xfrm>
            <a:off x="1095374" y="819150"/>
            <a:ext cx="917804" cy="904875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580" y="10800"/>
                </a:moveTo>
                <a:cubicBezTo>
                  <a:pt x="2580" y="15319"/>
                  <a:pt x="6260" y="18983"/>
                  <a:pt x="10800" y="18983"/>
                </a:cubicBezTo>
                <a:cubicBezTo>
                  <a:pt x="15340" y="18983"/>
                  <a:pt x="19020" y="15319"/>
                  <a:pt x="19020" y="10800"/>
                </a:cubicBezTo>
                <a:cubicBezTo>
                  <a:pt x="19020" y="6281"/>
                  <a:pt x="15340" y="2617"/>
                  <a:pt x="10800" y="2617"/>
                </a:cubicBezTo>
                <a:cubicBezTo>
                  <a:pt x="6260" y="2617"/>
                  <a:pt x="2580" y="6281"/>
                  <a:pt x="2580" y="10800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4" name="Google Shape;3194;p36"/>
          <p:cNvSpPr/>
          <p:nvPr/>
        </p:nvSpPr>
        <p:spPr>
          <a:xfrm>
            <a:off x="1988004" y="1943100"/>
            <a:ext cx="352429" cy="347465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5" name="Google Shape;3195;p36"/>
          <p:cNvSpPr/>
          <p:nvPr/>
        </p:nvSpPr>
        <p:spPr>
          <a:xfrm>
            <a:off x="393700" y="5773737"/>
            <a:ext cx="676279" cy="666753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6" name="Google Shape;3196;p36"/>
          <p:cNvSpPr/>
          <p:nvPr/>
        </p:nvSpPr>
        <p:spPr>
          <a:xfrm>
            <a:off x="1095375" y="6460385"/>
            <a:ext cx="329975" cy="325328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580" y="10800"/>
                </a:moveTo>
                <a:cubicBezTo>
                  <a:pt x="2580" y="15319"/>
                  <a:pt x="6260" y="18983"/>
                  <a:pt x="10800" y="18983"/>
                </a:cubicBezTo>
                <a:cubicBezTo>
                  <a:pt x="15340" y="18983"/>
                  <a:pt x="19020" y="15319"/>
                  <a:pt x="19020" y="10800"/>
                </a:cubicBezTo>
                <a:cubicBezTo>
                  <a:pt x="19020" y="6281"/>
                  <a:pt x="15340" y="2617"/>
                  <a:pt x="10800" y="2617"/>
                </a:cubicBezTo>
                <a:cubicBezTo>
                  <a:pt x="6260" y="2617"/>
                  <a:pt x="2580" y="6281"/>
                  <a:pt x="2580" y="10800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7" name="Google Shape;3197;p36"/>
          <p:cNvSpPr/>
          <p:nvPr/>
        </p:nvSpPr>
        <p:spPr>
          <a:xfrm>
            <a:off x="11445874" y="5105401"/>
            <a:ext cx="352429" cy="347465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8" name="Google Shape;3198;p36"/>
          <p:cNvSpPr/>
          <p:nvPr/>
        </p:nvSpPr>
        <p:spPr>
          <a:xfrm>
            <a:off x="10713356" y="5440362"/>
            <a:ext cx="676279" cy="666753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9" name="Google Shape;3199;p36"/>
          <p:cNvSpPr/>
          <p:nvPr/>
        </p:nvSpPr>
        <p:spPr>
          <a:xfrm>
            <a:off x="11059993" y="2960164"/>
            <a:ext cx="1132007" cy="1628529"/>
          </a:xfrm>
          <a:custGeom>
            <a:rect b="b" l="l" r="r" t="t"/>
            <a:pathLst>
              <a:path extrusionOk="0" h="21600" w="21600">
                <a:moveTo>
                  <a:pt x="15759" y="0"/>
                </a:moveTo>
                <a:cubicBezTo>
                  <a:pt x="16847" y="0"/>
                  <a:pt x="17909" y="76"/>
                  <a:pt x="18935" y="219"/>
                </a:cubicBezTo>
                <a:lnTo>
                  <a:pt x="21600" y="786"/>
                </a:lnTo>
                <a:lnTo>
                  <a:pt x="21600" y="3694"/>
                </a:lnTo>
                <a:lnTo>
                  <a:pt x="20428" y="3260"/>
                </a:lnTo>
                <a:cubicBezTo>
                  <a:pt x="18993" y="2846"/>
                  <a:pt x="17415" y="2617"/>
                  <a:pt x="15759" y="2617"/>
                </a:cubicBezTo>
                <a:cubicBezTo>
                  <a:pt x="9135" y="2617"/>
                  <a:pt x="3765" y="6281"/>
                  <a:pt x="3765" y="10800"/>
                </a:cubicBezTo>
                <a:cubicBezTo>
                  <a:pt x="3765" y="15319"/>
                  <a:pt x="9135" y="18983"/>
                  <a:pt x="15759" y="18983"/>
                </a:cubicBezTo>
                <a:cubicBezTo>
                  <a:pt x="17415" y="18983"/>
                  <a:pt x="18993" y="18754"/>
                  <a:pt x="20428" y="18340"/>
                </a:cubicBezTo>
                <a:lnTo>
                  <a:pt x="21600" y="17906"/>
                </a:lnTo>
                <a:lnTo>
                  <a:pt x="21600" y="20814"/>
                </a:lnTo>
                <a:lnTo>
                  <a:pt x="18935" y="21381"/>
                </a:lnTo>
                <a:cubicBezTo>
                  <a:pt x="17909" y="21524"/>
                  <a:pt x="16847" y="21600"/>
                  <a:pt x="15759" y="21600"/>
                </a:cubicBezTo>
                <a:cubicBezTo>
                  <a:pt x="7056" y="21600"/>
                  <a:pt x="0" y="16765"/>
                  <a:pt x="0" y="10800"/>
                </a:cubicBezTo>
                <a:cubicBezTo>
                  <a:pt x="0" y="4835"/>
                  <a:pt x="7056" y="0"/>
                  <a:pt x="15759" y="0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0" name="Google Shape;3200;p36"/>
          <p:cNvSpPr txBox="1"/>
          <p:nvPr>
            <p:ph idx="1" type="body"/>
          </p:nvPr>
        </p:nvSpPr>
        <p:spPr>
          <a:xfrm>
            <a:off x="990600" y="3324225"/>
            <a:ext cx="4695825" cy="27511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201" name="Google Shape;3201;p36"/>
          <p:cNvSpPr txBox="1"/>
          <p:nvPr>
            <p:ph type="title"/>
          </p:nvPr>
        </p:nvSpPr>
        <p:spPr>
          <a:xfrm>
            <a:off x="990600" y="1420812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02" name="Google Shape;3202;p36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 showMasterSp="0">
  <p:cSld name="13_Custom Layout">
    <p:spTree>
      <p:nvGrpSpPr>
        <p:cNvPr id="3203" name="Shape 3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04" name="Google Shape;3204;p37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05" name="Google Shape;3205;p37"/>
          <p:cNvSpPr/>
          <p:nvPr/>
        </p:nvSpPr>
        <p:spPr>
          <a:xfrm>
            <a:off x="4972050" y="2305050"/>
            <a:ext cx="2247900" cy="2247900"/>
          </a:xfrm>
          <a:prstGeom prst="ellipse">
            <a:avLst/>
          </a:prstGeom>
          <a:noFill/>
          <a:ln cap="flat" cmpd="sng" w="9525">
            <a:solidFill>
              <a:schemeClr val="accent2">
                <a:alpha val="6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6" name="Google Shape;3206;p37"/>
          <p:cNvSpPr/>
          <p:nvPr/>
        </p:nvSpPr>
        <p:spPr>
          <a:xfrm>
            <a:off x="4293391" y="1626392"/>
            <a:ext cx="3605217" cy="3605216"/>
          </a:xfrm>
          <a:prstGeom prst="ellipse">
            <a:avLst/>
          </a:prstGeom>
          <a:noFill/>
          <a:ln cap="flat" cmpd="sng" w="9525">
            <a:solidFill>
              <a:schemeClr val="accent2">
                <a:alpha val="40000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7" name="Google Shape;3207;p37"/>
          <p:cNvSpPr/>
          <p:nvPr/>
        </p:nvSpPr>
        <p:spPr>
          <a:xfrm>
            <a:off x="3651644" y="984643"/>
            <a:ext cx="4888711" cy="4888711"/>
          </a:xfrm>
          <a:prstGeom prst="ellipse">
            <a:avLst/>
          </a:prstGeom>
          <a:noFill/>
          <a:ln cap="flat" cmpd="sng" w="9525">
            <a:solidFill>
              <a:schemeClr val="accent2">
                <a:alpha val="2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8" name="Google Shape;3208;p37"/>
          <p:cNvSpPr/>
          <p:nvPr/>
        </p:nvSpPr>
        <p:spPr>
          <a:xfrm>
            <a:off x="2755997" y="88997"/>
            <a:ext cx="6680004" cy="6680004"/>
          </a:xfrm>
          <a:prstGeom prst="ellipse">
            <a:avLst/>
          </a:prstGeom>
          <a:noFill/>
          <a:ln cap="flat" cmpd="sng" w="9525">
            <a:solidFill>
              <a:schemeClr val="accent2">
                <a:alpha val="9411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9" name="Google Shape;3209;p37"/>
          <p:cNvSpPr/>
          <p:nvPr>
            <p:ph idx="2" type="pic"/>
          </p:nvPr>
        </p:nvSpPr>
        <p:spPr>
          <a:xfrm>
            <a:off x="3543300" y="333375"/>
            <a:ext cx="5238750" cy="6524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10" name="Google Shape;3210;p37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showMasterSp="0" type="tx">
  <p:cSld name="TITLE_AND_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0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17" name="Google Shape;17;p20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 showMasterSp="0">
  <p:cSld name="14_Custom Layout">
    <p:spTree>
      <p:nvGrpSpPr>
        <p:cNvPr id="321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12" name="Google Shape;3212;p38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13" name="Google Shape;3213;p38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14" name="Google Shape;3214;p38"/>
          <p:cNvSpPr/>
          <p:nvPr>
            <p:ph idx="2" type="pic"/>
          </p:nvPr>
        </p:nvSpPr>
        <p:spPr>
          <a:xfrm>
            <a:off x="1000125" y="2151063"/>
            <a:ext cx="1834514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15" name="Google Shape;3215;p38"/>
          <p:cNvSpPr/>
          <p:nvPr>
            <p:ph idx="3" type="pic"/>
          </p:nvPr>
        </p:nvSpPr>
        <p:spPr>
          <a:xfrm>
            <a:off x="1000125" y="4419598"/>
            <a:ext cx="1834514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16" name="Google Shape;3216;p38"/>
          <p:cNvSpPr/>
          <p:nvPr>
            <p:ph idx="4" type="pic"/>
          </p:nvPr>
        </p:nvSpPr>
        <p:spPr>
          <a:xfrm>
            <a:off x="6238875" y="2151063"/>
            <a:ext cx="1834514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17" name="Google Shape;3217;p38"/>
          <p:cNvSpPr/>
          <p:nvPr>
            <p:ph idx="5" type="pic"/>
          </p:nvPr>
        </p:nvSpPr>
        <p:spPr>
          <a:xfrm>
            <a:off x="6238875" y="4419598"/>
            <a:ext cx="1834514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18" name="Google Shape;3218;p38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 showMasterSp="0">
  <p:cSld name="16_Custom Layout">
    <p:spTree>
      <p:nvGrpSpPr>
        <p:cNvPr id="3219" name="Shape 3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20" name="Google Shape;3220;p39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21" name="Google Shape;3221;p39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22" name="Google Shape;3222;p39"/>
          <p:cNvSpPr/>
          <p:nvPr>
            <p:ph idx="2" type="pic"/>
          </p:nvPr>
        </p:nvSpPr>
        <p:spPr>
          <a:xfrm>
            <a:off x="2201395" y="2151063"/>
            <a:ext cx="1834516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23" name="Google Shape;3223;p39"/>
          <p:cNvSpPr/>
          <p:nvPr>
            <p:ph idx="3" type="pic"/>
          </p:nvPr>
        </p:nvSpPr>
        <p:spPr>
          <a:xfrm>
            <a:off x="5178742" y="2151063"/>
            <a:ext cx="1834515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24" name="Google Shape;3224;p39"/>
          <p:cNvSpPr/>
          <p:nvPr>
            <p:ph idx="4" type="pic"/>
          </p:nvPr>
        </p:nvSpPr>
        <p:spPr>
          <a:xfrm>
            <a:off x="8156091" y="2151063"/>
            <a:ext cx="1834516" cy="18208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25" name="Google Shape;3225;p39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 showMasterSp="0">
  <p:cSld name="17_Custom Layout 2">
    <p:spTree>
      <p:nvGrpSpPr>
        <p:cNvPr id="3226" name="Shape 3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27" name="Google Shape;3227;p40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Google Shape;3224;p22" id="3228" name="Google Shape;3228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1" y="1228725"/>
            <a:ext cx="5723727" cy="441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229" name="Google Shape;3229;p40"/>
          <p:cNvSpPr/>
          <p:nvPr>
            <p:ph idx="2" type="pic"/>
          </p:nvPr>
        </p:nvSpPr>
        <p:spPr>
          <a:xfrm>
            <a:off x="0" y="1566862"/>
            <a:ext cx="4786313" cy="34813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30" name="Google Shape;3230;p40"/>
          <p:cNvSpPr txBox="1"/>
          <p:nvPr>
            <p:ph type="title"/>
          </p:nvPr>
        </p:nvSpPr>
        <p:spPr>
          <a:xfrm>
            <a:off x="6181725" y="1782763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31" name="Google Shape;3231;p40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232" name="Google Shape;3232;p40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 showMasterSp="0">
  <p:cSld name="20_Custom Layout">
    <p:spTree>
      <p:nvGrpSpPr>
        <p:cNvPr id="3233" name="Shape 3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34" name="Google Shape;3234;p41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35" name="Google Shape;3235;p41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cxnSp>
        <p:nvCxnSpPr>
          <p:cNvPr id="3236" name="Google Shape;3236;p41"/>
          <p:cNvCxnSpPr/>
          <p:nvPr/>
        </p:nvCxnSpPr>
        <p:spPr>
          <a:xfrm>
            <a:off x="-1" y="3083379"/>
            <a:ext cx="12192000" cy="1"/>
          </a:xfrm>
          <a:prstGeom prst="straightConnector1">
            <a:avLst/>
          </a:prstGeom>
          <a:noFill/>
          <a:ln cap="flat" cmpd="sng" w="9525">
            <a:solidFill>
              <a:srgbClr val="000000">
                <a:alpha val="9411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37" name="Google Shape;3237;p41"/>
          <p:cNvSpPr/>
          <p:nvPr>
            <p:ph idx="2" type="pic"/>
          </p:nvPr>
        </p:nvSpPr>
        <p:spPr>
          <a:xfrm>
            <a:off x="1120821" y="2071688"/>
            <a:ext cx="1846265" cy="85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38" name="Google Shape;3238;p41"/>
          <p:cNvSpPr/>
          <p:nvPr>
            <p:ph idx="3" type="pic"/>
          </p:nvPr>
        </p:nvSpPr>
        <p:spPr>
          <a:xfrm>
            <a:off x="3146844" y="2071688"/>
            <a:ext cx="1846265" cy="85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39" name="Google Shape;3239;p41"/>
          <p:cNvSpPr/>
          <p:nvPr>
            <p:ph idx="4" type="pic"/>
          </p:nvPr>
        </p:nvSpPr>
        <p:spPr>
          <a:xfrm>
            <a:off x="5172869" y="2071688"/>
            <a:ext cx="1846264" cy="85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0" name="Google Shape;3240;p41"/>
          <p:cNvSpPr/>
          <p:nvPr>
            <p:ph idx="5" type="pic"/>
          </p:nvPr>
        </p:nvSpPr>
        <p:spPr>
          <a:xfrm>
            <a:off x="7198892" y="2071688"/>
            <a:ext cx="1846264" cy="85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1" name="Google Shape;3241;p41"/>
          <p:cNvSpPr/>
          <p:nvPr>
            <p:ph idx="6" type="pic"/>
          </p:nvPr>
        </p:nvSpPr>
        <p:spPr>
          <a:xfrm>
            <a:off x="9224915" y="2071688"/>
            <a:ext cx="1846264" cy="8588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2" name="Google Shape;3242;p41"/>
          <p:cNvSpPr/>
          <p:nvPr>
            <p:ph idx="7" type="pic"/>
          </p:nvPr>
        </p:nvSpPr>
        <p:spPr>
          <a:xfrm>
            <a:off x="2276380" y="3774621"/>
            <a:ext cx="2214939" cy="21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3" name="Google Shape;3243;p41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 showMasterSp="0">
  <p:cSld name="29_Custom Layout">
    <p:spTree>
      <p:nvGrpSpPr>
        <p:cNvPr id="3244" name="Shape 3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45" name="Google Shape;3245;p42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46" name="Google Shape;3246;p42"/>
          <p:cNvSpPr/>
          <p:nvPr>
            <p:ph idx="2" type="pic"/>
          </p:nvPr>
        </p:nvSpPr>
        <p:spPr>
          <a:xfrm>
            <a:off x="4956278" y="1409699"/>
            <a:ext cx="2279443" cy="22152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7" name="Google Shape;3247;p42"/>
          <p:cNvSpPr/>
          <p:nvPr>
            <p:ph idx="3" type="pic"/>
          </p:nvPr>
        </p:nvSpPr>
        <p:spPr>
          <a:xfrm>
            <a:off x="2373241" y="1859901"/>
            <a:ext cx="836124" cy="81257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8" name="Google Shape;3248;p42"/>
          <p:cNvSpPr/>
          <p:nvPr>
            <p:ph idx="4" type="pic"/>
          </p:nvPr>
        </p:nvSpPr>
        <p:spPr>
          <a:xfrm>
            <a:off x="1306443" y="525047"/>
            <a:ext cx="549254" cy="533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49" name="Google Shape;3249;p42"/>
          <p:cNvSpPr/>
          <p:nvPr>
            <p:ph idx="5" type="pic"/>
          </p:nvPr>
        </p:nvSpPr>
        <p:spPr>
          <a:xfrm>
            <a:off x="-325572" y="2337905"/>
            <a:ext cx="1196518" cy="11628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0" name="Google Shape;3250;p42"/>
          <p:cNvSpPr/>
          <p:nvPr>
            <p:ph idx="6" type="pic"/>
          </p:nvPr>
        </p:nvSpPr>
        <p:spPr>
          <a:xfrm>
            <a:off x="7599666" y="875919"/>
            <a:ext cx="549254" cy="533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1" name="Google Shape;3251;p42"/>
          <p:cNvSpPr/>
          <p:nvPr>
            <p:ph idx="7" type="pic"/>
          </p:nvPr>
        </p:nvSpPr>
        <p:spPr>
          <a:xfrm>
            <a:off x="8968861" y="1585353"/>
            <a:ext cx="894070" cy="868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2" name="Google Shape;3252;p42"/>
          <p:cNvSpPr/>
          <p:nvPr>
            <p:ph idx="8" type="pic"/>
          </p:nvPr>
        </p:nvSpPr>
        <p:spPr>
          <a:xfrm>
            <a:off x="10086895" y="609598"/>
            <a:ext cx="634658" cy="6167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3" name="Google Shape;3253;p42"/>
          <p:cNvSpPr/>
          <p:nvPr>
            <p:ph idx="9" type="pic"/>
          </p:nvPr>
        </p:nvSpPr>
        <p:spPr>
          <a:xfrm>
            <a:off x="11508233" y="-2"/>
            <a:ext cx="1367532" cy="13290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4" name="Google Shape;3254;p42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 showMasterSp="0">
  <p:cSld name="19_Custom Layout">
    <p:spTree>
      <p:nvGrpSpPr>
        <p:cNvPr id="3255" name="Shape 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56" name="Google Shape;3256;p43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Google Shape;3253;p25" id="3257" name="Google Shape;3257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46347" y="570364"/>
            <a:ext cx="3238048" cy="5870124"/>
          </a:xfrm>
          <a:prstGeom prst="rect">
            <a:avLst/>
          </a:prstGeom>
          <a:noFill/>
          <a:ln>
            <a:noFill/>
          </a:ln>
        </p:spPr>
      </p:pic>
      <p:sp>
        <p:nvSpPr>
          <p:cNvPr id="3258" name="Google Shape;3258;p43"/>
          <p:cNvSpPr/>
          <p:nvPr>
            <p:ph idx="2" type="pic"/>
          </p:nvPr>
        </p:nvSpPr>
        <p:spPr>
          <a:xfrm>
            <a:off x="4931230" y="1012369"/>
            <a:ext cx="2261506" cy="49067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59" name="Google Shape;3259;p43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 showMasterSp="0">
  <p:cSld name="21_Custom Layout">
    <p:spTree>
      <p:nvGrpSpPr>
        <p:cNvPr id="3260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61" name="Google Shape;3261;p44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62" name="Google Shape;3262;p44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Google Shape;3259;p26" id="3263" name="Google Shape;326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4031" y="1620837"/>
            <a:ext cx="2759296" cy="5002213"/>
          </a:xfrm>
          <a:prstGeom prst="rect">
            <a:avLst/>
          </a:prstGeom>
          <a:noFill/>
          <a:ln>
            <a:noFill/>
          </a:ln>
        </p:spPr>
      </p:pic>
      <p:sp>
        <p:nvSpPr>
          <p:cNvPr id="3264" name="Google Shape;3264;p44"/>
          <p:cNvSpPr/>
          <p:nvPr>
            <p:ph idx="2" type="pic"/>
          </p:nvPr>
        </p:nvSpPr>
        <p:spPr>
          <a:xfrm>
            <a:off x="5111753" y="1990725"/>
            <a:ext cx="1927140" cy="41925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65" name="Google Shape;3265;p44"/>
          <p:cNvSpPr/>
          <p:nvPr>
            <p:ph idx="3" type="pic"/>
          </p:nvPr>
        </p:nvSpPr>
        <p:spPr>
          <a:xfrm>
            <a:off x="7422311" y="2198565"/>
            <a:ext cx="1927140" cy="378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66" name="Google Shape;3266;p44"/>
          <p:cNvSpPr/>
          <p:nvPr>
            <p:ph idx="4" type="pic"/>
          </p:nvPr>
        </p:nvSpPr>
        <p:spPr>
          <a:xfrm>
            <a:off x="9561372" y="2198565"/>
            <a:ext cx="1927140" cy="378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67" name="Google Shape;3267;p44"/>
          <p:cNvSpPr/>
          <p:nvPr>
            <p:ph idx="5" type="pic"/>
          </p:nvPr>
        </p:nvSpPr>
        <p:spPr>
          <a:xfrm>
            <a:off x="2768532" y="2198565"/>
            <a:ext cx="1927140" cy="378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68" name="Google Shape;3268;p44"/>
          <p:cNvSpPr/>
          <p:nvPr>
            <p:ph idx="6" type="pic"/>
          </p:nvPr>
        </p:nvSpPr>
        <p:spPr>
          <a:xfrm>
            <a:off x="633356" y="2198565"/>
            <a:ext cx="1927139" cy="37882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69" name="Google Shape;3269;p44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 showMasterSp="0">
  <p:cSld name="22_Custom Layout">
    <p:spTree>
      <p:nvGrpSpPr>
        <p:cNvPr id="3270" name="Shape 3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1" name="Google Shape;3271;p45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Google Shape;3268;p27" id="3272" name="Google Shape;3272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84764" y="611184"/>
            <a:ext cx="3071028" cy="5829303"/>
          </a:xfrm>
          <a:prstGeom prst="rect">
            <a:avLst/>
          </a:prstGeom>
          <a:noFill/>
          <a:ln>
            <a:noFill/>
          </a:ln>
        </p:spPr>
      </p:pic>
      <p:sp>
        <p:nvSpPr>
          <p:cNvPr id="3273" name="Google Shape;3273;p45"/>
          <p:cNvSpPr/>
          <p:nvPr>
            <p:ph idx="2" type="pic"/>
          </p:nvPr>
        </p:nvSpPr>
        <p:spPr>
          <a:xfrm>
            <a:off x="4698205" y="878679"/>
            <a:ext cx="2438402" cy="5322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74" name="Google Shape;3274;p45"/>
          <p:cNvSpPr txBox="1"/>
          <p:nvPr>
            <p:ph idx="1" type="body"/>
          </p:nvPr>
        </p:nvSpPr>
        <p:spPr>
          <a:xfrm>
            <a:off x="990600" y="3324225"/>
            <a:ext cx="3116591" cy="275113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275" name="Google Shape;3275;p45"/>
          <p:cNvSpPr txBox="1"/>
          <p:nvPr>
            <p:ph type="title"/>
          </p:nvPr>
        </p:nvSpPr>
        <p:spPr>
          <a:xfrm>
            <a:off x="990600" y="1420812"/>
            <a:ext cx="3388422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76" name="Google Shape;3276;p45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 showMasterSp="0">
  <p:cSld name="23_Custom Layout">
    <p:spTree>
      <p:nvGrpSpPr>
        <p:cNvPr id="3277" name="Shape 3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78" name="Google Shape;3278;p46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79" name="Google Shape;3279;p46"/>
          <p:cNvSpPr/>
          <p:nvPr/>
        </p:nvSpPr>
        <p:spPr>
          <a:xfrm>
            <a:off x="6638183" y="264776"/>
            <a:ext cx="4163167" cy="4154824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0" name="Google Shape;3280;p46"/>
          <p:cNvSpPr/>
          <p:nvPr/>
        </p:nvSpPr>
        <p:spPr>
          <a:xfrm>
            <a:off x="3287529" y="591003"/>
            <a:ext cx="5616943" cy="5609772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1" name="Google Shape;3281;p46"/>
          <p:cNvSpPr/>
          <p:nvPr/>
        </p:nvSpPr>
        <p:spPr>
          <a:xfrm>
            <a:off x="1500755" y="4640874"/>
            <a:ext cx="1467593" cy="1464653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278;p28" id="3282" name="Google Shape;3282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81274" y="611184"/>
            <a:ext cx="3071026" cy="5829303"/>
          </a:xfrm>
          <a:prstGeom prst="rect">
            <a:avLst/>
          </a:prstGeom>
          <a:noFill/>
          <a:ln>
            <a:noFill/>
          </a:ln>
        </p:spPr>
      </p:pic>
      <p:sp>
        <p:nvSpPr>
          <p:cNvPr id="3283" name="Google Shape;3283;p46"/>
          <p:cNvSpPr/>
          <p:nvPr>
            <p:ph idx="2" type="pic"/>
          </p:nvPr>
        </p:nvSpPr>
        <p:spPr>
          <a:xfrm>
            <a:off x="2694714" y="878679"/>
            <a:ext cx="2438402" cy="532209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84" name="Google Shape;3284;p46"/>
          <p:cNvSpPr txBox="1"/>
          <p:nvPr>
            <p:ph type="title"/>
          </p:nvPr>
        </p:nvSpPr>
        <p:spPr>
          <a:xfrm>
            <a:off x="6181725" y="1782763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85" name="Google Shape;3285;p46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286" name="Google Shape;3286;p46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 showMasterSp="0">
  <p:cSld name="24_Custom Layout">
    <p:spTree>
      <p:nvGrpSpPr>
        <p:cNvPr id="3287" name="Shape 3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88" name="Google Shape;3288;p47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Google Shape;3284;p29" id="3289" name="Google Shape;3289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7191" y="1200150"/>
            <a:ext cx="7585793" cy="4514850"/>
          </a:xfrm>
          <a:prstGeom prst="rect">
            <a:avLst/>
          </a:prstGeom>
          <a:noFill/>
          <a:ln>
            <a:noFill/>
          </a:ln>
        </p:spPr>
      </p:pic>
      <p:sp>
        <p:nvSpPr>
          <p:cNvPr id="3290" name="Google Shape;3290;p47"/>
          <p:cNvSpPr/>
          <p:nvPr>
            <p:ph idx="2" type="pic"/>
          </p:nvPr>
        </p:nvSpPr>
        <p:spPr>
          <a:xfrm>
            <a:off x="5035550" y="1543050"/>
            <a:ext cx="5701420" cy="35623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291" name="Google Shape;3291;p47"/>
          <p:cNvSpPr txBox="1"/>
          <p:nvPr>
            <p:ph idx="1" type="body"/>
          </p:nvPr>
        </p:nvSpPr>
        <p:spPr>
          <a:xfrm>
            <a:off x="990600" y="3324225"/>
            <a:ext cx="3116591" cy="2036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292" name="Google Shape;3292;p47"/>
          <p:cNvSpPr txBox="1"/>
          <p:nvPr>
            <p:ph type="title"/>
          </p:nvPr>
        </p:nvSpPr>
        <p:spPr>
          <a:xfrm>
            <a:off x="990600" y="1420812"/>
            <a:ext cx="3388422" cy="16630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293" name="Google Shape;3293;p47"/>
          <p:cNvSpPr/>
          <p:nvPr/>
        </p:nvSpPr>
        <p:spPr>
          <a:xfrm>
            <a:off x="7563769" y="5303482"/>
            <a:ext cx="644981" cy="144819"/>
          </a:xfrm>
          <a:prstGeom prst="rect">
            <a:avLst/>
          </a:prstGeom>
          <a:solidFill>
            <a:srgbClr val="1D1E2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4" name="Google Shape;3294;p47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 showMasterSp="0">
  <p:cSld name="17_Custom Layou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19" name="Google Shape;19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16587" y="-2051517"/>
            <a:ext cx="6873629" cy="6839853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1"/>
          <p:cNvSpPr/>
          <p:nvPr/>
        </p:nvSpPr>
        <p:spPr>
          <a:xfrm>
            <a:off x="-1543848" y="-2803129"/>
            <a:ext cx="6858001" cy="6858001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1"/>
          <p:cNvSpPr txBox="1"/>
          <p:nvPr>
            <p:ph type="title"/>
          </p:nvPr>
        </p:nvSpPr>
        <p:spPr>
          <a:xfrm>
            <a:off x="6181725" y="1782763"/>
            <a:ext cx="5105400" cy="13223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b="1"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2" name="Google Shape;22;p21"/>
          <p:cNvSpPr txBox="1"/>
          <p:nvPr>
            <p:ph idx="1" type="body"/>
          </p:nvPr>
        </p:nvSpPr>
        <p:spPr>
          <a:xfrm>
            <a:off x="6181725" y="3438525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23" name="Google Shape;23;p21"/>
          <p:cNvSpPr txBox="1"/>
          <p:nvPr>
            <p:ph idx="12" type="sldNum"/>
          </p:nvPr>
        </p:nvSpPr>
        <p:spPr>
          <a:xfrm>
            <a:off x="11504801" y="6280466"/>
            <a:ext cx="293498" cy="3200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 showMasterSp="0">
  <p:cSld name="25_Custom Layout">
    <p:spTree>
      <p:nvGrpSpPr>
        <p:cNvPr id="3295" name="Shape 3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96" name="Google Shape;3296;p48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97" name="Google Shape;3297;p48"/>
          <p:cNvSpPr/>
          <p:nvPr/>
        </p:nvSpPr>
        <p:spPr>
          <a:xfrm>
            <a:off x="1804403" y="1281339"/>
            <a:ext cx="5616943" cy="5609772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8" name="Google Shape;3298;p48"/>
          <p:cNvSpPr/>
          <p:nvPr/>
        </p:nvSpPr>
        <p:spPr>
          <a:xfrm>
            <a:off x="1473861" y="4640874"/>
            <a:ext cx="1467590" cy="1464653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294;p30" id="3299" name="Google Shape;3299;p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05231" y="654424"/>
            <a:ext cx="7493069" cy="4778189"/>
          </a:xfrm>
          <a:prstGeom prst="rect">
            <a:avLst/>
          </a:prstGeom>
          <a:noFill/>
          <a:ln>
            <a:noFill/>
          </a:ln>
        </p:spPr>
      </p:pic>
      <p:sp>
        <p:nvSpPr>
          <p:cNvPr id="3300" name="Google Shape;3300;p48"/>
          <p:cNvSpPr txBox="1"/>
          <p:nvPr>
            <p:ph type="title"/>
          </p:nvPr>
        </p:nvSpPr>
        <p:spPr>
          <a:xfrm>
            <a:off x="990600" y="2763838"/>
            <a:ext cx="4164106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01" name="Google Shape;3301;p48"/>
          <p:cNvSpPr txBox="1"/>
          <p:nvPr>
            <p:ph idx="1" type="body"/>
          </p:nvPr>
        </p:nvSpPr>
        <p:spPr>
          <a:xfrm>
            <a:off x="990600" y="4784723"/>
            <a:ext cx="3255723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02" name="Google Shape;3302;p48"/>
          <p:cNvSpPr/>
          <p:nvPr>
            <p:ph idx="2" type="pic"/>
          </p:nvPr>
        </p:nvSpPr>
        <p:spPr>
          <a:xfrm rot="3227765">
            <a:off x="5888747" y="-242852"/>
            <a:ext cx="3157045" cy="51861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3" name="Google Shape;3303;p48"/>
          <p:cNvSpPr/>
          <p:nvPr>
            <p:ph idx="3" type="pic"/>
          </p:nvPr>
        </p:nvSpPr>
        <p:spPr>
          <a:xfrm rot="3227765">
            <a:off x="9373775" y="2325473"/>
            <a:ext cx="1349322" cy="32055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04" name="Google Shape;3304;p48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ustom Layout" showMasterSp="0">
  <p:cSld name="33_Custom Layout">
    <p:spTree>
      <p:nvGrpSpPr>
        <p:cNvPr id="3305" name="Shape 3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06" name="Google Shape;3306;p49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07" name="Google Shape;3307;p49"/>
          <p:cNvSpPr/>
          <p:nvPr/>
        </p:nvSpPr>
        <p:spPr>
          <a:xfrm>
            <a:off x="1804403" y="1281339"/>
            <a:ext cx="5616943" cy="5609772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8" name="Google Shape;3308;p49"/>
          <p:cNvSpPr/>
          <p:nvPr/>
        </p:nvSpPr>
        <p:spPr>
          <a:xfrm>
            <a:off x="1473861" y="4640874"/>
            <a:ext cx="1467590" cy="1464653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9" name="Google Shape;3309;p49"/>
          <p:cNvSpPr txBox="1"/>
          <p:nvPr>
            <p:ph type="title"/>
          </p:nvPr>
        </p:nvSpPr>
        <p:spPr>
          <a:xfrm>
            <a:off x="990600" y="2763838"/>
            <a:ext cx="4164106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10" name="Google Shape;3310;p49"/>
          <p:cNvSpPr txBox="1"/>
          <p:nvPr>
            <p:ph idx="1" type="body"/>
          </p:nvPr>
        </p:nvSpPr>
        <p:spPr>
          <a:xfrm>
            <a:off x="990600" y="4784723"/>
            <a:ext cx="3255723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11" name="Google Shape;3311;p49"/>
          <p:cNvSpPr/>
          <p:nvPr>
            <p:ph idx="2" type="pic"/>
          </p:nvPr>
        </p:nvSpPr>
        <p:spPr>
          <a:xfrm>
            <a:off x="5544618" y="3316697"/>
            <a:ext cx="2114748" cy="371929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2" name="Google Shape;3312;p49"/>
          <p:cNvSpPr/>
          <p:nvPr>
            <p:ph idx="3" type="pic"/>
          </p:nvPr>
        </p:nvSpPr>
        <p:spPr>
          <a:xfrm>
            <a:off x="7195618" y="2313209"/>
            <a:ext cx="2114748" cy="3719291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3" name="Google Shape;3313;p49"/>
          <p:cNvSpPr/>
          <p:nvPr>
            <p:ph idx="4" type="pic"/>
          </p:nvPr>
        </p:nvSpPr>
        <p:spPr>
          <a:xfrm>
            <a:off x="8833918" y="1360524"/>
            <a:ext cx="2114748" cy="3719291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4" name="Google Shape;3314;p49"/>
          <p:cNvSpPr/>
          <p:nvPr>
            <p:ph idx="5" type="pic"/>
          </p:nvPr>
        </p:nvSpPr>
        <p:spPr>
          <a:xfrm>
            <a:off x="10473838" y="405115"/>
            <a:ext cx="2114749" cy="3719289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5" name="Google Shape;3315;p49"/>
          <p:cNvSpPr/>
          <p:nvPr>
            <p:ph idx="6" type="pic"/>
          </p:nvPr>
        </p:nvSpPr>
        <p:spPr>
          <a:xfrm>
            <a:off x="9959943" y="3910314"/>
            <a:ext cx="2114749" cy="3719289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6" name="Google Shape;3316;p49"/>
          <p:cNvSpPr/>
          <p:nvPr>
            <p:ph idx="7" type="pic"/>
          </p:nvPr>
        </p:nvSpPr>
        <p:spPr>
          <a:xfrm>
            <a:off x="6056893" y="-243022"/>
            <a:ext cx="2114748" cy="3719289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1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17" name="Google Shape;3317;p49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 showMasterSp="0">
  <p:cSld name="26_Custom Layout">
    <p:spTree>
      <p:nvGrpSpPr>
        <p:cNvPr id="3318" name="Shape 3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19" name="Google Shape;3319;p50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Google Shape;3315;p32" id="3320" name="Google Shape;3320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03103" y="3257548"/>
            <a:ext cx="7585793" cy="3600454"/>
          </a:xfrm>
          <a:prstGeom prst="rect">
            <a:avLst/>
          </a:prstGeom>
          <a:noFill/>
          <a:ln>
            <a:noFill/>
          </a:ln>
        </p:spPr>
      </p:pic>
      <p:sp>
        <p:nvSpPr>
          <p:cNvPr id="3321" name="Google Shape;3321;p50"/>
          <p:cNvSpPr/>
          <p:nvPr>
            <p:ph idx="2" type="pic"/>
          </p:nvPr>
        </p:nvSpPr>
        <p:spPr>
          <a:xfrm>
            <a:off x="3231462" y="3600451"/>
            <a:ext cx="5701420" cy="32575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22" name="Google Shape;3322;p50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23" name="Google Shape;3323;p50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ustom Layout" showMasterSp="0">
  <p:cSld name="34_Custom Layout">
    <p:spTree>
      <p:nvGrpSpPr>
        <p:cNvPr id="3324" name="Shape 3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25" name="Google Shape;3325;p51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26" name="Google Shape;3326;p51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27" name="Google Shape;3327;p51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Google Shape;3324;p33" id="3328" name="Google Shape;3328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47052" y="-7716540"/>
            <a:ext cx="2935518" cy="22532369"/>
          </a:xfrm>
          <a:prstGeom prst="rect">
            <a:avLst/>
          </a:prstGeom>
          <a:noFill/>
          <a:ln>
            <a:noFill/>
          </a:ln>
        </p:spPr>
      </p:pic>
      <p:sp>
        <p:nvSpPr>
          <p:cNvPr id="3329" name="Google Shape;3329;p51"/>
          <p:cNvSpPr/>
          <p:nvPr>
            <p:ph idx="2" type="pic"/>
          </p:nvPr>
        </p:nvSpPr>
        <p:spPr>
          <a:xfrm>
            <a:off x="4494060" y="2389410"/>
            <a:ext cx="1829711" cy="22860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30" name="Google Shape;3330;p51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ustom Layout" showMasterSp="0">
  <p:cSld name="35_Custom Layout">
    <p:spTree>
      <p:nvGrpSpPr>
        <p:cNvPr id="3331" name="Shape 3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32" name="Google Shape;3332;p52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33" name="Google Shape;3333;p52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34" name="Google Shape;3334;p52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Google Shape;3331;p34" id="3335" name="Google Shape;3335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514600" y="-412387"/>
            <a:ext cx="5359399" cy="916136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332;p34" id="3336" name="Google Shape;3336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302" y="1633719"/>
            <a:ext cx="2064898" cy="4209756"/>
          </a:xfrm>
          <a:prstGeom prst="rect">
            <a:avLst/>
          </a:prstGeom>
          <a:noFill/>
          <a:ln>
            <a:noFill/>
          </a:ln>
        </p:spPr>
      </p:pic>
      <p:sp>
        <p:nvSpPr>
          <p:cNvPr id="3337" name="Google Shape;3337;p52"/>
          <p:cNvSpPr/>
          <p:nvPr>
            <p:ph idx="2" type="pic"/>
          </p:nvPr>
        </p:nvSpPr>
        <p:spPr>
          <a:xfrm>
            <a:off x="4368800" y="2171700"/>
            <a:ext cx="1790700" cy="31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38" name="Google Shape;3338;p52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 showMasterSp="0">
  <p:cSld name="27_Custom Layout">
    <p:spTree>
      <p:nvGrpSpPr>
        <p:cNvPr id="3339" name="Shape 3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40" name="Google Shape;3340;p53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41" name="Google Shape;3341;p53"/>
          <p:cNvSpPr/>
          <p:nvPr/>
        </p:nvSpPr>
        <p:spPr>
          <a:xfrm>
            <a:off x="6638183" y="264776"/>
            <a:ext cx="4163167" cy="4154824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2" name="Google Shape;3342;p53"/>
          <p:cNvSpPr/>
          <p:nvPr/>
        </p:nvSpPr>
        <p:spPr>
          <a:xfrm>
            <a:off x="3287529" y="591003"/>
            <a:ext cx="5616943" cy="5609772"/>
          </a:xfrm>
          <a:prstGeom prst="ellipse">
            <a:avLst/>
          </a:pr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3" name="Google Shape;3343;p53"/>
          <p:cNvSpPr/>
          <p:nvPr/>
        </p:nvSpPr>
        <p:spPr>
          <a:xfrm>
            <a:off x="1500755" y="4640874"/>
            <a:ext cx="1467593" cy="1464653"/>
          </a:xfrm>
          <a:prstGeom prst="ellipse">
            <a:avLst/>
          </a:pr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4" name="Google Shape;3344;p53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45" name="Google Shape;3345;p53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 showMasterSp="0">
  <p:cSld name="28_Custom Layout">
    <p:spTree>
      <p:nvGrpSpPr>
        <p:cNvPr id="3346" name="Shape 3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47" name="Google Shape;3347;p54"/>
          <p:cNvCxnSpPr/>
          <p:nvPr/>
        </p:nvCxnSpPr>
        <p:spPr>
          <a:xfrm flipH="1" rot="10800000">
            <a:off x="11377295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48" name="Google Shape;3348;p54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49" name="Google Shape;3349;p54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50" name="Google Shape;3350;p54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Custom Layout" showMasterSp="0">
  <p:cSld name="32_Custom Layout">
    <p:spTree>
      <p:nvGrpSpPr>
        <p:cNvPr id="335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52" name="Google Shape;3352;p55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53" name="Google Shape;3353;p55"/>
          <p:cNvSpPr txBox="1"/>
          <p:nvPr>
            <p:ph type="title"/>
          </p:nvPr>
        </p:nvSpPr>
        <p:spPr>
          <a:xfrm>
            <a:off x="1000125" y="850900"/>
            <a:ext cx="10515600" cy="587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54" name="Google Shape;3354;p55"/>
          <p:cNvSpPr/>
          <p:nvPr/>
        </p:nvSpPr>
        <p:spPr>
          <a:xfrm>
            <a:off x="-2" y="4053113"/>
            <a:ext cx="3668340" cy="2804888"/>
          </a:xfrm>
          <a:custGeom>
            <a:rect b="b" l="l" r="r" t="t"/>
            <a:pathLst>
              <a:path extrusionOk="0" h="21600" w="21600">
                <a:moveTo>
                  <a:pt x="5063" y="0"/>
                </a:moveTo>
                <a:cubicBezTo>
                  <a:pt x="14196" y="0"/>
                  <a:pt x="21600" y="9671"/>
                  <a:pt x="21600" y="21600"/>
                </a:cubicBezTo>
                <a:lnTo>
                  <a:pt x="0" y="21600"/>
                </a:lnTo>
                <a:lnTo>
                  <a:pt x="0" y="1041"/>
                </a:lnTo>
                <a:lnTo>
                  <a:pt x="146" y="971"/>
                </a:lnTo>
                <a:cubicBezTo>
                  <a:pt x="1699" y="340"/>
                  <a:pt x="3351" y="0"/>
                  <a:pt x="5063" y="0"/>
                </a:cubicBezTo>
                <a:close/>
              </a:path>
            </a:pathLst>
          </a:custGeom>
          <a:solidFill>
            <a:schemeClr val="accent2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5" name="Google Shape;3355;p55"/>
          <p:cNvSpPr/>
          <p:nvPr/>
        </p:nvSpPr>
        <p:spPr>
          <a:xfrm>
            <a:off x="10898002" y="-2"/>
            <a:ext cx="1308514" cy="1409704"/>
          </a:xfrm>
          <a:custGeom>
            <a:rect b="b" l="l" r="r" t="t"/>
            <a:pathLst>
              <a:path extrusionOk="0" h="21600" w="21600">
                <a:moveTo>
                  <a:pt x="2659" y="0"/>
                </a:moveTo>
                <a:lnTo>
                  <a:pt x="21600" y="0"/>
                </a:lnTo>
                <a:lnTo>
                  <a:pt x="21600" y="20092"/>
                </a:lnTo>
                <a:lnTo>
                  <a:pt x="20646" y="20518"/>
                </a:lnTo>
                <a:cubicBezTo>
                  <a:pt x="18868" y="21215"/>
                  <a:pt x="16913" y="21600"/>
                  <a:pt x="14861" y="21600"/>
                </a:cubicBezTo>
                <a:cubicBezTo>
                  <a:pt x="6654" y="21600"/>
                  <a:pt x="0" y="15436"/>
                  <a:pt x="0" y="7833"/>
                </a:cubicBezTo>
                <a:cubicBezTo>
                  <a:pt x="0" y="4982"/>
                  <a:pt x="936" y="2333"/>
                  <a:pt x="2538" y="136"/>
                </a:cubicBezTo>
                <a:close/>
              </a:path>
            </a:pathLst>
          </a:custGeom>
          <a:solidFill>
            <a:schemeClr val="accent1">
              <a:alpha val="9411"/>
            </a:scheme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6" name="Google Shape;3356;p55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ustom Layout" showMasterSp="0">
  <p:cSld name="31_Custom Layout">
    <p:spTree>
      <p:nvGrpSpPr>
        <p:cNvPr id="3357" name="Shape 3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58" name="Google Shape;3358;p56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59" name="Google Shape;3359;p56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60" name="Google Shape;3360;p56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61" name="Google Shape;3361;p56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ustom Layout" showMasterSp="0">
  <p:cSld name="36_Custom Layout">
    <p:spTree>
      <p:nvGrpSpPr>
        <p:cNvPr id="3362" name="Shape 3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63" name="Google Shape;3363;p57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64" name="Google Shape;3364;p57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65" name="Google Shape;3365;p57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66" name="Google Shape;3366;p57"/>
          <p:cNvSpPr/>
          <p:nvPr/>
        </p:nvSpPr>
        <p:spPr>
          <a:xfrm>
            <a:off x="4223544" y="852883"/>
            <a:ext cx="5144296" cy="51442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7" name="Google Shape;3367;p57"/>
          <p:cNvSpPr/>
          <p:nvPr>
            <p:ph idx="2" type="pic"/>
          </p:nvPr>
        </p:nvSpPr>
        <p:spPr>
          <a:xfrm>
            <a:off x="4819251" y="1590675"/>
            <a:ext cx="3952879" cy="526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68" name="Google Shape;3368;p57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>
  <p:cSld name="18_Custom Layout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2"/>
          <p:cNvSpPr/>
          <p:nvPr>
            <p:ph idx="2" type="pic"/>
          </p:nvPr>
        </p:nvSpPr>
        <p:spPr>
          <a:xfrm>
            <a:off x="5529686" y="-3"/>
            <a:ext cx="6662315" cy="5895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26" name="Google Shape;26;p22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ustom Layout" showMasterSp="0">
  <p:cSld name="38_Custom Layout">
    <p:bg>
      <p:bgPr>
        <a:solidFill>
          <a:srgbClr val="000000"/>
        </a:solidFill>
      </p:bgPr>
    </p:bg>
    <p:spTree>
      <p:nvGrpSpPr>
        <p:cNvPr id="3369" name="Shape 3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0" name="Google Shape;3370;p58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71" name="Google Shape;3371;p58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72" name="Google Shape;3372;p58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73" name="Google Shape;3373;p58"/>
          <p:cNvSpPr/>
          <p:nvPr/>
        </p:nvSpPr>
        <p:spPr>
          <a:xfrm>
            <a:off x="4223544" y="852883"/>
            <a:ext cx="5144296" cy="51442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965200" rotWithShape="0" dir="5400000" dist="50800">
              <a:schemeClr val="accent2">
                <a:alpha val="61568"/>
              </a:scheme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4" name="Google Shape;3374;p58"/>
          <p:cNvSpPr/>
          <p:nvPr>
            <p:ph idx="2" type="pic"/>
          </p:nvPr>
        </p:nvSpPr>
        <p:spPr>
          <a:xfrm>
            <a:off x="4819251" y="1590675"/>
            <a:ext cx="3952879" cy="5267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75" name="Google Shape;3375;p58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ustom Layout" showMasterSp="0">
  <p:cSld name="37_Custom Layout">
    <p:spTree>
      <p:nvGrpSpPr>
        <p:cNvPr id="3376" name="Shape 3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77" name="Google Shape;3377;p59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78" name="Google Shape;3378;p59"/>
          <p:cNvSpPr/>
          <p:nvPr>
            <p:ph idx="2" type="pic"/>
          </p:nvPr>
        </p:nvSpPr>
        <p:spPr>
          <a:xfrm>
            <a:off x="4354031" y="-128740"/>
            <a:ext cx="5726227" cy="562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79" name="Google Shape;3379;p59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80" name="Google Shape;3380;p59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81" name="Google Shape;3381;p59"/>
          <p:cNvSpPr/>
          <p:nvPr/>
        </p:nvSpPr>
        <p:spPr>
          <a:xfrm>
            <a:off x="-330002" y="-330002"/>
            <a:ext cx="964805" cy="964805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2" name="Google Shape;3382;p59"/>
          <p:cNvSpPr/>
          <p:nvPr>
            <p:ph idx="3" type="pic"/>
          </p:nvPr>
        </p:nvSpPr>
        <p:spPr>
          <a:xfrm>
            <a:off x="9004526" y="-1021311"/>
            <a:ext cx="3952878" cy="388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83" name="Google Shape;3383;p59"/>
          <p:cNvSpPr/>
          <p:nvPr/>
        </p:nvSpPr>
        <p:spPr>
          <a:xfrm>
            <a:off x="11983439" y="4419600"/>
            <a:ext cx="417120" cy="417119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4" name="Google Shape;3384;p59"/>
          <p:cNvSpPr/>
          <p:nvPr/>
        </p:nvSpPr>
        <p:spPr>
          <a:xfrm>
            <a:off x="7134224" y="6393465"/>
            <a:ext cx="826696" cy="8266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5" name="Google Shape;3385;p59"/>
          <p:cNvSpPr/>
          <p:nvPr>
            <p:ph idx="4" type="pic"/>
          </p:nvPr>
        </p:nvSpPr>
        <p:spPr>
          <a:xfrm>
            <a:off x="8338287" y="4230120"/>
            <a:ext cx="2863114" cy="281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86" name="Google Shape;3386;p59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ustom Layout" showMasterSp="0">
  <p:cSld name="39_Custom Layout">
    <p:bg>
      <p:bgPr>
        <a:solidFill>
          <a:srgbClr val="000000"/>
        </a:solidFill>
      </p:bgPr>
    </p:bg>
    <p:spTree>
      <p:nvGrpSpPr>
        <p:cNvPr id="3387" name="Shape 3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88" name="Google Shape;3388;p60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389" name="Google Shape;3389;p60"/>
          <p:cNvSpPr/>
          <p:nvPr>
            <p:ph idx="2" type="pic"/>
          </p:nvPr>
        </p:nvSpPr>
        <p:spPr>
          <a:xfrm>
            <a:off x="4354031" y="-128740"/>
            <a:ext cx="5726227" cy="562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90" name="Google Shape;3390;p60"/>
          <p:cNvSpPr txBox="1"/>
          <p:nvPr>
            <p:ph idx="1" type="body"/>
          </p:nvPr>
        </p:nvSpPr>
        <p:spPr>
          <a:xfrm>
            <a:off x="990600" y="4419600"/>
            <a:ext cx="5105400" cy="161364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391" name="Google Shape;3391;p60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  <a:defRPr sz="4000">
                <a:solidFill>
                  <a:srgbClr val="FFFFFF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392" name="Google Shape;3392;p60"/>
          <p:cNvSpPr/>
          <p:nvPr/>
        </p:nvSpPr>
        <p:spPr>
          <a:xfrm>
            <a:off x="-330002" y="-330002"/>
            <a:ext cx="964805" cy="964805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3" name="Google Shape;3393;p60"/>
          <p:cNvSpPr/>
          <p:nvPr>
            <p:ph idx="3" type="pic"/>
          </p:nvPr>
        </p:nvSpPr>
        <p:spPr>
          <a:xfrm>
            <a:off x="9004526" y="-1021311"/>
            <a:ext cx="3952878" cy="388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94" name="Google Shape;3394;p60"/>
          <p:cNvSpPr/>
          <p:nvPr/>
        </p:nvSpPr>
        <p:spPr>
          <a:xfrm>
            <a:off x="11983439" y="4419600"/>
            <a:ext cx="417120" cy="417119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5" name="Google Shape;3395;p60"/>
          <p:cNvSpPr/>
          <p:nvPr/>
        </p:nvSpPr>
        <p:spPr>
          <a:xfrm>
            <a:off x="7134224" y="6393465"/>
            <a:ext cx="826696" cy="8266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6" name="Google Shape;3396;p60"/>
          <p:cNvSpPr/>
          <p:nvPr>
            <p:ph idx="4" type="pic"/>
          </p:nvPr>
        </p:nvSpPr>
        <p:spPr>
          <a:xfrm>
            <a:off x="8338287" y="4230120"/>
            <a:ext cx="2863114" cy="28148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397" name="Google Shape;3397;p60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Custom Layout" showMasterSp="0">
  <p:cSld name="40_Custom Layout">
    <p:spTree>
      <p:nvGrpSpPr>
        <p:cNvPr id="3398" name="Shape 3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99" name="Google Shape;3399;p61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00" name="Google Shape;3400;p61"/>
          <p:cNvSpPr/>
          <p:nvPr>
            <p:ph idx="2" type="pic"/>
          </p:nvPr>
        </p:nvSpPr>
        <p:spPr>
          <a:xfrm>
            <a:off x="3481358" y="-1567016"/>
            <a:ext cx="5726229" cy="5629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01" name="Google Shape;3401;p61"/>
          <p:cNvSpPr/>
          <p:nvPr/>
        </p:nvSpPr>
        <p:spPr>
          <a:xfrm>
            <a:off x="-545876" y="-504175"/>
            <a:ext cx="1536478" cy="1536477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2" name="Google Shape;3402;p61"/>
          <p:cNvSpPr/>
          <p:nvPr>
            <p:ph idx="3" type="pic"/>
          </p:nvPr>
        </p:nvSpPr>
        <p:spPr>
          <a:xfrm>
            <a:off x="4994333" y="4488593"/>
            <a:ext cx="3952878" cy="38861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03" name="Google Shape;3403;p61"/>
          <p:cNvSpPr/>
          <p:nvPr>
            <p:ph idx="4" type="pic"/>
          </p:nvPr>
        </p:nvSpPr>
        <p:spPr>
          <a:xfrm>
            <a:off x="7529596" y="1969540"/>
            <a:ext cx="3952879" cy="388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04" name="Google Shape;3404;p61"/>
          <p:cNvSpPr/>
          <p:nvPr/>
        </p:nvSpPr>
        <p:spPr>
          <a:xfrm>
            <a:off x="11742848" y="1589489"/>
            <a:ext cx="760104" cy="760104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5" name="Google Shape;3405;p61"/>
          <p:cNvSpPr/>
          <p:nvPr/>
        </p:nvSpPr>
        <p:spPr>
          <a:xfrm>
            <a:off x="8670556" y="6393465"/>
            <a:ext cx="826695" cy="8266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6" name="Google Shape;3406;p61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ustom Layout" showMasterSp="0">
  <p:cSld name="41_Custom Layout">
    <p:bg>
      <p:bgPr>
        <a:solidFill>
          <a:srgbClr val="000000"/>
        </a:solidFill>
      </p:bgPr>
    </p:bg>
    <p:spTree>
      <p:nvGrpSpPr>
        <p:cNvPr id="3407" name="Shape 3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08" name="Google Shape;3408;p62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09" name="Google Shape;3409;p62"/>
          <p:cNvSpPr/>
          <p:nvPr>
            <p:ph idx="2" type="pic"/>
          </p:nvPr>
        </p:nvSpPr>
        <p:spPr>
          <a:xfrm>
            <a:off x="3481358" y="3193320"/>
            <a:ext cx="5726229" cy="5629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10" name="Google Shape;3410;p62"/>
          <p:cNvSpPr/>
          <p:nvPr/>
        </p:nvSpPr>
        <p:spPr>
          <a:xfrm>
            <a:off x="-545876" y="-504175"/>
            <a:ext cx="1536478" cy="1536477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1" name="Google Shape;3411;p62"/>
          <p:cNvSpPr/>
          <p:nvPr>
            <p:ph idx="3" type="pic"/>
          </p:nvPr>
        </p:nvSpPr>
        <p:spPr>
          <a:xfrm>
            <a:off x="4994333" y="-2296711"/>
            <a:ext cx="3952878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12" name="Google Shape;3412;p62"/>
          <p:cNvSpPr/>
          <p:nvPr>
            <p:ph idx="4" type="pic"/>
          </p:nvPr>
        </p:nvSpPr>
        <p:spPr>
          <a:xfrm>
            <a:off x="7529596" y="-161550"/>
            <a:ext cx="3952879" cy="38862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13" name="Google Shape;3413;p62"/>
          <p:cNvSpPr/>
          <p:nvPr/>
        </p:nvSpPr>
        <p:spPr>
          <a:xfrm>
            <a:off x="11742848" y="1589489"/>
            <a:ext cx="760104" cy="760104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4" name="Google Shape;3414;p62"/>
          <p:cNvSpPr/>
          <p:nvPr/>
        </p:nvSpPr>
        <p:spPr>
          <a:xfrm>
            <a:off x="8670556" y="6393465"/>
            <a:ext cx="826695" cy="82669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5" name="Google Shape;3415;p62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3416" name="Shape 3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7" name="Google Shape;3417;g105589a6251_0_3416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18" name="Google Shape;3418;g105589a6251_0_3416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4" showMasterSp="0">
  <p:cSld name="TITLE_AND_BODY_5">
    <p:spTree>
      <p:nvGrpSpPr>
        <p:cNvPr id="3419" name="Shape 3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0" name="Google Shape;3420;g1125b2d4825_1_6866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21" name="Google Shape;3421;g1125b2d4825_1_6866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3" showMasterSp="0">
  <p:cSld name="TITLE_AND_BODY_4">
    <p:spTree>
      <p:nvGrpSpPr>
        <p:cNvPr id="3422" name="Shape 3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3" name="Google Shape;3423;g1144098fccd_0_6852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24" name="Google Shape;3424;g1144098fccd_0_6852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6_Custom Layout" type="title">
  <p:cSld name="TITLE">
    <p:spTree>
      <p:nvGrpSpPr>
        <p:cNvPr id="3429" name="Shape 3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430" name="Google Shape;3430;g1144098fccd_0_10303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431" name="Google Shape;3431;g1144098fccd_0_10303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32" name="Google Shape;3432;g1144098fccd_0_10303"/>
          <p:cNvSpPr/>
          <p:nvPr>
            <p:ph idx="2" type="pic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33" name="Google Shape;3433;g1144098fccd_0_10303"/>
          <p:cNvSpPr txBox="1"/>
          <p:nvPr>
            <p:ph type="title"/>
          </p:nvPr>
        </p:nvSpPr>
        <p:spPr>
          <a:xfrm>
            <a:off x="990600" y="4419600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_Custom Layout">
  <p:cSld name="17_Custom Layout">
    <p:spTree>
      <p:nvGrpSpPr>
        <p:cNvPr id="3434" name="Shape 3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3435" name="Google Shape;3435;g1144098fccd_0_10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-916587" y="-2051517"/>
            <a:ext cx="6873629" cy="6839855"/>
          </a:xfrm>
          <a:prstGeom prst="rect">
            <a:avLst/>
          </a:prstGeom>
          <a:noFill/>
          <a:ln>
            <a:noFill/>
          </a:ln>
        </p:spPr>
      </p:pic>
      <p:sp>
        <p:nvSpPr>
          <p:cNvPr id="3436" name="Google Shape;3436;g1144098fccd_0_10308"/>
          <p:cNvSpPr/>
          <p:nvPr/>
        </p:nvSpPr>
        <p:spPr>
          <a:xfrm>
            <a:off x="-1543848" y="-2803129"/>
            <a:ext cx="6858000" cy="68580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icture 6" id="3437" name="Google Shape;3437;g1144098fccd_0_103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228725"/>
            <a:ext cx="5723726" cy="4419601"/>
          </a:xfrm>
          <a:prstGeom prst="rect">
            <a:avLst/>
          </a:prstGeom>
          <a:noFill/>
          <a:ln>
            <a:noFill/>
          </a:ln>
        </p:spPr>
      </p:pic>
      <p:sp>
        <p:nvSpPr>
          <p:cNvPr id="3438" name="Google Shape;3438;g1144098fccd_0_10308"/>
          <p:cNvSpPr/>
          <p:nvPr>
            <p:ph idx="2" type="pic"/>
          </p:nvPr>
        </p:nvSpPr>
        <p:spPr>
          <a:xfrm>
            <a:off x="0" y="1566862"/>
            <a:ext cx="4786200" cy="34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39" name="Google Shape;3439;g1144098fccd_0_10308"/>
          <p:cNvSpPr txBox="1"/>
          <p:nvPr>
            <p:ph type="title"/>
          </p:nvPr>
        </p:nvSpPr>
        <p:spPr>
          <a:xfrm>
            <a:off x="6181725" y="1782763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40" name="Google Shape;3440;g1144098fccd_0_10308"/>
          <p:cNvSpPr txBox="1"/>
          <p:nvPr>
            <p:ph idx="1" type="body"/>
          </p:nvPr>
        </p:nvSpPr>
        <p:spPr>
          <a:xfrm>
            <a:off x="6181725" y="3438525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1" name="Google Shape;3441;g1144098fccd_0_1030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 showMasterSp="0">
  <p:cSld name="Custom Layou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29" name="Google Shape;29;p23"/>
          <p:cNvSpPr txBox="1"/>
          <p:nvPr>
            <p:ph idx="1" type="body"/>
          </p:nvPr>
        </p:nvSpPr>
        <p:spPr>
          <a:xfrm>
            <a:off x="990600" y="4419600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0" name="Google Shape;30;p23"/>
          <p:cNvSpPr/>
          <p:nvPr>
            <p:ph idx="2" type="pic"/>
          </p:nvPr>
        </p:nvSpPr>
        <p:spPr>
          <a:xfrm>
            <a:off x="5529686" y="-3"/>
            <a:ext cx="6662315" cy="58953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1" name="Google Shape;31;p23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spTree>
      <p:nvGrpSpPr>
        <p:cNvPr id="3442" name="Shape 3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3" name="Google Shape;3443;g1144098fccd_0_10316"/>
          <p:cNvSpPr txBox="1"/>
          <p:nvPr>
            <p:ph type="title"/>
          </p:nvPr>
        </p:nvSpPr>
        <p:spPr>
          <a:xfrm>
            <a:off x="2047613" y="1053420"/>
            <a:ext cx="78096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44" name="Google Shape;3444;g1144098fccd_0_10316"/>
          <p:cNvSpPr txBox="1"/>
          <p:nvPr>
            <p:ph idx="1" type="body"/>
          </p:nvPr>
        </p:nvSpPr>
        <p:spPr>
          <a:xfrm>
            <a:off x="3716123" y="1852569"/>
            <a:ext cx="4759800" cy="67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ctr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45" name="Google Shape;3445;g1144098fccd_0_10316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Blank">
  <p:cSld name="2_Blank">
    <p:spTree>
      <p:nvGrpSpPr>
        <p:cNvPr id="3446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g1144098fccd_0_10320"/>
          <p:cNvSpPr/>
          <p:nvPr>
            <p:ph idx="2" type="pic"/>
          </p:nvPr>
        </p:nvSpPr>
        <p:spPr>
          <a:xfrm>
            <a:off x="3124200" y="0"/>
            <a:ext cx="36195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48" name="Google Shape;3448;g1144098fccd_0_10320"/>
          <p:cNvSpPr txBox="1"/>
          <p:nvPr>
            <p:ph idx="12" type="sldNum"/>
          </p:nvPr>
        </p:nvSpPr>
        <p:spPr>
          <a:xfrm>
            <a:off x="5892800" y="6172200"/>
            <a:ext cx="28449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59A9A"/>
              </a:buClr>
              <a:buSzPts val="1200"/>
              <a:buFont typeface="Arial"/>
              <a:buNone/>
              <a:defRPr b="1" i="0" sz="1200" u="none" cap="none" strike="noStrike">
                <a:solidFill>
                  <a:srgbClr val="F59A9A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spTree>
      <p:nvGrpSpPr>
        <p:cNvPr id="3449" name="Shape 3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" name="Google Shape;3450;g1144098fccd_0_10323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51" name="Google Shape;3451;g1144098fccd_0_10323"/>
          <p:cNvSpPr txBox="1"/>
          <p:nvPr>
            <p:ph idx="1" type="body"/>
          </p:nvPr>
        </p:nvSpPr>
        <p:spPr>
          <a:xfrm>
            <a:off x="990600" y="4419600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2" name="Google Shape;3452;g1144098fccd_0_10323"/>
          <p:cNvSpPr/>
          <p:nvPr>
            <p:ph idx="2" type="pic"/>
          </p:nvPr>
        </p:nvSpPr>
        <p:spPr>
          <a:xfrm>
            <a:off x="5557018" y="901874"/>
            <a:ext cx="5105400" cy="50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53" name="Google Shape;3453;g1144098fccd_0_10323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_Custom Layout">
  <p:cSld name="15_Custom Layout">
    <p:spTree>
      <p:nvGrpSpPr>
        <p:cNvPr id="3454" name="Shape 3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5" name="Google Shape;3455;g1144098fccd_0_10328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56" name="Google Shape;3456;g1144098fccd_0_1032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7_Custom Layout">
  <p:cSld name="37_Custom Layout">
    <p:spTree>
      <p:nvGrpSpPr>
        <p:cNvPr id="3457" name="Shape 3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8" name="Google Shape;3458;g1144098fccd_0_10331"/>
          <p:cNvSpPr/>
          <p:nvPr>
            <p:ph idx="2" type="pic"/>
          </p:nvPr>
        </p:nvSpPr>
        <p:spPr>
          <a:xfrm>
            <a:off x="4354031" y="-128740"/>
            <a:ext cx="5726100" cy="56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59" name="Google Shape;3459;g1144098fccd_0_10331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0" name="Google Shape;3460;g1144098fccd_0_10331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61" name="Google Shape;3461;g1144098fccd_0_10331"/>
          <p:cNvSpPr/>
          <p:nvPr>
            <p:ph idx="3" type="pic"/>
          </p:nvPr>
        </p:nvSpPr>
        <p:spPr>
          <a:xfrm>
            <a:off x="9004526" y="-1021309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62" name="Google Shape;3462;g1144098fccd_0_10331"/>
          <p:cNvSpPr/>
          <p:nvPr>
            <p:ph idx="4" type="pic"/>
          </p:nvPr>
        </p:nvSpPr>
        <p:spPr>
          <a:xfrm>
            <a:off x="8338287" y="4230120"/>
            <a:ext cx="28632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63" name="Google Shape;3463;g1144098fccd_0_10331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>
  <p:cSld name="30_Custom Layout">
    <p:spTree>
      <p:nvGrpSpPr>
        <p:cNvPr id="3464" name="Shape 3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5" name="Google Shape;3465;g1144098fccd_0_10338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66" name="Google Shape;3466;g1144098fccd_0_10338"/>
          <p:cNvSpPr txBox="1"/>
          <p:nvPr>
            <p:ph idx="1" type="body"/>
          </p:nvPr>
        </p:nvSpPr>
        <p:spPr>
          <a:xfrm>
            <a:off x="990600" y="4419600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7" name="Google Shape;3467;g1144098fccd_0_1033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>
  <p:cSld name="12_Custom Layout">
    <p:spTree>
      <p:nvGrpSpPr>
        <p:cNvPr id="3468" name="Shape 3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9" name="Google Shape;3469;g1144098fccd_0_10342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_Custom Layout" type="tx">
  <p:cSld name="TITLE_AND_BODY">
    <p:spTree>
      <p:nvGrpSpPr>
        <p:cNvPr id="3470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g1144098fccd_0_10344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  <a:defRPr sz="40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72" name="Google Shape;3472;g1144098fccd_0_10344"/>
          <p:cNvSpPr txBox="1"/>
          <p:nvPr>
            <p:ph idx="1" type="body"/>
          </p:nvPr>
        </p:nvSpPr>
        <p:spPr>
          <a:xfrm>
            <a:off x="990600" y="4419600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73" name="Google Shape;3473;g1144098fccd_0_10344"/>
          <p:cNvSpPr/>
          <p:nvPr>
            <p:ph idx="2" type="pic"/>
          </p:nvPr>
        </p:nvSpPr>
        <p:spPr>
          <a:xfrm>
            <a:off x="5529686" y="-2"/>
            <a:ext cx="6662400" cy="5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74" name="Google Shape;3474;g1144098fccd_0_1034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8_Custom Layout">
  <p:cSld name="8_Custom Layout">
    <p:spTree>
      <p:nvGrpSpPr>
        <p:cNvPr id="3475" name="Shape 3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6" name="Google Shape;3476;g1144098fccd_0_10349"/>
          <p:cNvSpPr/>
          <p:nvPr>
            <p:ph idx="2" type="pic"/>
          </p:nvPr>
        </p:nvSpPr>
        <p:spPr>
          <a:xfrm>
            <a:off x="-836061" y="0"/>
            <a:ext cx="6574200" cy="685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77" name="Google Shape;3477;g1144098fccd_0_10349"/>
          <p:cNvSpPr txBox="1"/>
          <p:nvPr>
            <p:ph type="title"/>
          </p:nvPr>
        </p:nvSpPr>
        <p:spPr>
          <a:xfrm>
            <a:off x="6181725" y="1782763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78" name="Google Shape;3478;g1144098fccd_0_10349"/>
          <p:cNvSpPr txBox="1"/>
          <p:nvPr>
            <p:ph idx="1" type="body"/>
          </p:nvPr>
        </p:nvSpPr>
        <p:spPr>
          <a:xfrm>
            <a:off x="6181725" y="3438525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79" name="Google Shape;3479;g1144098fccd_0_1034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9_Custom Layout">
  <p:cSld name="29_Custom Layout">
    <p:spTree>
      <p:nvGrpSpPr>
        <p:cNvPr id="3480" name="Shape 3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" name="Google Shape;3481;g1144098fccd_0_10354"/>
          <p:cNvSpPr/>
          <p:nvPr>
            <p:ph idx="2" type="pic"/>
          </p:nvPr>
        </p:nvSpPr>
        <p:spPr>
          <a:xfrm>
            <a:off x="4956280" y="1409699"/>
            <a:ext cx="2279400" cy="221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2" name="Google Shape;3482;g1144098fccd_0_10354"/>
          <p:cNvSpPr/>
          <p:nvPr>
            <p:ph idx="3" type="pic"/>
          </p:nvPr>
        </p:nvSpPr>
        <p:spPr>
          <a:xfrm>
            <a:off x="2373242" y="1859902"/>
            <a:ext cx="836100" cy="81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3" name="Google Shape;3483;g1144098fccd_0_10354"/>
          <p:cNvSpPr/>
          <p:nvPr>
            <p:ph idx="4" type="pic"/>
          </p:nvPr>
        </p:nvSpPr>
        <p:spPr>
          <a:xfrm>
            <a:off x="1306443" y="525047"/>
            <a:ext cx="5493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4" name="Google Shape;3484;g1144098fccd_0_10354"/>
          <p:cNvSpPr/>
          <p:nvPr>
            <p:ph idx="5" type="pic"/>
          </p:nvPr>
        </p:nvSpPr>
        <p:spPr>
          <a:xfrm>
            <a:off x="-325571" y="2337906"/>
            <a:ext cx="11964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5" name="Google Shape;3485;g1144098fccd_0_10354"/>
          <p:cNvSpPr/>
          <p:nvPr>
            <p:ph idx="6" type="pic"/>
          </p:nvPr>
        </p:nvSpPr>
        <p:spPr>
          <a:xfrm>
            <a:off x="7599666" y="875919"/>
            <a:ext cx="549300" cy="5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6" name="Google Shape;3486;g1144098fccd_0_10354"/>
          <p:cNvSpPr/>
          <p:nvPr>
            <p:ph idx="7" type="pic"/>
          </p:nvPr>
        </p:nvSpPr>
        <p:spPr>
          <a:xfrm>
            <a:off x="8968861" y="1585353"/>
            <a:ext cx="894000" cy="86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7" name="Google Shape;3487;g1144098fccd_0_10354"/>
          <p:cNvSpPr/>
          <p:nvPr>
            <p:ph idx="8" type="pic"/>
          </p:nvPr>
        </p:nvSpPr>
        <p:spPr>
          <a:xfrm>
            <a:off x="10086896" y="609600"/>
            <a:ext cx="634800" cy="61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8" name="Google Shape;3488;g1144098fccd_0_10354"/>
          <p:cNvSpPr/>
          <p:nvPr>
            <p:ph idx="9" type="pic"/>
          </p:nvPr>
        </p:nvSpPr>
        <p:spPr>
          <a:xfrm>
            <a:off x="11508234" y="-1"/>
            <a:ext cx="1367400" cy="13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89" name="Google Shape;3489;g1144098fccd_0_1035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0_Custom Layout" showMasterSp="0">
  <p:cSld name="30_Custom Layou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24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" name="Google Shape;34;p24"/>
          <p:cNvSpPr txBox="1"/>
          <p:nvPr>
            <p:ph idx="1" type="body"/>
          </p:nvPr>
        </p:nvSpPr>
        <p:spPr>
          <a:xfrm>
            <a:off x="990600" y="4419600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5" name="Google Shape;35;p24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_Custom Layout">
  <p:cSld name="11_Custom Layout">
    <p:spTree>
      <p:nvGrpSpPr>
        <p:cNvPr id="3490" name="Shape 3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" name="Google Shape;3491;g1144098fccd_0_10364"/>
          <p:cNvSpPr txBox="1"/>
          <p:nvPr>
            <p:ph idx="1" type="body"/>
          </p:nvPr>
        </p:nvSpPr>
        <p:spPr>
          <a:xfrm>
            <a:off x="990600" y="3324225"/>
            <a:ext cx="4695900" cy="27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92" name="Google Shape;3492;g1144098fccd_0_10364"/>
          <p:cNvSpPr txBox="1"/>
          <p:nvPr>
            <p:ph type="title"/>
          </p:nvPr>
        </p:nvSpPr>
        <p:spPr>
          <a:xfrm>
            <a:off x="990600" y="1420812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93" name="Google Shape;3493;g1144098fccd_0_1036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7_Custom Layout">
  <p:cSld name="27_Custom Layout">
    <p:spTree>
      <p:nvGrpSpPr>
        <p:cNvPr id="3494" name="Shape 3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5" name="Google Shape;3495;g1144098fccd_0_10368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496" name="Google Shape;3496;g1144098fccd_0_1036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9_Custom Layout">
  <p:cSld name="39_Custom Layout">
    <p:bg>
      <p:bgPr>
        <a:solidFill>
          <a:srgbClr val="000000"/>
        </a:solidFill>
      </p:bgPr>
    </p:bg>
    <p:spTree>
      <p:nvGrpSpPr>
        <p:cNvPr id="3497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8" name="Google Shape;3498;g1144098fccd_0_10371"/>
          <p:cNvSpPr/>
          <p:nvPr>
            <p:ph idx="2" type="pic"/>
          </p:nvPr>
        </p:nvSpPr>
        <p:spPr>
          <a:xfrm>
            <a:off x="4354031" y="-128740"/>
            <a:ext cx="5726100" cy="56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99" name="Google Shape;3499;g1144098fccd_0_10371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00" name="Google Shape;3500;g1144098fccd_0_10371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  <a:defRPr sz="40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01" name="Google Shape;3501;g1144098fccd_0_10371"/>
          <p:cNvSpPr/>
          <p:nvPr>
            <p:ph idx="3" type="pic"/>
          </p:nvPr>
        </p:nvSpPr>
        <p:spPr>
          <a:xfrm>
            <a:off x="9004526" y="-1021309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2" name="Google Shape;3502;g1144098fccd_0_10371"/>
          <p:cNvSpPr/>
          <p:nvPr>
            <p:ph idx="4" type="pic"/>
          </p:nvPr>
        </p:nvSpPr>
        <p:spPr>
          <a:xfrm>
            <a:off x="8338287" y="4230120"/>
            <a:ext cx="2863200" cy="28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3" name="Google Shape;3503;g1144098fccd_0_10371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_Custom Layout">
  <p:cSld name="16_Custom Layout">
    <p:spTree>
      <p:nvGrpSpPr>
        <p:cNvPr id="3504" name="Shape 3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5" name="Google Shape;3505;g1144098fccd_0_10378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06" name="Google Shape;3506;g1144098fccd_0_10378"/>
          <p:cNvSpPr/>
          <p:nvPr>
            <p:ph idx="2" type="pic"/>
          </p:nvPr>
        </p:nvSpPr>
        <p:spPr>
          <a:xfrm>
            <a:off x="2201395" y="2151064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7" name="Google Shape;3507;g1144098fccd_0_10378"/>
          <p:cNvSpPr/>
          <p:nvPr>
            <p:ph idx="3" type="pic"/>
          </p:nvPr>
        </p:nvSpPr>
        <p:spPr>
          <a:xfrm>
            <a:off x="5178742" y="2151064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8" name="Google Shape;3508;g1144098fccd_0_10378"/>
          <p:cNvSpPr/>
          <p:nvPr>
            <p:ph idx="4" type="pic"/>
          </p:nvPr>
        </p:nvSpPr>
        <p:spPr>
          <a:xfrm>
            <a:off x="8156091" y="2151064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509" name="Google Shape;3509;g1144098fccd_0_1037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510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11" name="Google Shape;3511;g1144098fccd_0_10384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12" name="Google Shape;3512;g1144098fccd_0_10384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13" name="Google Shape;3513;g1144098fccd_0_10384"/>
          <p:cNvSpPr txBox="1"/>
          <p:nvPr>
            <p:ph idx="1" type="body"/>
          </p:nvPr>
        </p:nvSpPr>
        <p:spPr>
          <a:xfrm>
            <a:off x="990600" y="4419600"/>
            <a:ext cx="37443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14" name="Google Shape;3514;g1144098fccd_0_1038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15" name="Google Shape;3515;g1144098fccd_0_10384"/>
          <p:cNvSpPr/>
          <p:nvPr/>
        </p:nvSpPr>
        <p:spPr>
          <a:xfrm>
            <a:off x="6170838" y="1019175"/>
            <a:ext cx="4781700" cy="47817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Picture 30" id="3516" name="Google Shape;3516;g1144098fccd_0_103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315" y="1748340"/>
            <a:ext cx="3632956" cy="5109659"/>
          </a:xfrm>
          <a:prstGeom prst="rect">
            <a:avLst/>
          </a:prstGeom>
          <a:noFill/>
          <a:ln>
            <a:noFill/>
          </a:ln>
        </p:spPr>
      </p:pic>
      <p:sp>
        <p:nvSpPr>
          <p:cNvPr id="3517" name="Google Shape;3517;g1144098fccd_0_10384"/>
          <p:cNvSpPr/>
          <p:nvPr>
            <p:ph idx="2" type="pic"/>
          </p:nvPr>
        </p:nvSpPr>
        <p:spPr>
          <a:xfrm>
            <a:off x="7407592" y="2241625"/>
            <a:ext cx="2529000" cy="46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3518" name="Shape 3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19" name="Google Shape;3519;g1144098fccd_0_10392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20" name="Google Shape;3520;g1144098fccd_0_10392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21" name="Google Shape;3521;g1144098fccd_0_10392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522" name="Google Shape;3522;g1144098fccd_0_10392"/>
          <p:cNvSpPr txBox="1"/>
          <p:nvPr>
            <p:ph idx="1" type="body"/>
          </p:nvPr>
        </p:nvSpPr>
        <p:spPr>
          <a:xfrm>
            <a:off x="990600" y="4419600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3" name="Google Shape;3523;g1144098fccd_0_10392"/>
          <p:cNvSpPr/>
          <p:nvPr>
            <p:ph idx="2" type="pic"/>
          </p:nvPr>
        </p:nvSpPr>
        <p:spPr>
          <a:xfrm>
            <a:off x="5529686" y="-2"/>
            <a:ext cx="6662400" cy="58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">
    <p:spTree>
      <p:nvGrpSpPr>
        <p:cNvPr id="3524" name="Shape 3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25" name="Google Shape;3525;g1144098fccd_0_10398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526" name="Google Shape;3526;g1144098fccd_0_1039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527" name="Google Shape;3527;g1144098fccd_0_10398"/>
          <p:cNvSpPr txBox="1"/>
          <p:nvPr>
            <p:ph type="title"/>
          </p:nvPr>
        </p:nvSpPr>
        <p:spPr>
          <a:xfrm>
            <a:off x="990600" y="1420812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grpSp>
        <p:nvGrpSpPr>
          <p:cNvPr id="3528" name="Google Shape;3528;g1144098fccd_0_10398"/>
          <p:cNvGrpSpPr/>
          <p:nvPr/>
        </p:nvGrpSpPr>
        <p:grpSpPr>
          <a:xfrm>
            <a:off x="2475512" y="1847848"/>
            <a:ext cx="7630507" cy="3859114"/>
            <a:chOff x="-1" y="-1"/>
            <a:chExt cx="7630507" cy="3859114"/>
          </a:xfrm>
        </p:grpSpPr>
        <p:grpSp>
          <p:nvGrpSpPr>
            <p:cNvPr id="3529" name="Google Shape;3529;g1144098fccd_0_10398"/>
            <p:cNvGrpSpPr/>
            <p:nvPr/>
          </p:nvGrpSpPr>
          <p:grpSpPr>
            <a:xfrm>
              <a:off x="2940650" y="1733787"/>
              <a:ext cx="1433366" cy="678869"/>
              <a:chOff x="0" y="0"/>
              <a:chExt cx="1433366" cy="678869"/>
            </a:xfrm>
          </p:grpSpPr>
          <p:sp>
            <p:nvSpPr>
              <p:cNvPr id="3530" name="Google Shape;3530;g1144098fccd_0_10398"/>
              <p:cNvSpPr/>
              <p:nvPr/>
            </p:nvSpPr>
            <p:spPr>
              <a:xfrm>
                <a:off x="873504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1" name="Google Shape;3531;g1144098fccd_0_10398"/>
              <p:cNvSpPr/>
              <p:nvPr/>
            </p:nvSpPr>
            <p:spPr>
              <a:xfrm>
                <a:off x="873504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2" name="Google Shape;3532;g1144098fccd_0_10398"/>
              <p:cNvSpPr/>
              <p:nvPr/>
            </p:nvSpPr>
            <p:spPr>
              <a:xfrm>
                <a:off x="930711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3" name="Google Shape;3533;g1144098fccd_0_10398"/>
              <p:cNvSpPr/>
              <p:nvPr/>
            </p:nvSpPr>
            <p:spPr>
              <a:xfrm>
                <a:off x="930711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4" name="Google Shape;3534;g1144098fccd_0_10398"/>
              <p:cNvSpPr/>
              <p:nvPr/>
            </p:nvSpPr>
            <p:spPr>
              <a:xfrm>
                <a:off x="987917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5" name="Google Shape;3535;g1144098fccd_0_10398"/>
              <p:cNvSpPr/>
              <p:nvPr/>
            </p:nvSpPr>
            <p:spPr>
              <a:xfrm>
                <a:off x="987917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6" name="Google Shape;3536;g1144098fccd_0_10398"/>
              <p:cNvSpPr/>
              <p:nvPr/>
            </p:nvSpPr>
            <p:spPr>
              <a:xfrm>
                <a:off x="1047325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7" name="Google Shape;3537;g1144098fccd_0_10398"/>
              <p:cNvSpPr/>
              <p:nvPr/>
            </p:nvSpPr>
            <p:spPr>
              <a:xfrm>
                <a:off x="1047325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8" name="Google Shape;3538;g1144098fccd_0_10398"/>
              <p:cNvSpPr/>
              <p:nvPr/>
            </p:nvSpPr>
            <p:spPr>
              <a:xfrm>
                <a:off x="1104531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39" name="Google Shape;3539;g1144098fccd_0_10398"/>
              <p:cNvSpPr/>
              <p:nvPr/>
            </p:nvSpPr>
            <p:spPr>
              <a:xfrm>
                <a:off x="1104531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0" name="Google Shape;3540;g1144098fccd_0_10398"/>
              <p:cNvSpPr/>
              <p:nvPr/>
            </p:nvSpPr>
            <p:spPr>
              <a:xfrm>
                <a:off x="873504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1" name="Google Shape;3541;g1144098fccd_0_10398"/>
              <p:cNvSpPr/>
              <p:nvPr/>
            </p:nvSpPr>
            <p:spPr>
              <a:xfrm>
                <a:off x="873504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2" name="Google Shape;3542;g1144098fccd_0_10398"/>
              <p:cNvSpPr/>
              <p:nvPr/>
            </p:nvSpPr>
            <p:spPr>
              <a:xfrm>
                <a:off x="930711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3" name="Google Shape;3543;g1144098fccd_0_10398"/>
              <p:cNvSpPr/>
              <p:nvPr/>
            </p:nvSpPr>
            <p:spPr>
              <a:xfrm>
                <a:off x="930711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4" name="Google Shape;3544;g1144098fccd_0_10398"/>
              <p:cNvSpPr/>
              <p:nvPr/>
            </p:nvSpPr>
            <p:spPr>
              <a:xfrm>
                <a:off x="987917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5" name="Google Shape;3545;g1144098fccd_0_10398"/>
              <p:cNvSpPr/>
              <p:nvPr/>
            </p:nvSpPr>
            <p:spPr>
              <a:xfrm>
                <a:off x="987917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6" name="Google Shape;3546;g1144098fccd_0_10398"/>
              <p:cNvSpPr/>
              <p:nvPr/>
            </p:nvSpPr>
            <p:spPr>
              <a:xfrm>
                <a:off x="1047325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7" name="Google Shape;3547;g1144098fccd_0_10398"/>
              <p:cNvSpPr/>
              <p:nvPr/>
            </p:nvSpPr>
            <p:spPr>
              <a:xfrm>
                <a:off x="1047325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8" name="Google Shape;3548;g1144098fccd_0_10398"/>
              <p:cNvSpPr/>
              <p:nvPr/>
            </p:nvSpPr>
            <p:spPr>
              <a:xfrm>
                <a:off x="1104531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49" name="Google Shape;3549;g1144098fccd_0_10398"/>
              <p:cNvSpPr/>
              <p:nvPr/>
            </p:nvSpPr>
            <p:spPr>
              <a:xfrm>
                <a:off x="1104531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0" name="Google Shape;3550;g1144098fccd_0_10398"/>
              <p:cNvSpPr/>
              <p:nvPr/>
            </p:nvSpPr>
            <p:spPr>
              <a:xfrm>
                <a:off x="873504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1" name="Google Shape;3551;g1144098fccd_0_10398"/>
              <p:cNvSpPr/>
              <p:nvPr/>
            </p:nvSpPr>
            <p:spPr>
              <a:xfrm>
                <a:off x="873504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2" name="Google Shape;3552;g1144098fccd_0_10398"/>
              <p:cNvSpPr/>
              <p:nvPr/>
            </p:nvSpPr>
            <p:spPr>
              <a:xfrm>
                <a:off x="930711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3" name="Google Shape;3553;g1144098fccd_0_10398"/>
              <p:cNvSpPr/>
              <p:nvPr/>
            </p:nvSpPr>
            <p:spPr>
              <a:xfrm>
                <a:off x="930711" y="2882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4" name="Google Shape;3554;g1144098fccd_0_10398"/>
              <p:cNvSpPr/>
              <p:nvPr/>
            </p:nvSpPr>
            <p:spPr>
              <a:xfrm>
                <a:off x="987917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5" name="Google Shape;3555;g1144098fccd_0_10398"/>
              <p:cNvSpPr/>
              <p:nvPr/>
            </p:nvSpPr>
            <p:spPr>
              <a:xfrm>
                <a:off x="987917" y="2882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6" name="Google Shape;3556;g1144098fccd_0_10398"/>
              <p:cNvSpPr/>
              <p:nvPr/>
            </p:nvSpPr>
            <p:spPr>
              <a:xfrm>
                <a:off x="1047325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7" name="Google Shape;3557;g1144098fccd_0_10398"/>
              <p:cNvSpPr/>
              <p:nvPr/>
            </p:nvSpPr>
            <p:spPr>
              <a:xfrm>
                <a:off x="1047325" y="2882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8" name="Google Shape;3558;g1144098fccd_0_10398"/>
              <p:cNvSpPr/>
              <p:nvPr/>
            </p:nvSpPr>
            <p:spPr>
              <a:xfrm>
                <a:off x="1104531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59" name="Google Shape;3559;g1144098fccd_0_10398"/>
              <p:cNvSpPr/>
              <p:nvPr/>
            </p:nvSpPr>
            <p:spPr>
              <a:xfrm>
                <a:off x="1104531" y="2882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0" name="Google Shape;3560;g1144098fccd_0_10398"/>
              <p:cNvSpPr/>
              <p:nvPr/>
            </p:nvSpPr>
            <p:spPr>
              <a:xfrm>
                <a:off x="873504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1" name="Google Shape;3561;g1144098fccd_0_10398"/>
              <p:cNvSpPr/>
              <p:nvPr/>
            </p:nvSpPr>
            <p:spPr>
              <a:xfrm>
                <a:off x="873504" y="40484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2" name="Google Shape;3562;g1144098fccd_0_10398"/>
              <p:cNvSpPr/>
              <p:nvPr/>
            </p:nvSpPr>
            <p:spPr>
              <a:xfrm>
                <a:off x="930711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3" name="Google Shape;3563;g1144098fccd_0_10398"/>
              <p:cNvSpPr/>
              <p:nvPr/>
            </p:nvSpPr>
            <p:spPr>
              <a:xfrm>
                <a:off x="930711" y="40484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4" name="Google Shape;3564;g1144098fccd_0_10398"/>
              <p:cNvSpPr/>
              <p:nvPr/>
            </p:nvSpPr>
            <p:spPr>
              <a:xfrm>
                <a:off x="987917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5" name="Google Shape;3565;g1144098fccd_0_10398"/>
              <p:cNvSpPr/>
              <p:nvPr/>
            </p:nvSpPr>
            <p:spPr>
              <a:xfrm>
                <a:off x="987917" y="40484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6" name="Google Shape;3566;g1144098fccd_0_10398"/>
              <p:cNvSpPr/>
              <p:nvPr/>
            </p:nvSpPr>
            <p:spPr>
              <a:xfrm>
                <a:off x="1047325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7" name="Google Shape;3567;g1144098fccd_0_10398"/>
              <p:cNvSpPr/>
              <p:nvPr/>
            </p:nvSpPr>
            <p:spPr>
              <a:xfrm>
                <a:off x="1047325" y="40484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8" name="Google Shape;3568;g1144098fccd_0_10398"/>
              <p:cNvSpPr/>
              <p:nvPr/>
            </p:nvSpPr>
            <p:spPr>
              <a:xfrm>
                <a:off x="1104531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69" name="Google Shape;3569;g1144098fccd_0_10398"/>
              <p:cNvSpPr/>
              <p:nvPr/>
            </p:nvSpPr>
            <p:spPr>
              <a:xfrm>
                <a:off x="1104531" y="40484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0" name="Google Shape;3570;g1144098fccd_0_10398"/>
              <p:cNvSpPr/>
              <p:nvPr/>
            </p:nvSpPr>
            <p:spPr>
              <a:xfrm>
                <a:off x="585269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1" name="Google Shape;3571;g1144098fccd_0_10398"/>
              <p:cNvSpPr/>
              <p:nvPr/>
            </p:nvSpPr>
            <p:spPr>
              <a:xfrm>
                <a:off x="585269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2" name="Google Shape;3572;g1144098fccd_0_10398"/>
              <p:cNvSpPr/>
              <p:nvPr/>
            </p:nvSpPr>
            <p:spPr>
              <a:xfrm>
                <a:off x="642476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3" name="Google Shape;3573;g1144098fccd_0_10398"/>
              <p:cNvSpPr/>
              <p:nvPr/>
            </p:nvSpPr>
            <p:spPr>
              <a:xfrm>
                <a:off x="642476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4" name="Google Shape;3574;g1144098fccd_0_10398"/>
              <p:cNvSpPr/>
              <p:nvPr/>
            </p:nvSpPr>
            <p:spPr>
              <a:xfrm>
                <a:off x="699683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5" name="Google Shape;3575;g1144098fccd_0_10398"/>
              <p:cNvSpPr/>
              <p:nvPr/>
            </p:nvSpPr>
            <p:spPr>
              <a:xfrm>
                <a:off x="699683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6" name="Google Shape;3576;g1144098fccd_0_10398"/>
              <p:cNvSpPr/>
              <p:nvPr/>
            </p:nvSpPr>
            <p:spPr>
              <a:xfrm>
                <a:off x="759090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7" name="Google Shape;3577;g1144098fccd_0_10398"/>
              <p:cNvSpPr/>
              <p:nvPr/>
            </p:nvSpPr>
            <p:spPr>
              <a:xfrm>
                <a:off x="759090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8" name="Google Shape;3578;g1144098fccd_0_10398"/>
              <p:cNvSpPr/>
              <p:nvPr/>
            </p:nvSpPr>
            <p:spPr>
              <a:xfrm>
                <a:off x="816297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79" name="Google Shape;3579;g1144098fccd_0_10398"/>
              <p:cNvSpPr/>
              <p:nvPr/>
            </p:nvSpPr>
            <p:spPr>
              <a:xfrm>
                <a:off x="816297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0" name="Google Shape;3580;g1144098fccd_0_10398"/>
              <p:cNvSpPr/>
              <p:nvPr/>
            </p:nvSpPr>
            <p:spPr>
              <a:xfrm>
                <a:off x="585269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1" name="Google Shape;3581;g1144098fccd_0_10398"/>
              <p:cNvSpPr/>
              <p:nvPr/>
            </p:nvSpPr>
            <p:spPr>
              <a:xfrm>
                <a:off x="585269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2" name="Google Shape;3582;g1144098fccd_0_10398"/>
              <p:cNvSpPr/>
              <p:nvPr/>
            </p:nvSpPr>
            <p:spPr>
              <a:xfrm>
                <a:off x="642476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3" name="Google Shape;3583;g1144098fccd_0_10398"/>
              <p:cNvSpPr/>
              <p:nvPr/>
            </p:nvSpPr>
            <p:spPr>
              <a:xfrm>
                <a:off x="642476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4" name="Google Shape;3584;g1144098fccd_0_10398"/>
              <p:cNvSpPr/>
              <p:nvPr/>
            </p:nvSpPr>
            <p:spPr>
              <a:xfrm>
                <a:off x="699683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5" name="Google Shape;3585;g1144098fccd_0_10398"/>
              <p:cNvSpPr/>
              <p:nvPr/>
            </p:nvSpPr>
            <p:spPr>
              <a:xfrm>
                <a:off x="699683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6" name="Google Shape;3586;g1144098fccd_0_10398"/>
              <p:cNvSpPr/>
              <p:nvPr/>
            </p:nvSpPr>
            <p:spPr>
              <a:xfrm>
                <a:off x="759090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7" name="Google Shape;3587;g1144098fccd_0_10398"/>
              <p:cNvSpPr/>
              <p:nvPr/>
            </p:nvSpPr>
            <p:spPr>
              <a:xfrm>
                <a:off x="759090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8" name="Google Shape;3588;g1144098fccd_0_10398"/>
              <p:cNvSpPr/>
              <p:nvPr/>
            </p:nvSpPr>
            <p:spPr>
              <a:xfrm>
                <a:off x="816297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89" name="Google Shape;3589;g1144098fccd_0_10398"/>
              <p:cNvSpPr/>
              <p:nvPr/>
            </p:nvSpPr>
            <p:spPr>
              <a:xfrm>
                <a:off x="816297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0" name="Google Shape;3590;g1144098fccd_0_10398"/>
              <p:cNvSpPr/>
              <p:nvPr/>
            </p:nvSpPr>
            <p:spPr>
              <a:xfrm>
                <a:off x="585269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1" name="Google Shape;3591;g1144098fccd_0_10398"/>
              <p:cNvSpPr/>
              <p:nvPr/>
            </p:nvSpPr>
            <p:spPr>
              <a:xfrm>
                <a:off x="585269" y="2882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2" name="Google Shape;3592;g1144098fccd_0_10398"/>
              <p:cNvSpPr/>
              <p:nvPr/>
            </p:nvSpPr>
            <p:spPr>
              <a:xfrm>
                <a:off x="642476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3" name="Google Shape;3593;g1144098fccd_0_10398"/>
              <p:cNvSpPr/>
              <p:nvPr/>
            </p:nvSpPr>
            <p:spPr>
              <a:xfrm>
                <a:off x="642476" y="2882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4" name="Google Shape;3594;g1144098fccd_0_10398"/>
              <p:cNvSpPr/>
              <p:nvPr/>
            </p:nvSpPr>
            <p:spPr>
              <a:xfrm>
                <a:off x="699683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5" name="Google Shape;3595;g1144098fccd_0_10398"/>
              <p:cNvSpPr/>
              <p:nvPr/>
            </p:nvSpPr>
            <p:spPr>
              <a:xfrm>
                <a:off x="699683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6" name="Google Shape;3596;g1144098fccd_0_10398"/>
              <p:cNvSpPr/>
              <p:nvPr/>
            </p:nvSpPr>
            <p:spPr>
              <a:xfrm>
                <a:off x="759090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7" name="Google Shape;3597;g1144098fccd_0_10398"/>
              <p:cNvSpPr/>
              <p:nvPr/>
            </p:nvSpPr>
            <p:spPr>
              <a:xfrm>
                <a:off x="759090" y="2882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8" name="Google Shape;3598;g1144098fccd_0_10398"/>
              <p:cNvSpPr/>
              <p:nvPr/>
            </p:nvSpPr>
            <p:spPr>
              <a:xfrm>
                <a:off x="816297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599" name="Google Shape;3599;g1144098fccd_0_10398"/>
              <p:cNvSpPr/>
              <p:nvPr/>
            </p:nvSpPr>
            <p:spPr>
              <a:xfrm>
                <a:off x="816297" y="2882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0" name="Google Shape;3600;g1144098fccd_0_10398"/>
              <p:cNvSpPr/>
              <p:nvPr/>
            </p:nvSpPr>
            <p:spPr>
              <a:xfrm>
                <a:off x="409248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1" name="Google Shape;3601;g1144098fccd_0_10398"/>
              <p:cNvSpPr/>
              <p:nvPr/>
            </p:nvSpPr>
            <p:spPr>
              <a:xfrm>
                <a:off x="409248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2" name="Google Shape;3602;g1144098fccd_0_10398"/>
              <p:cNvSpPr/>
              <p:nvPr/>
            </p:nvSpPr>
            <p:spPr>
              <a:xfrm>
                <a:off x="466455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3" name="Google Shape;3603;g1144098fccd_0_10398"/>
              <p:cNvSpPr/>
              <p:nvPr/>
            </p:nvSpPr>
            <p:spPr>
              <a:xfrm>
                <a:off x="466455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4" name="Google Shape;3604;g1144098fccd_0_10398"/>
              <p:cNvSpPr/>
              <p:nvPr/>
            </p:nvSpPr>
            <p:spPr>
              <a:xfrm>
                <a:off x="525862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5" name="Google Shape;3605;g1144098fccd_0_10398"/>
              <p:cNvSpPr/>
              <p:nvPr/>
            </p:nvSpPr>
            <p:spPr>
              <a:xfrm>
                <a:off x="525862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6" name="Google Shape;3606;g1144098fccd_0_10398"/>
              <p:cNvSpPr/>
              <p:nvPr/>
            </p:nvSpPr>
            <p:spPr>
              <a:xfrm>
                <a:off x="409248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7" name="Google Shape;3607;g1144098fccd_0_10398"/>
              <p:cNvSpPr/>
              <p:nvPr/>
            </p:nvSpPr>
            <p:spPr>
              <a:xfrm>
                <a:off x="409248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8" name="Google Shape;3608;g1144098fccd_0_10398"/>
              <p:cNvSpPr/>
              <p:nvPr/>
            </p:nvSpPr>
            <p:spPr>
              <a:xfrm>
                <a:off x="466455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09" name="Google Shape;3609;g1144098fccd_0_10398"/>
              <p:cNvSpPr/>
              <p:nvPr/>
            </p:nvSpPr>
            <p:spPr>
              <a:xfrm>
                <a:off x="466455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0" name="Google Shape;3610;g1144098fccd_0_10398"/>
              <p:cNvSpPr/>
              <p:nvPr/>
            </p:nvSpPr>
            <p:spPr>
              <a:xfrm>
                <a:off x="525862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1" name="Google Shape;3611;g1144098fccd_0_10398"/>
              <p:cNvSpPr/>
              <p:nvPr/>
            </p:nvSpPr>
            <p:spPr>
              <a:xfrm>
                <a:off x="525862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2" name="Google Shape;3612;g1144098fccd_0_10398"/>
              <p:cNvSpPr/>
              <p:nvPr/>
            </p:nvSpPr>
            <p:spPr>
              <a:xfrm>
                <a:off x="409248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3" name="Google Shape;3613;g1144098fccd_0_10398"/>
              <p:cNvSpPr/>
              <p:nvPr/>
            </p:nvSpPr>
            <p:spPr>
              <a:xfrm>
                <a:off x="409248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4" name="Google Shape;3614;g1144098fccd_0_10398"/>
              <p:cNvSpPr/>
              <p:nvPr/>
            </p:nvSpPr>
            <p:spPr>
              <a:xfrm>
                <a:off x="466455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5" name="Google Shape;3615;g1144098fccd_0_10398"/>
              <p:cNvSpPr/>
              <p:nvPr/>
            </p:nvSpPr>
            <p:spPr>
              <a:xfrm>
                <a:off x="466455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6" name="Google Shape;3616;g1144098fccd_0_10398"/>
              <p:cNvSpPr/>
              <p:nvPr/>
            </p:nvSpPr>
            <p:spPr>
              <a:xfrm>
                <a:off x="525862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7" name="Google Shape;3617;g1144098fccd_0_10398"/>
              <p:cNvSpPr/>
              <p:nvPr/>
            </p:nvSpPr>
            <p:spPr>
              <a:xfrm>
                <a:off x="525862" y="2882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8" name="Google Shape;3618;g1144098fccd_0_10398"/>
              <p:cNvSpPr/>
              <p:nvPr/>
            </p:nvSpPr>
            <p:spPr>
              <a:xfrm>
                <a:off x="121014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19" name="Google Shape;3619;g1144098fccd_0_10398"/>
              <p:cNvSpPr/>
              <p:nvPr/>
            </p:nvSpPr>
            <p:spPr>
              <a:xfrm>
                <a:off x="121014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0" name="Google Shape;3620;g1144098fccd_0_10398"/>
              <p:cNvSpPr/>
              <p:nvPr/>
            </p:nvSpPr>
            <p:spPr>
              <a:xfrm>
                <a:off x="178221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1" name="Google Shape;3621;g1144098fccd_0_10398"/>
              <p:cNvSpPr/>
              <p:nvPr/>
            </p:nvSpPr>
            <p:spPr>
              <a:xfrm>
                <a:off x="178221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2" name="Google Shape;3622;g1144098fccd_0_10398"/>
              <p:cNvSpPr/>
              <p:nvPr/>
            </p:nvSpPr>
            <p:spPr>
              <a:xfrm>
                <a:off x="235428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3" name="Google Shape;3623;g1144098fccd_0_10398"/>
              <p:cNvSpPr/>
              <p:nvPr/>
            </p:nvSpPr>
            <p:spPr>
              <a:xfrm>
                <a:off x="235428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4" name="Google Shape;3624;g1144098fccd_0_10398"/>
              <p:cNvSpPr/>
              <p:nvPr/>
            </p:nvSpPr>
            <p:spPr>
              <a:xfrm>
                <a:off x="294835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5" name="Google Shape;3625;g1144098fccd_0_10398"/>
              <p:cNvSpPr/>
              <p:nvPr/>
            </p:nvSpPr>
            <p:spPr>
              <a:xfrm>
                <a:off x="294835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6" name="Google Shape;3626;g1144098fccd_0_10398"/>
              <p:cNvSpPr/>
              <p:nvPr/>
            </p:nvSpPr>
            <p:spPr>
              <a:xfrm>
                <a:off x="352042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7" name="Google Shape;3627;g1144098fccd_0_10398"/>
              <p:cNvSpPr/>
              <p:nvPr/>
            </p:nvSpPr>
            <p:spPr>
              <a:xfrm>
                <a:off x="352042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8" name="Google Shape;3628;g1144098fccd_0_10398"/>
              <p:cNvSpPr/>
              <p:nvPr/>
            </p:nvSpPr>
            <p:spPr>
              <a:xfrm>
                <a:off x="121014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29" name="Google Shape;3629;g1144098fccd_0_10398"/>
              <p:cNvSpPr/>
              <p:nvPr/>
            </p:nvSpPr>
            <p:spPr>
              <a:xfrm>
                <a:off x="121014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0" name="Google Shape;3630;g1144098fccd_0_10398"/>
              <p:cNvSpPr/>
              <p:nvPr/>
            </p:nvSpPr>
            <p:spPr>
              <a:xfrm>
                <a:off x="67108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1" name="Google Shape;3631;g1144098fccd_0_10398"/>
              <p:cNvSpPr/>
              <p:nvPr/>
            </p:nvSpPr>
            <p:spPr>
              <a:xfrm>
                <a:off x="67108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2" name="Google Shape;3632;g1144098fccd_0_10398"/>
              <p:cNvSpPr/>
              <p:nvPr/>
            </p:nvSpPr>
            <p:spPr>
              <a:xfrm>
                <a:off x="0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3" name="Google Shape;3633;g1144098fccd_0_10398"/>
              <p:cNvSpPr/>
              <p:nvPr/>
            </p:nvSpPr>
            <p:spPr>
              <a:xfrm>
                <a:off x="67108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4" name="Google Shape;3634;g1144098fccd_0_10398"/>
              <p:cNvSpPr/>
              <p:nvPr/>
            </p:nvSpPr>
            <p:spPr>
              <a:xfrm>
                <a:off x="67108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5" name="Google Shape;3635;g1144098fccd_0_10398"/>
              <p:cNvSpPr/>
              <p:nvPr/>
            </p:nvSpPr>
            <p:spPr>
              <a:xfrm>
                <a:off x="178221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6" name="Google Shape;3636;g1144098fccd_0_10398"/>
              <p:cNvSpPr/>
              <p:nvPr/>
            </p:nvSpPr>
            <p:spPr>
              <a:xfrm>
                <a:off x="178221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7" name="Google Shape;3637;g1144098fccd_0_10398"/>
              <p:cNvSpPr/>
              <p:nvPr/>
            </p:nvSpPr>
            <p:spPr>
              <a:xfrm>
                <a:off x="235428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8" name="Google Shape;3638;g1144098fccd_0_10398"/>
              <p:cNvSpPr/>
              <p:nvPr/>
            </p:nvSpPr>
            <p:spPr>
              <a:xfrm>
                <a:off x="235428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39" name="Google Shape;3639;g1144098fccd_0_10398"/>
              <p:cNvSpPr/>
              <p:nvPr/>
            </p:nvSpPr>
            <p:spPr>
              <a:xfrm>
                <a:off x="294835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0" name="Google Shape;3640;g1144098fccd_0_10398"/>
              <p:cNvSpPr/>
              <p:nvPr/>
            </p:nvSpPr>
            <p:spPr>
              <a:xfrm>
                <a:off x="294835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1" name="Google Shape;3641;g1144098fccd_0_10398"/>
              <p:cNvSpPr/>
              <p:nvPr/>
            </p:nvSpPr>
            <p:spPr>
              <a:xfrm>
                <a:off x="352042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2" name="Google Shape;3642;g1144098fccd_0_10398"/>
              <p:cNvSpPr/>
              <p:nvPr/>
            </p:nvSpPr>
            <p:spPr>
              <a:xfrm>
                <a:off x="352042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3" name="Google Shape;3643;g1144098fccd_0_10398"/>
              <p:cNvSpPr/>
              <p:nvPr/>
            </p:nvSpPr>
            <p:spPr>
              <a:xfrm>
                <a:off x="121014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4" name="Google Shape;3644;g1144098fccd_0_10398"/>
              <p:cNvSpPr/>
              <p:nvPr/>
            </p:nvSpPr>
            <p:spPr>
              <a:xfrm>
                <a:off x="121014" y="2882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5" name="Google Shape;3645;g1144098fccd_0_10398"/>
              <p:cNvSpPr/>
              <p:nvPr/>
            </p:nvSpPr>
            <p:spPr>
              <a:xfrm>
                <a:off x="178221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6" name="Google Shape;3646;g1144098fccd_0_10398"/>
              <p:cNvSpPr/>
              <p:nvPr/>
            </p:nvSpPr>
            <p:spPr>
              <a:xfrm>
                <a:off x="178221" y="2882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7" name="Google Shape;3647;g1144098fccd_0_10398"/>
              <p:cNvSpPr/>
              <p:nvPr/>
            </p:nvSpPr>
            <p:spPr>
              <a:xfrm>
                <a:off x="235428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8" name="Google Shape;3648;g1144098fccd_0_10398"/>
              <p:cNvSpPr/>
              <p:nvPr/>
            </p:nvSpPr>
            <p:spPr>
              <a:xfrm>
                <a:off x="235428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49" name="Google Shape;3649;g1144098fccd_0_10398"/>
              <p:cNvSpPr/>
              <p:nvPr/>
            </p:nvSpPr>
            <p:spPr>
              <a:xfrm>
                <a:off x="294835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0" name="Google Shape;3650;g1144098fccd_0_10398"/>
              <p:cNvSpPr/>
              <p:nvPr/>
            </p:nvSpPr>
            <p:spPr>
              <a:xfrm>
                <a:off x="294835" y="2882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1" name="Google Shape;3651;g1144098fccd_0_10398"/>
              <p:cNvSpPr/>
              <p:nvPr/>
            </p:nvSpPr>
            <p:spPr>
              <a:xfrm>
                <a:off x="352042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2" name="Google Shape;3652;g1144098fccd_0_10398"/>
              <p:cNvSpPr/>
              <p:nvPr/>
            </p:nvSpPr>
            <p:spPr>
              <a:xfrm>
                <a:off x="352042" y="2882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3" name="Google Shape;3653;g1144098fccd_0_10398"/>
              <p:cNvSpPr/>
              <p:nvPr/>
            </p:nvSpPr>
            <p:spPr>
              <a:xfrm>
                <a:off x="409248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4" name="Google Shape;3654;g1144098fccd_0_10398"/>
              <p:cNvSpPr/>
              <p:nvPr/>
            </p:nvSpPr>
            <p:spPr>
              <a:xfrm>
                <a:off x="178221" y="3476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5" name="Google Shape;3655;g1144098fccd_0_10398"/>
              <p:cNvSpPr/>
              <p:nvPr/>
            </p:nvSpPr>
            <p:spPr>
              <a:xfrm>
                <a:off x="235428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6" name="Google Shape;3656;g1144098fccd_0_10398"/>
              <p:cNvSpPr/>
              <p:nvPr/>
            </p:nvSpPr>
            <p:spPr>
              <a:xfrm>
                <a:off x="294835" y="3476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7" name="Google Shape;3657;g1144098fccd_0_10398"/>
              <p:cNvSpPr/>
              <p:nvPr/>
            </p:nvSpPr>
            <p:spPr>
              <a:xfrm>
                <a:off x="352042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8" name="Google Shape;3658;g1144098fccd_0_10398"/>
              <p:cNvSpPr/>
              <p:nvPr/>
            </p:nvSpPr>
            <p:spPr>
              <a:xfrm>
                <a:off x="585269" y="3476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59" name="Google Shape;3659;g1144098fccd_0_10398"/>
              <p:cNvSpPr/>
              <p:nvPr/>
            </p:nvSpPr>
            <p:spPr>
              <a:xfrm>
                <a:off x="642476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0" name="Google Shape;3660;g1144098fccd_0_10398"/>
              <p:cNvSpPr/>
              <p:nvPr/>
            </p:nvSpPr>
            <p:spPr>
              <a:xfrm>
                <a:off x="699683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1" name="Google Shape;3661;g1144098fccd_0_10398"/>
              <p:cNvSpPr/>
              <p:nvPr/>
            </p:nvSpPr>
            <p:spPr>
              <a:xfrm>
                <a:off x="699683" y="40484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2" name="Google Shape;3662;g1144098fccd_0_10398"/>
              <p:cNvSpPr/>
              <p:nvPr/>
            </p:nvSpPr>
            <p:spPr>
              <a:xfrm>
                <a:off x="759090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3" name="Google Shape;3663;g1144098fccd_0_10398"/>
              <p:cNvSpPr/>
              <p:nvPr/>
            </p:nvSpPr>
            <p:spPr>
              <a:xfrm>
                <a:off x="759090" y="40484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4" name="Google Shape;3664;g1144098fccd_0_10398"/>
              <p:cNvSpPr/>
              <p:nvPr/>
            </p:nvSpPr>
            <p:spPr>
              <a:xfrm>
                <a:off x="816297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5" name="Google Shape;3665;g1144098fccd_0_10398"/>
              <p:cNvSpPr/>
              <p:nvPr/>
            </p:nvSpPr>
            <p:spPr>
              <a:xfrm>
                <a:off x="816297" y="40484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6" name="Google Shape;3666;g1144098fccd_0_10398"/>
              <p:cNvSpPr/>
              <p:nvPr/>
            </p:nvSpPr>
            <p:spPr>
              <a:xfrm>
                <a:off x="873504" y="4642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7" name="Google Shape;3667;g1144098fccd_0_10398"/>
              <p:cNvSpPr/>
              <p:nvPr/>
            </p:nvSpPr>
            <p:spPr>
              <a:xfrm>
                <a:off x="873504" y="5214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8" name="Google Shape;3668;g1144098fccd_0_10398"/>
              <p:cNvSpPr/>
              <p:nvPr/>
            </p:nvSpPr>
            <p:spPr>
              <a:xfrm>
                <a:off x="930711" y="4642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69" name="Google Shape;3669;g1144098fccd_0_10398"/>
              <p:cNvSpPr/>
              <p:nvPr/>
            </p:nvSpPr>
            <p:spPr>
              <a:xfrm>
                <a:off x="930711" y="5214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0" name="Google Shape;3670;g1144098fccd_0_10398"/>
              <p:cNvSpPr/>
              <p:nvPr/>
            </p:nvSpPr>
            <p:spPr>
              <a:xfrm>
                <a:off x="987917" y="4642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1" name="Google Shape;3671;g1144098fccd_0_10398"/>
              <p:cNvSpPr/>
              <p:nvPr/>
            </p:nvSpPr>
            <p:spPr>
              <a:xfrm>
                <a:off x="987917" y="5214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2" name="Google Shape;3672;g1144098fccd_0_10398"/>
              <p:cNvSpPr/>
              <p:nvPr/>
            </p:nvSpPr>
            <p:spPr>
              <a:xfrm>
                <a:off x="1047325" y="4642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3" name="Google Shape;3673;g1144098fccd_0_10398"/>
              <p:cNvSpPr/>
              <p:nvPr/>
            </p:nvSpPr>
            <p:spPr>
              <a:xfrm>
                <a:off x="1047325" y="5214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4" name="Google Shape;3674;g1144098fccd_0_10398"/>
              <p:cNvSpPr/>
              <p:nvPr/>
            </p:nvSpPr>
            <p:spPr>
              <a:xfrm>
                <a:off x="1104531" y="4642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5" name="Google Shape;3675;g1144098fccd_0_10398"/>
              <p:cNvSpPr/>
              <p:nvPr/>
            </p:nvSpPr>
            <p:spPr>
              <a:xfrm>
                <a:off x="1104531" y="5214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6" name="Google Shape;3676;g1144098fccd_0_10398"/>
              <p:cNvSpPr/>
              <p:nvPr/>
            </p:nvSpPr>
            <p:spPr>
              <a:xfrm>
                <a:off x="873504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7" name="Google Shape;3677;g1144098fccd_0_10398"/>
              <p:cNvSpPr/>
              <p:nvPr/>
            </p:nvSpPr>
            <p:spPr>
              <a:xfrm>
                <a:off x="873504" y="63806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8" name="Google Shape;3678;g1144098fccd_0_10398"/>
              <p:cNvSpPr/>
              <p:nvPr/>
            </p:nvSpPr>
            <p:spPr>
              <a:xfrm>
                <a:off x="930711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79" name="Google Shape;3679;g1144098fccd_0_10398"/>
              <p:cNvSpPr/>
              <p:nvPr/>
            </p:nvSpPr>
            <p:spPr>
              <a:xfrm>
                <a:off x="930711" y="63806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0" name="Google Shape;3680;g1144098fccd_0_10398"/>
              <p:cNvSpPr/>
              <p:nvPr/>
            </p:nvSpPr>
            <p:spPr>
              <a:xfrm>
                <a:off x="987917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1" name="Google Shape;3681;g1144098fccd_0_10398"/>
              <p:cNvSpPr/>
              <p:nvPr/>
            </p:nvSpPr>
            <p:spPr>
              <a:xfrm>
                <a:off x="987917" y="63806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2" name="Google Shape;3682;g1144098fccd_0_10398"/>
              <p:cNvSpPr/>
              <p:nvPr/>
            </p:nvSpPr>
            <p:spPr>
              <a:xfrm>
                <a:off x="1047325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3" name="Google Shape;3683;g1144098fccd_0_10398"/>
              <p:cNvSpPr/>
              <p:nvPr/>
            </p:nvSpPr>
            <p:spPr>
              <a:xfrm>
                <a:off x="1047325" y="63806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4" name="Google Shape;3684;g1144098fccd_0_10398"/>
              <p:cNvSpPr/>
              <p:nvPr/>
            </p:nvSpPr>
            <p:spPr>
              <a:xfrm>
                <a:off x="699683" y="5214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5" name="Google Shape;3685;g1144098fccd_0_10398"/>
              <p:cNvSpPr/>
              <p:nvPr/>
            </p:nvSpPr>
            <p:spPr>
              <a:xfrm>
                <a:off x="756890" y="4642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6" name="Google Shape;3686;g1144098fccd_0_10398"/>
              <p:cNvSpPr/>
              <p:nvPr/>
            </p:nvSpPr>
            <p:spPr>
              <a:xfrm>
                <a:off x="756890" y="5214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7" name="Google Shape;3687;g1144098fccd_0_10398"/>
              <p:cNvSpPr/>
              <p:nvPr/>
            </p:nvSpPr>
            <p:spPr>
              <a:xfrm>
                <a:off x="816297" y="4642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8" name="Google Shape;3688;g1144098fccd_0_10398"/>
              <p:cNvSpPr/>
              <p:nvPr/>
            </p:nvSpPr>
            <p:spPr>
              <a:xfrm>
                <a:off x="816297" y="5214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89" name="Google Shape;3689;g1144098fccd_0_10398"/>
              <p:cNvSpPr/>
              <p:nvPr/>
            </p:nvSpPr>
            <p:spPr>
              <a:xfrm>
                <a:off x="699683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0" name="Google Shape;3690;g1144098fccd_0_10398"/>
              <p:cNvSpPr/>
              <p:nvPr/>
            </p:nvSpPr>
            <p:spPr>
              <a:xfrm>
                <a:off x="756890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1" name="Google Shape;3691;g1144098fccd_0_10398"/>
              <p:cNvSpPr/>
              <p:nvPr/>
            </p:nvSpPr>
            <p:spPr>
              <a:xfrm>
                <a:off x="756890" y="63806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2" name="Google Shape;3692;g1144098fccd_0_10398"/>
              <p:cNvSpPr/>
              <p:nvPr/>
            </p:nvSpPr>
            <p:spPr>
              <a:xfrm>
                <a:off x="816297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3" name="Google Shape;3693;g1144098fccd_0_10398"/>
              <p:cNvSpPr/>
              <p:nvPr/>
            </p:nvSpPr>
            <p:spPr>
              <a:xfrm>
                <a:off x="816297" y="63806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4" name="Google Shape;3694;g1144098fccd_0_10398"/>
              <p:cNvSpPr/>
              <p:nvPr/>
            </p:nvSpPr>
            <p:spPr>
              <a:xfrm>
                <a:off x="1104531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5" name="Google Shape;3695;g1144098fccd_0_10398"/>
              <p:cNvSpPr/>
              <p:nvPr/>
            </p:nvSpPr>
            <p:spPr>
              <a:xfrm>
                <a:off x="1104531" y="63806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6" name="Google Shape;3696;g1144098fccd_0_10398"/>
              <p:cNvSpPr/>
              <p:nvPr/>
            </p:nvSpPr>
            <p:spPr>
              <a:xfrm>
                <a:off x="1160638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7" name="Google Shape;3697;g1144098fccd_0_10398"/>
              <p:cNvSpPr/>
              <p:nvPr/>
            </p:nvSpPr>
            <p:spPr>
              <a:xfrm>
                <a:off x="1160638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8" name="Google Shape;3698;g1144098fccd_0_10398"/>
              <p:cNvSpPr/>
              <p:nvPr/>
            </p:nvSpPr>
            <p:spPr>
              <a:xfrm>
                <a:off x="1217845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699" name="Google Shape;3699;g1144098fccd_0_10398"/>
              <p:cNvSpPr/>
              <p:nvPr/>
            </p:nvSpPr>
            <p:spPr>
              <a:xfrm>
                <a:off x="1217845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0" name="Google Shape;3700;g1144098fccd_0_10398"/>
              <p:cNvSpPr/>
              <p:nvPr/>
            </p:nvSpPr>
            <p:spPr>
              <a:xfrm>
                <a:off x="1277252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1" name="Google Shape;3701;g1144098fccd_0_10398"/>
              <p:cNvSpPr/>
              <p:nvPr/>
            </p:nvSpPr>
            <p:spPr>
              <a:xfrm>
                <a:off x="1277252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2" name="Google Shape;3702;g1144098fccd_0_10398"/>
              <p:cNvSpPr/>
              <p:nvPr/>
            </p:nvSpPr>
            <p:spPr>
              <a:xfrm>
                <a:off x="1334459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3" name="Google Shape;3703;g1144098fccd_0_10398"/>
              <p:cNvSpPr/>
              <p:nvPr/>
            </p:nvSpPr>
            <p:spPr>
              <a:xfrm>
                <a:off x="1334459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4" name="Google Shape;3704;g1144098fccd_0_10398"/>
              <p:cNvSpPr/>
              <p:nvPr/>
            </p:nvSpPr>
            <p:spPr>
              <a:xfrm>
                <a:off x="1391666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5" name="Google Shape;3705;g1144098fccd_0_10398"/>
              <p:cNvSpPr/>
              <p:nvPr/>
            </p:nvSpPr>
            <p:spPr>
              <a:xfrm>
                <a:off x="1391666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6" name="Google Shape;3706;g1144098fccd_0_10398"/>
              <p:cNvSpPr/>
              <p:nvPr/>
            </p:nvSpPr>
            <p:spPr>
              <a:xfrm>
                <a:off x="1160638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7" name="Google Shape;3707;g1144098fccd_0_10398"/>
              <p:cNvSpPr/>
              <p:nvPr/>
            </p:nvSpPr>
            <p:spPr>
              <a:xfrm>
                <a:off x="1160638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8" name="Google Shape;3708;g1144098fccd_0_10398"/>
              <p:cNvSpPr/>
              <p:nvPr/>
            </p:nvSpPr>
            <p:spPr>
              <a:xfrm>
                <a:off x="1217845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09" name="Google Shape;3709;g1144098fccd_0_10398"/>
              <p:cNvSpPr/>
              <p:nvPr/>
            </p:nvSpPr>
            <p:spPr>
              <a:xfrm>
                <a:off x="1217845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0" name="Google Shape;3710;g1144098fccd_0_10398"/>
              <p:cNvSpPr/>
              <p:nvPr/>
            </p:nvSpPr>
            <p:spPr>
              <a:xfrm>
                <a:off x="1277252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1" name="Google Shape;3711;g1144098fccd_0_10398"/>
              <p:cNvSpPr/>
              <p:nvPr/>
            </p:nvSpPr>
            <p:spPr>
              <a:xfrm>
                <a:off x="1277252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2" name="Google Shape;3712;g1144098fccd_0_10398"/>
              <p:cNvSpPr/>
              <p:nvPr/>
            </p:nvSpPr>
            <p:spPr>
              <a:xfrm>
                <a:off x="1334459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3" name="Google Shape;3713;g1144098fccd_0_10398"/>
              <p:cNvSpPr/>
              <p:nvPr/>
            </p:nvSpPr>
            <p:spPr>
              <a:xfrm>
                <a:off x="1334459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4" name="Google Shape;3714;g1144098fccd_0_10398"/>
              <p:cNvSpPr/>
              <p:nvPr/>
            </p:nvSpPr>
            <p:spPr>
              <a:xfrm>
                <a:off x="1391666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5" name="Google Shape;3715;g1144098fccd_0_10398"/>
              <p:cNvSpPr/>
              <p:nvPr/>
            </p:nvSpPr>
            <p:spPr>
              <a:xfrm>
                <a:off x="1391666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6" name="Google Shape;3716;g1144098fccd_0_10398"/>
              <p:cNvSpPr/>
              <p:nvPr/>
            </p:nvSpPr>
            <p:spPr>
              <a:xfrm>
                <a:off x="1160638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7" name="Google Shape;3717;g1144098fccd_0_10398"/>
              <p:cNvSpPr/>
              <p:nvPr/>
            </p:nvSpPr>
            <p:spPr>
              <a:xfrm>
                <a:off x="1160638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8" name="Google Shape;3718;g1144098fccd_0_10398"/>
              <p:cNvSpPr/>
              <p:nvPr/>
            </p:nvSpPr>
            <p:spPr>
              <a:xfrm>
                <a:off x="1217845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19" name="Google Shape;3719;g1144098fccd_0_10398"/>
              <p:cNvSpPr/>
              <p:nvPr/>
            </p:nvSpPr>
            <p:spPr>
              <a:xfrm>
                <a:off x="1217845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0" name="Google Shape;3720;g1144098fccd_0_10398"/>
              <p:cNvSpPr/>
              <p:nvPr/>
            </p:nvSpPr>
            <p:spPr>
              <a:xfrm>
                <a:off x="1277252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1" name="Google Shape;3721;g1144098fccd_0_10398"/>
              <p:cNvSpPr/>
              <p:nvPr/>
            </p:nvSpPr>
            <p:spPr>
              <a:xfrm>
                <a:off x="1277252" y="2882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2" name="Google Shape;3722;g1144098fccd_0_10398"/>
              <p:cNvSpPr/>
              <p:nvPr/>
            </p:nvSpPr>
            <p:spPr>
              <a:xfrm>
                <a:off x="1334459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3" name="Google Shape;3723;g1144098fccd_0_10398"/>
              <p:cNvSpPr/>
              <p:nvPr/>
            </p:nvSpPr>
            <p:spPr>
              <a:xfrm>
                <a:off x="1334459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4" name="Google Shape;3724;g1144098fccd_0_10398"/>
              <p:cNvSpPr/>
              <p:nvPr/>
            </p:nvSpPr>
            <p:spPr>
              <a:xfrm>
                <a:off x="1391666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5" name="Google Shape;3725;g1144098fccd_0_10398"/>
              <p:cNvSpPr/>
              <p:nvPr/>
            </p:nvSpPr>
            <p:spPr>
              <a:xfrm>
                <a:off x="1391666" y="2882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6" name="Google Shape;3726;g1144098fccd_0_10398"/>
              <p:cNvSpPr/>
              <p:nvPr/>
            </p:nvSpPr>
            <p:spPr>
              <a:xfrm>
                <a:off x="1160638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7" name="Google Shape;3727;g1144098fccd_0_10398"/>
              <p:cNvSpPr/>
              <p:nvPr/>
            </p:nvSpPr>
            <p:spPr>
              <a:xfrm>
                <a:off x="1160638" y="40484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8" name="Google Shape;3728;g1144098fccd_0_10398"/>
              <p:cNvSpPr/>
              <p:nvPr/>
            </p:nvSpPr>
            <p:spPr>
              <a:xfrm>
                <a:off x="1217845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29" name="Google Shape;3729;g1144098fccd_0_10398"/>
              <p:cNvSpPr/>
              <p:nvPr/>
            </p:nvSpPr>
            <p:spPr>
              <a:xfrm>
                <a:off x="1217845" y="40484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730" name="Google Shape;3730;g1144098fccd_0_10398"/>
            <p:cNvGrpSpPr/>
            <p:nvPr/>
          </p:nvGrpSpPr>
          <p:grpSpPr>
            <a:xfrm>
              <a:off x="2429089" y="290430"/>
              <a:ext cx="2004334" cy="2586276"/>
              <a:chOff x="0" y="-1"/>
              <a:chExt cx="2004334" cy="2586276"/>
            </a:xfrm>
          </p:grpSpPr>
          <p:sp>
            <p:nvSpPr>
              <p:cNvPr id="3731" name="Google Shape;3731;g1144098fccd_0_10398"/>
              <p:cNvSpPr/>
              <p:nvPr/>
            </p:nvSpPr>
            <p:spPr>
              <a:xfrm>
                <a:off x="1788813" y="1790993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2" name="Google Shape;3732;g1144098fccd_0_10398"/>
              <p:cNvSpPr/>
              <p:nvPr/>
            </p:nvSpPr>
            <p:spPr>
              <a:xfrm>
                <a:off x="1788813" y="184820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3" name="Google Shape;3733;g1144098fccd_0_10398"/>
              <p:cNvSpPr/>
              <p:nvPr/>
            </p:nvSpPr>
            <p:spPr>
              <a:xfrm>
                <a:off x="1846020" y="179099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4" name="Google Shape;3734;g1144098fccd_0_10398"/>
              <p:cNvSpPr/>
              <p:nvPr/>
            </p:nvSpPr>
            <p:spPr>
              <a:xfrm>
                <a:off x="1846020" y="184820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5" name="Google Shape;3735;g1144098fccd_0_10398"/>
              <p:cNvSpPr/>
              <p:nvPr/>
            </p:nvSpPr>
            <p:spPr>
              <a:xfrm>
                <a:off x="1903227" y="179099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6" name="Google Shape;3736;g1144098fccd_0_10398"/>
              <p:cNvSpPr/>
              <p:nvPr/>
            </p:nvSpPr>
            <p:spPr>
              <a:xfrm>
                <a:off x="1903227" y="184820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7" name="Google Shape;3737;g1144098fccd_0_10398"/>
              <p:cNvSpPr/>
              <p:nvPr/>
            </p:nvSpPr>
            <p:spPr>
              <a:xfrm>
                <a:off x="1672199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8" name="Google Shape;3738;g1144098fccd_0_10398"/>
              <p:cNvSpPr/>
              <p:nvPr/>
            </p:nvSpPr>
            <p:spPr>
              <a:xfrm>
                <a:off x="1672199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39" name="Google Shape;3739;g1144098fccd_0_10398"/>
              <p:cNvSpPr/>
              <p:nvPr/>
            </p:nvSpPr>
            <p:spPr>
              <a:xfrm>
                <a:off x="1729406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0" name="Google Shape;3740;g1144098fccd_0_10398"/>
              <p:cNvSpPr/>
              <p:nvPr/>
            </p:nvSpPr>
            <p:spPr>
              <a:xfrm>
                <a:off x="1729406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1" name="Google Shape;3741;g1144098fccd_0_10398"/>
              <p:cNvSpPr/>
              <p:nvPr/>
            </p:nvSpPr>
            <p:spPr>
              <a:xfrm>
                <a:off x="1788813" y="19076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2" name="Google Shape;3742;g1144098fccd_0_10398"/>
              <p:cNvSpPr/>
              <p:nvPr/>
            </p:nvSpPr>
            <p:spPr>
              <a:xfrm>
                <a:off x="1788813" y="19648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3" name="Google Shape;3743;g1144098fccd_0_10398"/>
              <p:cNvSpPr/>
              <p:nvPr/>
            </p:nvSpPr>
            <p:spPr>
              <a:xfrm>
                <a:off x="1846020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4" name="Google Shape;3744;g1144098fccd_0_10398"/>
              <p:cNvSpPr/>
              <p:nvPr/>
            </p:nvSpPr>
            <p:spPr>
              <a:xfrm>
                <a:off x="1846020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5" name="Google Shape;3745;g1144098fccd_0_10398"/>
              <p:cNvSpPr/>
              <p:nvPr/>
            </p:nvSpPr>
            <p:spPr>
              <a:xfrm>
                <a:off x="1903227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6" name="Google Shape;3746;g1144098fccd_0_10398"/>
              <p:cNvSpPr/>
              <p:nvPr/>
            </p:nvSpPr>
            <p:spPr>
              <a:xfrm>
                <a:off x="1903227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7" name="Google Shape;3747;g1144098fccd_0_10398"/>
              <p:cNvSpPr/>
              <p:nvPr/>
            </p:nvSpPr>
            <p:spPr>
              <a:xfrm>
                <a:off x="1672199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8" name="Google Shape;3748;g1144098fccd_0_10398"/>
              <p:cNvSpPr/>
              <p:nvPr/>
            </p:nvSpPr>
            <p:spPr>
              <a:xfrm>
                <a:off x="1672199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49" name="Google Shape;3749;g1144098fccd_0_10398"/>
              <p:cNvSpPr/>
              <p:nvPr/>
            </p:nvSpPr>
            <p:spPr>
              <a:xfrm>
                <a:off x="1729406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0" name="Google Shape;3750;g1144098fccd_0_10398"/>
              <p:cNvSpPr/>
              <p:nvPr/>
            </p:nvSpPr>
            <p:spPr>
              <a:xfrm>
                <a:off x="1729406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1" name="Google Shape;3751;g1144098fccd_0_10398"/>
              <p:cNvSpPr/>
              <p:nvPr/>
            </p:nvSpPr>
            <p:spPr>
              <a:xfrm>
                <a:off x="1788813" y="20242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2" name="Google Shape;3752;g1144098fccd_0_10398"/>
              <p:cNvSpPr/>
              <p:nvPr/>
            </p:nvSpPr>
            <p:spPr>
              <a:xfrm>
                <a:off x="1788813" y="208142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3" name="Google Shape;3753;g1144098fccd_0_10398"/>
              <p:cNvSpPr/>
              <p:nvPr/>
            </p:nvSpPr>
            <p:spPr>
              <a:xfrm>
                <a:off x="1846020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4" name="Google Shape;3754;g1144098fccd_0_10398"/>
              <p:cNvSpPr/>
              <p:nvPr/>
            </p:nvSpPr>
            <p:spPr>
              <a:xfrm>
                <a:off x="1846020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5" name="Google Shape;3755;g1144098fccd_0_10398"/>
              <p:cNvSpPr/>
              <p:nvPr/>
            </p:nvSpPr>
            <p:spPr>
              <a:xfrm>
                <a:off x="1903227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6" name="Google Shape;3756;g1144098fccd_0_10398"/>
              <p:cNvSpPr/>
              <p:nvPr/>
            </p:nvSpPr>
            <p:spPr>
              <a:xfrm>
                <a:off x="1903227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7" name="Google Shape;3757;g1144098fccd_0_10398"/>
              <p:cNvSpPr/>
              <p:nvPr/>
            </p:nvSpPr>
            <p:spPr>
              <a:xfrm>
                <a:off x="1672199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8" name="Google Shape;3758;g1144098fccd_0_10398"/>
              <p:cNvSpPr/>
              <p:nvPr/>
            </p:nvSpPr>
            <p:spPr>
              <a:xfrm>
                <a:off x="1672199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59" name="Google Shape;3759;g1144098fccd_0_10398"/>
              <p:cNvSpPr/>
              <p:nvPr/>
            </p:nvSpPr>
            <p:spPr>
              <a:xfrm>
                <a:off x="1729406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0" name="Google Shape;3760;g1144098fccd_0_10398"/>
              <p:cNvSpPr/>
              <p:nvPr/>
            </p:nvSpPr>
            <p:spPr>
              <a:xfrm>
                <a:off x="1729406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1" name="Google Shape;3761;g1144098fccd_0_10398"/>
              <p:cNvSpPr/>
              <p:nvPr/>
            </p:nvSpPr>
            <p:spPr>
              <a:xfrm>
                <a:off x="1788813" y="21408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2" name="Google Shape;3762;g1144098fccd_0_10398"/>
              <p:cNvSpPr/>
              <p:nvPr/>
            </p:nvSpPr>
            <p:spPr>
              <a:xfrm>
                <a:off x="1788813" y="219803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3" name="Google Shape;3763;g1144098fccd_0_10398"/>
              <p:cNvSpPr/>
              <p:nvPr/>
            </p:nvSpPr>
            <p:spPr>
              <a:xfrm>
                <a:off x="1846020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4" name="Google Shape;3764;g1144098fccd_0_10398"/>
              <p:cNvSpPr/>
              <p:nvPr/>
            </p:nvSpPr>
            <p:spPr>
              <a:xfrm>
                <a:off x="1846020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5" name="Google Shape;3765;g1144098fccd_0_10398"/>
              <p:cNvSpPr/>
              <p:nvPr/>
            </p:nvSpPr>
            <p:spPr>
              <a:xfrm>
                <a:off x="1903227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6" name="Google Shape;3766;g1144098fccd_0_10398"/>
              <p:cNvSpPr/>
              <p:nvPr/>
            </p:nvSpPr>
            <p:spPr>
              <a:xfrm>
                <a:off x="1903227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7" name="Google Shape;3767;g1144098fccd_0_10398"/>
              <p:cNvSpPr/>
              <p:nvPr/>
            </p:nvSpPr>
            <p:spPr>
              <a:xfrm>
                <a:off x="1672199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8" name="Google Shape;3768;g1144098fccd_0_10398"/>
              <p:cNvSpPr/>
              <p:nvPr/>
            </p:nvSpPr>
            <p:spPr>
              <a:xfrm>
                <a:off x="1672199" y="23146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69" name="Google Shape;3769;g1144098fccd_0_10398"/>
              <p:cNvSpPr/>
              <p:nvPr/>
            </p:nvSpPr>
            <p:spPr>
              <a:xfrm>
                <a:off x="1729406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0" name="Google Shape;3770;g1144098fccd_0_10398"/>
              <p:cNvSpPr/>
              <p:nvPr/>
            </p:nvSpPr>
            <p:spPr>
              <a:xfrm>
                <a:off x="1729406" y="23146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1" name="Google Shape;3771;g1144098fccd_0_10398"/>
              <p:cNvSpPr/>
              <p:nvPr/>
            </p:nvSpPr>
            <p:spPr>
              <a:xfrm>
                <a:off x="1788813" y="2257444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2" name="Google Shape;3772;g1144098fccd_0_10398"/>
              <p:cNvSpPr/>
              <p:nvPr/>
            </p:nvSpPr>
            <p:spPr>
              <a:xfrm>
                <a:off x="1788813" y="231465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3" name="Google Shape;3773;g1144098fccd_0_10398"/>
              <p:cNvSpPr/>
              <p:nvPr/>
            </p:nvSpPr>
            <p:spPr>
              <a:xfrm>
                <a:off x="1846020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4" name="Google Shape;3774;g1144098fccd_0_10398"/>
              <p:cNvSpPr/>
              <p:nvPr/>
            </p:nvSpPr>
            <p:spPr>
              <a:xfrm>
                <a:off x="1846020" y="23146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5" name="Google Shape;3775;g1144098fccd_0_10398"/>
              <p:cNvSpPr/>
              <p:nvPr/>
            </p:nvSpPr>
            <p:spPr>
              <a:xfrm>
                <a:off x="1903227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6" name="Google Shape;3776;g1144098fccd_0_10398"/>
              <p:cNvSpPr/>
              <p:nvPr/>
            </p:nvSpPr>
            <p:spPr>
              <a:xfrm>
                <a:off x="1903227" y="23146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7" name="Google Shape;3777;g1144098fccd_0_10398"/>
              <p:cNvSpPr/>
              <p:nvPr/>
            </p:nvSpPr>
            <p:spPr>
              <a:xfrm>
                <a:off x="1672199" y="23718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8" name="Google Shape;3778;g1144098fccd_0_10398"/>
              <p:cNvSpPr/>
              <p:nvPr/>
            </p:nvSpPr>
            <p:spPr>
              <a:xfrm>
                <a:off x="1672199" y="242796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79" name="Google Shape;3779;g1144098fccd_0_10398"/>
              <p:cNvSpPr/>
              <p:nvPr/>
            </p:nvSpPr>
            <p:spPr>
              <a:xfrm>
                <a:off x="1729406" y="23718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0" name="Google Shape;3780;g1144098fccd_0_10398"/>
              <p:cNvSpPr/>
              <p:nvPr/>
            </p:nvSpPr>
            <p:spPr>
              <a:xfrm>
                <a:off x="1729406" y="242796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1" name="Google Shape;3781;g1144098fccd_0_10398"/>
              <p:cNvSpPr/>
              <p:nvPr/>
            </p:nvSpPr>
            <p:spPr>
              <a:xfrm>
                <a:off x="1788813" y="237185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2" name="Google Shape;3782;g1144098fccd_0_10398"/>
              <p:cNvSpPr/>
              <p:nvPr/>
            </p:nvSpPr>
            <p:spPr>
              <a:xfrm>
                <a:off x="1788813" y="242796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3" name="Google Shape;3783;g1144098fccd_0_10398"/>
              <p:cNvSpPr/>
              <p:nvPr/>
            </p:nvSpPr>
            <p:spPr>
              <a:xfrm>
                <a:off x="1846020" y="23718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4" name="Google Shape;3784;g1144098fccd_0_10398"/>
              <p:cNvSpPr/>
              <p:nvPr/>
            </p:nvSpPr>
            <p:spPr>
              <a:xfrm>
                <a:off x="1846020" y="242796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5" name="Google Shape;3785;g1144098fccd_0_10398"/>
              <p:cNvSpPr/>
              <p:nvPr/>
            </p:nvSpPr>
            <p:spPr>
              <a:xfrm>
                <a:off x="1903227" y="23718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6" name="Google Shape;3786;g1144098fccd_0_10398"/>
              <p:cNvSpPr/>
              <p:nvPr/>
            </p:nvSpPr>
            <p:spPr>
              <a:xfrm>
                <a:off x="1903227" y="242796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7" name="Google Shape;3787;g1144098fccd_0_10398"/>
              <p:cNvSpPr/>
              <p:nvPr/>
            </p:nvSpPr>
            <p:spPr>
              <a:xfrm>
                <a:off x="1672199" y="24884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8" name="Google Shape;3788;g1144098fccd_0_10398"/>
              <p:cNvSpPr/>
              <p:nvPr/>
            </p:nvSpPr>
            <p:spPr>
              <a:xfrm>
                <a:off x="1672199" y="25445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89" name="Google Shape;3789;g1144098fccd_0_10398"/>
              <p:cNvSpPr/>
              <p:nvPr/>
            </p:nvSpPr>
            <p:spPr>
              <a:xfrm>
                <a:off x="1729406" y="24884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0" name="Google Shape;3790;g1144098fccd_0_10398"/>
              <p:cNvSpPr/>
              <p:nvPr/>
            </p:nvSpPr>
            <p:spPr>
              <a:xfrm>
                <a:off x="1729406" y="25445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1" name="Google Shape;3791;g1144098fccd_0_10398"/>
              <p:cNvSpPr/>
              <p:nvPr/>
            </p:nvSpPr>
            <p:spPr>
              <a:xfrm>
                <a:off x="1788813" y="248846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2" name="Google Shape;3792;g1144098fccd_0_10398"/>
              <p:cNvSpPr/>
              <p:nvPr/>
            </p:nvSpPr>
            <p:spPr>
              <a:xfrm>
                <a:off x="1788813" y="254457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3" name="Google Shape;3793;g1144098fccd_0_10398"/>
              <p:cNvSpPr/>
              <p:nvPr/>
            </p:nvSpPr>
            <p:spPr>
              <a:xfrm>
                <a:off x="1846020" y="24884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4" name="Google Shape;3794;g1144098fccd_0_10398"/>
              <p:cNvSpPr/>
              <p:nvPr/>
            </p:nvSpPr>
            <p:spPr>
              <a:xfrm>
                <a:off x="1846020" y="25445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5" name="Google Shape;3795;g1144098fccd_0_10398"/>
              <p:cNvSpPr/>
              <p:nvPr/>
            </p:nvSpPr>
            <p:spPr>
              <a:xfrm>
                <a:off x="1903227" y="24884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6" name="Google Shape;3796;g1144098fccd_0_10398"/>
              <p:cNvSpPr/>
              <p:nvPr/>
            </p:nvSpPr>
            <p:spPr>
              <a:xfrm>
                <a:off x="1962634" y="14433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7" name="Google Shape;3797;g1144098fccd_0_10398"/>
              <p:cNvSpPr/>
              <p:nvPr/>
            </p:nvSpPr>
            <p:spPr>
              <a:xfrm>
                <a:off x="1962634" y="15005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8" name="Google Shape;3798;g1144098fccd_0_10398"/>
              <p:cNvSpPr/>
              <p:nvPr/>
            </p:nvSpPr>
            <p:spPr>
              <a:xfrm>
                <a:off x="1385065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799" name="Google Shape;3799;g1144098fccd_0_10398"/>
              <p:cNvSpPr/>
              <p:nvPr/>
            </p:nvSpPr>
            <p:spPr>
              <a:xfrm>
                <a:off x="1385065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0" name="Google Shape;3800;g1144098fccd_0_10398"/>
              <p:cNvSpPr/>
              <p:nvPr/>
            </p:nvSpPr>
            <p:spPr>
              <a:xfrm>
                <a:off x="1442272" y="132894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1" name="Google Shape;3801;g1144098fccd_0_10398"/>
              <p:cNvSpPr/>
              <p:nvPr/>
            </p:nvSpPr>
            <p:spPr>
              <a:xfrm>
                <a:off x="1442272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2" name="Google Shape;3802;g1144098fccd_0_10398"/>
              <p:cNvSpPr/>
              <p:nvPr/>
            </p:nvSpPr>
            <p:spPr>
              <a:xfrm>
                <a:off x="1499479" y="132894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3" name="Google Shape;3803;g1144098fccd_0_10398"/>
              <p:cNvSpPr/>
              <p:nvPr/>
            </p:nvSpPr>
            <p:spPr>
              <a:xfrm>
                <a:off x="1499479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4" name="Google Shape;3804;g1144098fccd_0_10398"/>
              <p:cNvSpPr/>
              <p:nvPr/>
            </p:nvSpPr>
            <p:spPr>
              <a:xfrm>
                <a:off x="1558886" y="132894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5" name="Google Shape;3805;g1144098fccd_0_10398"/>
              <p:cNvSpPr/>
              <p:nvPr/>
            </p:nvSpPr>
            <p:spPr>
              <a:xfrm>
                <a:off x="1558886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6" name="Google Shape;3806;g1144098fccd_0_10398"/>
              <p:cNvSpPr/>
              <p:nvPr/>
            </p:nvSpPr>
            <p:spPr>
              <a:xfrm>
                <a:off x="1616092" y="132894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7" name="Google Shape;3807;g1144098fccd_0_10398"/>
              <p:cNvSpPr/>
              <p:nvPr/>
            </p:nvSpPr>
            <p:spPr>
              <a:xfrm>
                <a:off x="1616092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8" name="Google Shape;3808;g1144098fccd_0_10398"/>
              <p:cNvSpPr/>
              <p:nvPr/>
            </p:nvSpPr>
            <p:spPr>
              <a:xfrm>
                <a:off x="1096830" y="1328943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09" name="Google Shape;3809;g1144098fccd_0_10398"/>
              <p:cNvSpPr/>
              <p:nvPr/>
            </p:nvSpPr>
            <p:spPr>
              <a:xfrm>
                <a:off x="1096830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0" name="Google Shape;3810;g1144098fccd_0_10398"/>
              <p:cNvSpPr/>
              <p:nvPr/>
            </p:nvSpPr>
            <p:spPr>
              <a:xfrm>
                <a:off x="1154037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1" name="Google Shape;3811;g1144098fccd_0_10398"/>
              <p:cNvSpPr/>
              <p:nvPr/>
            </p:nvSpPr>
            <p:spPr>
              <a:xfrm>
                <a:off x="1154037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2" name="Google Shape;3812;g1144098fccd_0_10398"/>
              <p:cNvSpPr/>
              <p:nvPr/>
            </p:nvSpPr>
            <p:spPr>
              <a:xfrm>
                <a:off x="1211244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3" name="Google Shape;3813;g1144098fccd_0_10398"/>
              <p:cNvSpPr/>
              <p:nvPr/>
            </p:nvSpPr>
            <p:spPr>
              <a:xfrm>
                <a:off x="1211244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4" name="Google Shape;3814;g1144098fccd_0_10398"/>
              <p:cNvSpPr/>
              <p:nvPr/>
            </p:nvSpPr>
            <p:spPr>
              <a:xfrm>
                <a:off x="1270651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5" name="Google Shape;3815;g1144098fccd_0_10398"/>
              <p:cNvSpPr/>
              <p:nvPr/>
            </p:nvSpPr>
            <p:spPr>
              <a:xfrm>
                <a:off x="1270651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6" name="Google Shape;3816;g1144098fccd_0_10398"/>
              <p:cNvSpPr/>
              <p:nvPr/>
            </p:nvSpPr>
            <p:spPr>
              <a:xfrm>
                <a:off x="1327858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7" name="Google Shape;3817;g1144098fccd_0_10398"/>
              <p:cNvSpPr/>
              <p:nvPr/>
            </p:nvSpPr>
            <p:spPr>
              <a:xfrm>
                <a:off x="1327858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8" name="Google Shape;3818;g1144098fccd_0_10398"/>
              <p:cNvSpPr/>
              <p:nvPr/>
            </p:nvSpPr>
            <p:spPr>
              <a:xfrm>
                <a:off x="920809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19" name="Google Shape;3819;g1144098fccd_0_10398"/>
              <p:cNvSpPr/>
              <p:nvPr/>
            </p:nvSpPr>
            <p:spPr>
              <a:xfrm>
                <a:off x="920809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0" name="Google Shape;3820;g1144098fccd_0_10398"/>
              <p:cNvSpPr/>
              <p:nvPr/>
            </p:nvSpPr>
            <p:spPr>
              <a:xfrm>
                <a:off x="978016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1" name="Google Shape;3821;g1144098fccd_0_10398"/>
              <p:cNvSpPr/>
              <p:nvPr/>
            </p:nvSpPr>
            <p:spPr>
              <a:xfrm>
                <a:off x="978016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2" name="Google Shape;3822;g1144098fccd_0_10398"/>
              <p:cNvSpPr/>
              <p:nvPr/>
            </p:nvSpPr>
            <p:spPr>
              <a:xfrm>
                <a:off x="1037423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3" name="Google Shape;3823;g1144098fccd_0_10398"/>
              <p:cNvSpPr/>
              <p:nvPr/>
            </p:nvSpPr>
            <p:spPr>
              <a:xfrm>
                <a:off x="1037423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4" name="Google Shape;3824;g1144098fccd_0_10398"/>
              <p:cNvSpPr/>
              <p:nvPr/>
            </p:nvSpPr>
            <p:spPr>
              <a:xfrm>
                <a:off x="632575" y="1328943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5" name="Google Shape;3825;g1144098fccd_0_10398"/>
              <p:cNvSpPr/>
              <p:nvPr/>
            </p:nvSpPr>
            <p:spPr>
              <a:xfrm>
                <a:off x="632575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6" name="Google Shape;3826;g1144098fccd_0_10398"/>
              <p:cNvSpPr/>
              <p:nvPr/>
            </p:nvSpPr>
            <p:spPr>
              <a:xfrm>
                <a:off x="689782" y="1328943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7" name="Google Shape;3827;g1144098fccd_0_10398"/>
              <p:cNvSpPr/>
              <p:nvPr/>
            </p:nvSpPr>
            <p:spPr>
              <a:xfrm>
                <a:off x="689782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8" name="Google Shape;3828;g1144098fccd_0_10398"/>
              <p:cNvSpPr/>
              <p:nvPr/>
            </p:nvSpPr>
            <p:spPr>
              <a:xfrm>
                <a:off x="746989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29" name="Google Shape;3829;g1144098fccd_0_10398"/>
              <p:cNvSpPr/>
              <p:nvPr/>
            </p:nvSpPr>
            <p:spPr>
              <a:xfrm>
                <a:off x="746989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0" name="Google Shape;3830;g1144098fccd_0_10398"/>
              <p:cNvSpPr/>
              <p:nvPr/>
            </p:nvSpPr>
            <p:spPr>
              <a:xfrm>
                <a:off x="806396" y="1328943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1" name="Google Shape;3831;g1144098fccd_0_10398"/>
              <p:cNvSpPr/>
              <p:nvPr/>
            </p:nvSpPr>
            <p:spPr>
              <a:xfrm>
                <a:off x="806396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2" name="Google Shape;3832;g1144098fccd_0_10398"/>
              <p:cNvSpPr/>
              <p:nvPr/>
            </p:nvSpPr>
            <p:spPr>
              <a:xfrm>
                <a:off x="863603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3" name="Google Shape;3833;g1144098fccd_0_10398"/>
              <p:cNvSpPr/>
              <p:nvPr/>
            </p:nvSpPr>
            <p:spPr>
              <a:xfrm>
                <a:off x="863603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4" name="Google Shape;3834;g1144098fccd_0_10398"/>
              <p:cNvSpPr/>
              <p:nvPr/>
            </p:nvSpPr>
            <p:spPr>
              <a:xfrm>
                <a:off x="578669" y="132894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5" name="Google Shape;3835;g1144098fccd_0_10398"/>
              <p:cNvSpPr/>
              <p:nvPr/>
            </p:nvSpPr>
            <p:spPr>
              <a:xfrm>
                <a:off x="578669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6" name="Google Shape;3836;g1144098fccd_0_10398"/>
              <p:cNvSpPr/>
              <p:nvPr/>
            </p:nvSpPr>
            <p:spPr>
              <a:xfrm>
                <a:off x="1672199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7" name="Google Shape;3837;g1144098fccd_0_10398"/>
              <p:cNvSpPr/>
              <p:nvPr/>
            </p:nvSpPr>
            <p:spPr>
              <a:xfrm>
                <a:off x="1672199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8" name="Google Shape;3838;g1144098fccd_0_10398"/>
              <p:cNvSpPr/>
              <p:nvPr/>
            </p:nvSpPr>
            <p:spPr>
              <a:xfrm>
                <a:off x="1729406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39" name="Google Shape;3839;g1144098fccd_0_10398"/>
              <p:cNvSpPr/>
              <p:nvPr/>
            </p:nvSpPr>
            <p:spPr>
              <a:xfrm>
                <a:off x="1729406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0" name="Google Shape;3840;g1144098fccd_0_10398"/>
              <p:cNvSpPr/>
              <p:nvPr/>
            </p:nvSpPr>
            <p:spPr>
              <a:xfrm>
                <a:off x="1788813" y="1328943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1" name="Google Shape;3841;g1144098fccd_0_10398"/>
              <p:cNvSpPr/>
              <p:nvPr/>
            </p:nvSpPr>
            <p:spPr>
              <a:xfrm>
                <a:off x="1788813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2" name="Google Shape;3842;g1144098fccd_0_10398"/>
              <p:cNvSpPr/>
              <p:nvPr/>
            </p:nvSpPr>
            <p:spPr>
              <a:xfrm>
                <a:off x="1846020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3" name="Google Shape;3843;g1144098fccd_0_10398"/>
              <p:cNvSpPr/>
              <p:nvPr/>
            </p:nvSpPr>
            <p:spPr>
              <a:xfrm>
                <a:off x="1846020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4" name="Google Shape;3844;g1144098fccd_0_10398"/>
              <p:cNvSpPr/>
              <p:nvPr/>
            </p:nvSpPr>
            <p:spPr>
              <a:xfrm>
                <a:off x="1903227" y="1328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5" name="Google Shape;3845;g1144098fccd_0_10398"/>
              <p:cNvSpPr/>
              <p:nvPr/>
            </p:nvSpPr>
            <p:spPr>
              <a:xfrm>
                <a:off x="1903227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6" name="Google Shape;3846;g1144098fccd_0_10398"/>
              <p:cNvSpPr/>
              <p:nvPr/>
            </p:nvSpPr>
            <p:spPr>
              <a:xfrm>
                <a:off x="1385065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7" name="Google Shape;3847;g1144098fccd_0_10398"/>
              <p:cNvSpPr/>
              <p:nvPr/>
            </p:nvSpPr>
            <p:spPr>
              <a:xfrm>
                <a:off x="1385065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8" name="Google Shape;3848;g1144098fccd_0_10398"/>
              <p:cNvSpPr/>
              <p:nvPr/>
            </p:nvSpPr>
            <p:spPr>
              <a:xfrm>
                <a:off x="1442272" y="12101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49" name="Google Shape;3849;g1144098fccd_0_10398"/>
              <p:cNvSpPr/>
              <p:nvPr/>
            </p:nvSpPr>
            <p:spPr>
              <a:xfrm>
                <a:off x="1442272" y="12673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0" name="Google Shape;3850;g1144098fccd_0_10398"/>
              <p:cNvSpPr/>
              <p:nvPr/>
            </p:nvSpPr>
            <p:spPr>
              <a:xfrm>
                <a:off x="1499479" y="12101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1" name="Google Shape;3851;g1144098fccd_0_10398"/>
              <p:cNvSpPr/>
              <p:nvPr/>
            </p:nvSpPr>
            <p:spPr>
              <a:xfrm>
                <a:off x="1499479" y="12673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2" name="Google Shape;3852;g1144098fccd_0_10398"/>
              <p:cNvSpPr/>
              <p:nvPr/>
            </p:nvSpPr>
            <p:spPr>
              <a:xfrm>
                <a:off x="1558886" y="12101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3" name="Google Shape;3853;g1144098fccd_0_10398"/>
              <p:cNvSpPr/>
              <p:nvPr/>
            </p:nvSpPr>
            <p:spPr>
              <a:xfrm>
                <a:off x="1558886" y="12673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4" name="Google Shape;3854;g1144098fccd_0_10398"/>
              <p:cNvSpPr/>
              <p:nvPr/>
            </p:nvSpPr>
            <p:spPr>
              <a:xfrm>
                <a:off x="1616092" y="12101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5" name="Google Shape;3855;g1144098fccd_0_10398"/>
              <p:cNvSpPr/>
              <p:nvPr/>
            </p:nvSpPr>
            <p:spPr>
              <a:xfrm>
                <a:off x="1616092" y="12673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6" name="Google Shape;3856;g1144098fccd_0_10398"/>
              <p:cNvSpPr/>
              <p:nvPr/>
            </p:nvSpPr>
            <p:spPr>
              <a:xfrm>
                <a:off x="1096830" y="12101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7" name="Google Shape;3857;g1144098fccd_0_10398"/>
              <p:cNvSpPr/>
              <p:nvPr/>
            </p:nvSpPr>
            <p:spPr>
              <a:xfrm>
                <a:off x="1096830" y="12673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8" name="Google Shape;3858;g1144098fccd_0_10398"/>
              <p:cNvSpPr/>
              <p:nvPr/>
            </p:nvSpPr>
            <p:spPr>
              <a:xfrm>
                <a:off x="1154037" y="12101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59" name="Google Shape;3859;g1144098fccd_0_10398"/>
              <p:cNvSpPr/>
              <p:nvPr/>
            </p:nvSpPr>
            <p:spPr>
              <a:xfrm>
                <a:off x="1154037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0" name="Google Shape;3860;g1144098fccd_0_10398"/>
              <p:cNvSpPr/>
              <p:nvPr/>
            </p:nvSpPr>
            <p:spPr>
              <a:xfrm>
                <a:off x="1211244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1" name="Google Shape;3861;g1144098fccd_0_10398"/>
              <p:cNvSpPr/>
              <p:nvPr/>
            </p:nvSpPr>
            <p:spPr>
              <a:xfrm>
                <a:off x="1211244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2" name="Google Shape;3862;g1144098fccd_0_10398"/>
              <p:cNvSpPr/>
              <p:nvPr/>
            </p:nvSpPr>
            <p:spPr>
              <a:xfrm>
                <a:off x="1270651" y="12101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3" name="Google Shape;3863;g1144098fccd_0_10398"/>
              <p:cNvSpPr/>
              <p:nvPr/>
            </p:nvSpPr>
            <p:spPr>
              <a:xfrm>
                <a:off x="1270651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4" name="Google Shape;3864;g1144098fccd_0_10398"/>
              <p:cNvSpPr/>
              <p:nvPr/>
            </p:nvSpPr>
            <p:spPr>
              <a:xfrm>
                <a:off x="1327858" y="12101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5" name="Google Shape;3865;g1144098fccd_0_10398"/>
              <p:cNvSpPr/>
              <p:nvPr/>
            </p:nvSpPr>
            <p:spPr>
              <a:xfrm>
                <a:off x="1327858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6" name="Google Shape;3866;g1144098fccd_0_10398"/>
              <p:cNvSpPr/>
              <p:nvPr/>
            </p:nvSpPr>
            <p:spPr>
              <a:xfrm>
                <a:off x="920809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7" name="Google Shape;3867;g1144098fccd_0_10398"/>
              <p:cNvSpPr/>
              <p:nvPr/>
            </p:nvSpPr>
            <p:spPr>
              <a:xfrm>
                <a:off x="920809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8" name="Google Shape;3868;g1144098fccd_0_10398"/>
              <p:cNvSpPr/>
              <p:nvPr/>
            </p:nvSpPr>
            <p:spPr>
              <a:xfrm>
                <a:off x="978016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69" name="Google Shape;3869;g1144098fccd_0_10398"/>
              <p:cNvSpPr/>
              <p:nvPr/>
            </p:nvSpPr>
            <p:spPr>
              <a:xfrm>
                <a:off x="978016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0" name="Google Shape;3870;g1144098fccd_0_10398"/>
              <p:cNvSpPr/>
              <p:nvPr/>
            </p:nvSpPr>
            <p:spPr>
              <a:xfrm>
                <a:off x="1037423" y="12101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1" name="Google Shape;3871;g1144098fccd_0_10398"/>
              <p:cNvSpPr/>
              <p:nvPr/>
            </p:nvSpPr>
            <p:spPr>
              <a:xfrm>
                <a:off x="1037423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2" name="Google Shape;3872;g1144098fccd_0_10398"/>
              <p:cNvSpPr/>
              <p:nvPr/>
            </p:nvSpPr>
            <p:spPr>
              <a:xfrm>
                <a:off x="632575" y="12101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3" name="Google Shape;3873;g1144098fccd_0_10398"/>
              <p:cNvSpPr/>
              <p:nvPr/>
            </p:nvSpPr>
            <p:spPr>
              <a:xfrm>
                <a:off x="632575" y="12673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4" name="Google Shape;3874;g1144098fccd_0_10398"/>
              <p:cNvSpPr/>
              <p:nvPr/>
            </p:nvSpPr>
            <p:spPr>
              <a:xfrm>
                <a:off x="689782" y="12101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5" name="Google Shape;3875;g1144098fccd_0_10398"/>
              <p:cNvSpPr/>
              <p:nvPr/>
            </p:nvSpPr>
            <p:spPr>
              <a:xfrm>
                <a:off x="689782" y="12673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6" name="Google Shape;3876;g1144098fccd_0_10398"/>
              <p:cNvSpPr/>
              <p:nvPr/>
            </p:nvSpPr>
            <p:spPr>
              <a:xfrm>
                <a:off x="746989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7" name="Google Shape;3877;g1144098fccd_0_10398"/>
              <p:cNvSpPr/>
              <p:nvPr/>
            </p:nvSpPr>
            <p:spPr>
              <a:xfrm>
                <a:off x="746989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8" name="Google Shape;3878;g1144098fccd_0_10398"/>
              <p:cNvSpPr/>
              <p:nvPr/>
            </p:nvSpPr>
            <p:spPr>
              <a:xfrm>
                <a:off x="806396" y="12101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79" name="Google Shape;3879;g1144098fccd_0_10398"/>
              <p:cNvSpPr/>
              <p:nvPr/>
            </p:nvSpPr>
            <p:spPr>
              <a:xfrm>
                <a:off x="806396" y="12673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0" name="Google Shape;3880;g1144098fccd_0_10398"/>
              <p:cNvSpPr/>
              <p:nvPr/>
            </p:nvSpPr>
            <p:spPr>
              <a:xfrm>
                <a:off x="863603" y="12101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1" name="Google Shape;3881;g1144098fccd_0_10398"/>
              <p:cNvSpPr/>
              <p:nvPr/>
            </p:nvSpPr>
            <p:spPr>
              <a:xfrm>
                <a:off x="863603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2" name="Google Shape;3882;g1144098fccd_0_10398"/>
              <p:cNvSpPr/>
              <p:nvPr/>
            </p:nvSpPr>
            <p:spPr>
              <a:xfrm>
                <a:off x="578669" y="12673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3" name="Google Shape;3883;g1144098fccd_0_10398"/>
              <p:cNvSpPr/>
              <p:nvPr/>
            </p:nvSpPr>
            <p:spPr>
              <a:xfrm>
                <a:off x="1672199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4" name="Google Shape;3884;g1144098fccd_0_10398"/>
              <p:cNvSpPr/>
              <p:nvPr/>
            </p:nvSpPr>
            <p:spPr>
              <a:xfrm>
                <a:off x="1672199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5" name="Google Shape;3885;g1144098fccd_0_10398"/>
              <p:cNvSpPr/>
              <p:nvPr/>
            </p:nvSpPr>
            <p:spPr>
              <a:xfrm>
                <a:off x="1729406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6" name="Google Shape;3886;g1144098fccd_0_10398"/>
              <p:cNvSpPr/>
              <p:nvPr/>
            </p:nvSpPr>
            <p:spPr>
              <a:xfrm>
                <a:off x="1729406" y="12673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7" name="Google Shape;3887;g1144098fccd_0_10398"/>
              <p:cNvSpPr/>
              <p:nvPr/>
            </p:nvSpPr>
            <p:spPr>
              <a:xfrm>
                <a:off x="1788813" y="12101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8" name="Google Shape;3888;g1144098fccd_0_10398"/>
              <p:cNvSpPr/>
              <p:nvPr/>
            </p:nvSpPr>
            <p:spPr>
              <a:xfrm>
                <a:off x="1788813" y="12673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89" name="Google Shape;3889;g1144098fccd_0_10398"/>
              <p:cNvSpPr/>
              <p:nvPr/>
            </p:nvSpPr>
            <p:spPr>
              <a:xfrm>
                <a:off x="1846020" y="12101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0" name="Google Shape;3890;g1144098fccd_0_10398"/>
              <p:cNvSpPr/>
              <p:nvPr/>
            </p:nvSpPr>
            <p:spPr>
              <a:xfrm>
                <a:off x="1385065" y="11551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1" name="Google Shape;3891;g1144098fccd_0_10398"/>
              <p:cNvSpPr/>
              <p:nvPr/>
            </p:nvSpPr>
            <p:spPr>
              <a:xfrm>
                <a:off x="1442272" y="11551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2" name="Google Shape;3892;g1144098fccd_0_10398"/>
              <p:cNvSpPr/>
              <p:nvPr/>
            </p:nvSpPr>
            <p:spPr>
              <a:xfrm>
                <a:off x="1499479" y="11551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3" name="Google Shape;3893;g1144098fccd_0_10398"/>
              <p:cNvSpPr/>
              <p:nvPr/>
            </p:nvSpPr>
            <p:spPr>
              <a:xfrm>
                <a:off x="1558886" y="11551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4" name="Google Shape;3894;g1144098fccd_0_10398"/>
              <p:cNvSpPr/>
              <p:nvPr/>
            </p:nvSpPr>
            <p:spPr>
              <a:xfrm>
                <a:off x="1616092" y="11551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5" name="Google Shape;3895;g1144098fccd_0_10398"/>
              <p:cNvSpPr/>
              <p:nvPr/>
            </p:nvSpPr>
            <p:spPr>
              <a:xfrm>
                <a:off x="1096830" y="11551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6" name="Google Shape;3896;g1144098fccd_0_10398"/>
              <p:cNvSpPr/>
              <p:nvPr/>
            </p:nvSpPr>
            <p:spPr>
              <a:xfrm>
                <a:off x="1154037" y="11551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7" name="Google Shape;3897;g1144098fccd_0_10398"/>
              <p:cNvSpPr/>
              <p:nvPr/>
            </p:nvSpPr>
            <p:spPr>
              <a:xfrm>
                <a:off x="1211244" y="11551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8" name="Google Shape;3898;g1144098fccd_0_10398"/>
              <p:cNvSpPr/>
              <p:nvPr/>
            </p:nvSpPr>
            <p:spPr>
              <a:xfrm>
                <a:off x="1270651" y="11551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899" name="Google Shape;3899;g1144098fccd_0_10398"/>
              <p:cNvSpPr/>
              <p:nvPr/>
            </p:nvSpPr>
            <p:spPr>
              <a:xfrm>
                <a:off x="1327858" y="11551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0" name="Google Shape;3900;g1144098fccd_0_10398"/>
              <p:cNvSpPr/>
              <p:nvPr/>
            </p:nvSpPr>
            <p:spPr>
              <a:xfrm>
                <a:off x="920809" y="11551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1" name="Google Shape;3901;g1144098fccd_0_10398"/>
              <p:cNvSpPr/>
              <p:nvPr/>
            </p:nvSpPr>
            <p:spPr>
              <a:xfrm>
                <a:off x="978016" y="11551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2" name="Google Shape;3902;g1144098fccd_0_10398"/>
              <p:cNvSpPr/>
              <p:nvPr/>
            </p:nvSpPr>
            <p:spPr>
              <a:xfrm>
                <a:off x="1037423" y="11551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3" name="Google Shape;3903;g1144098fccd_0_10398"/>
              <p:cNvSpPr/>
              <p:nvPr/>
            </p:nvSpPr>
            <p:spPr>
              <a:xfrm>
                <a:off x="632575" y="11551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4" name="Google Shape;3904;g1144098fccd_0_10398"/>
              <p:cNvSpPr/>
              <p:nvPr/>
            </p:nvSpPr>
            <p:spPr>
              <a:xfrm>
                <a:off x="689782" y="11551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5" name="Google Shape;3905;g1144098fccd_0_10398"/>
              <p:cNvSpPr/>
              <p:nvPr/>
            </p:nvSpPr>
            <p:spPr>
              <a:xfrm>
                <a:off x="746989" y="11551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6" name="Google Shape;3906;g1144098fccd_0_10398"/>
              <p:cNvSpPr/>
              <p:nvPr/>
            </p:nvSpPr>
            <p:spPr>
              <a:xfrm>
                <a:off x="806396" y="11551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7" name="Google Shape;3907;g1144098fccd_0_10398"/>
              <p:cNvSpPr/>
              <p:nvPr/>
            </p:nvSpPr>
            <p:spPr>
              <a:xfrm>
                <a:off x="863603" y="11551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8" name="Google Shape;3908;g1144098fccd_0_10398"/>
              <p:cNvSpPr/>
              <p:nvPr/>
            </p:nvSpPr>
            <p:spPr>
              <a:xfrm>
                <a:off x="402648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09" name="Google Shape;3909;g1144098fccd_0_10398"/>
              <p:cNvSpPr/>
              <p:nvPr/>
            </p:nvSpPr>
            <p:spPr>
              <a:xfrm>
                <a:off x="458754" y="-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0" name="Google Shape;3910;g1144098fccd_0_10398"/>
              <p:cNvSpPr/>
              <p:nvPr/>
            </p:nvSpPr>
            <p:spPr>
              <a:xfrm>
                <a:off x="515961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1" name="Google Shape;3911;g1144098fccd_0_10398"/>
              <p:cNvSpPr/>
              <p:nvPr/>
            </p:nvSpPr>
            <p:spPr>
              <a:xfrm>
                <a:off x="225526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2" name="Google Shape;3912;g1144098fccd_0_10398"/>
              <p:cNvSpPr/>
              <p:nvPr/>
            </p:nvSpPr>
            <p:spPr>
              <a:xfrm>
                <a:off x="282733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3" name="Google Shape;3913;g1144098fccd_0_10398"/>
              <p:cNvSpPr/>
              <p:nvPr/>
            </p:nvSpPr>
            <p:spPr>
              <a:xfrm>
                <a:off x="342140" y="-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4" name="Google Shape;3914;g1144098fccd_0_10398"/>
              <p:cNvSpPr/>
              <p:nvPr/>
            </p:nvSpPr>
            <p:spPr>
              <a:xfrm>
                <a:off x="51706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5" name="Google Shape;3915;g1144098fccd_0_10398"/>
              <p:cNvSpPr/>
              <p:nvPr/>
            </p:nvSpPr>
            <p:spPr>
              <a:xfrm>
                <a:off x="112213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6" name="Google Shape;3916;g1144098fccd_0_10398"/>
              <p:cNvSpPr/>
              <p:nvPr/>
            </p:nvSpPr>
            <p:spPr>
              <a:xfrm>
                <a:off x="169420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7" name="Google Shape;3917;g1144098fccd_0_10398"/>
              <p:cNvSpPr/>
              <p:nvPr/>
            </p:nvSpPr>
            <p:spPr>
              <a:xfrm>
                <a:off x="290434" y="594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8" name="Google Shape;3918;g1144098fccd_0_10398"/>
              <p:cNvSpPr/>
              <p:nvPr/>
            </p:nvSpPr>
            <p:spPr>
              <a:xfrm>
                <a:off x="347641" y="594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19" name="Google Shape;3919;g1144098fccd_0_10398"/>
              <p:cNvSpPr/>
              <p:nvPr/>
            </p:nvSpPr>
            <p:spPr>
              <a:xfrm>
                <a:off x="114413" y="594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0" name="Google Shape;3920;g1144098fccd_0_10398"/>
              <p:cNvSpPr/>
              <p:nvPr/>
            </p:nvSpPr>
            <p:spPr>
              <a:xfrm>
                <a:off x="171620" y="594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1" name="Google Shape;3921;g1144098fccd_0_10398"/>
              <p:cNvSpPr/>
              <p:nvPr/>
            </p:nvSpPr>
            <p:spPr>
              <a:xfrm>
                <a:off x="231027" y="594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2" name="Google Shape;3922;g1144098fccd_0_10398"/>
              <p:cNvSpPr/>
              <p:nvPr/>
            </p:nvSpPr>
            <p:spPr>
              <a:xfrm>
                <a:off x="0" y="594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3" name="Google Shape;3923;g1144098fccd_0_10398"/>
              <p:cNvSpPr/>
              <p:nvPr/>
            </p:nvSpPr>
            <p:spPr>
              <a:xfrm>
                <a:off x="57206" y="594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4" name="Google Shape;3924;g1144098fccd_0_10398"/>
              <p:cNvSpPr/>
              <p:nvPr/>
            </p:nvSpPr>
            <p:spPr>
              <a:xfrm>
                <a:off x="114413" y="1188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5" name="Google Shape;3925;g1144098fccd_0_10398"/>
              <p:cNvSpPr/>
              <p:nvPr/>
            </p:nvSpPr>
            <p:spPr>
              <a:xfrm>
                <a:off x="171620" y="1188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6" name="Google Shape;3926;g1144098fccd_0_10398"/>
              <p:cNvSpPr/>
              <p:nvPr/>
            </p:nvSpPr>
            <p:spPr>
              <a:xfrm>
                <a:off x="0" y="1188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7" name="Google Shape;3927;g1144098fccd_0_10398"/>
              <p:cNvSpPr/>
              <p:nvPr/>
            </p:nvSpPr>
            <p:spPr>
              <a:xfrm>
                <a:off x="57206" y="1188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8" name="Google Shape;3928;g1144098fccd_0_10398"/>
              <p:cNvSpPr/>
              <p:nvPr/>
            </p:nvSpPr>
            <p:spPr>
              <a:xfrm>
                <a:off x="114413" y="172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29" name="Google Shape;3929;g1144098fccd_0_10398"/>
              <p:cNvSpPr/>
              <p:nvPr/>
            </p:nvSpPr>
            <p:spPr>
              <a:xfrm>
                <a:off x="0" y="1727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0" name="Google Shape;3930;g1144098fccd_0_10398"/>
              <p:cNvSpPr/>
              <p:nvPr/>
            </p:nvSpPr>
            <p:spPr>
              <a:xfrm>
                <a:off x="57206" y="172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3931" name="Google Shape;3931;g1144098fccd_0_10398"/>
            <p:cNvGrpSpPr/>
            <p:nvPr/>
          </p:nvGrpSpPr>
          <p:grpSpPr>
            <a:xfrm>
              <a:off x="2077047" y="-1"/>
              <a:ext cx="2239762" cy="1598568"/>
              <a:chOff x="0" y="0"/>
              <a:chExt cx="2239762" cy="1598568"/>
            </a:xfrm>
          </p:grpSpPr>
          <p:sp>
            <p:nvSpPr>
              <p:cNvPr id="3932" name="Google Shape;3932;g1144098fccd_0_10398"/>
              <p:cNvSpPr/>
              <p:nvPr/>
            </p:nvSpPr>
            <p:spPr>
              <a:xfrm>
                <a:off x="409248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3" name="Google Shape;3933;g1144098fccd_0_10398"/>
              <p:cNvSpPr/>
              <p:nvPr/>
            </p:nvSpPr>
            <p:spPr>
              <a:xfrm>
                <a:off x="754690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4" name="Google Shape;3934;g1144098fccd_0_10398"/>
              <p:cNvSpPr/>
              <p:nvPr/>
            </p:nvSpPr>
            <p:spPr>
              <a:xfrm>
                <a:off x="754690" y="233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5" name="Google Shape;3935;g1144098fccd_0_10398"/>
              <p:cNvSpPr/>
              <p:nvPr/>
            </p:nvSpPr>
            <p:spPr>
              <a:xfrm>
                <a:off x="810796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6" name="Google Shape;3936;g1144098fccd_0_10398"/>
              <p:cNvSpPr/>
              <p:nvPr/>
            </p:nvSpPr>
            <p:spPr>
              <a:xfrm>
                <a:off x="810796" y="23322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7" name="Google Shape;3937;g1144098fccd_0_10398"/>
              <p:cNvSpPr/>
              <p:nvPr/>
            </p:nvSpPr>
            <p:spPr>
              <a:xfrm>
                <a:off x="868003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8" name="Google Shape;3938;g1144098fccd_0_10398"/>
              <p:cNvSpPr/>
              <p:nvPr/>
            </p:nvSpPr>
            <p:spPr>
              <a:xfrm>
                <a:off x="868003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39" name="Google Shape;3939;g1144098fccd_0_10398"/>
              <p:cNvSpPr/>
              <p:nvPr/>
            </p:nvSpPr>
            <p:spPr>
              <a:xfrm>
                <a:off x="928510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0" name="Google Shape;3940;g1144098fccd_0_10398"/>
              <p:cNvSpPr/>
              <p:nvPr/>
            </p:nvSpPr>
            <p:spPr>
              <a:xfrm>
                <a:off x="928510" y="233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1" name="Google Shape;3941;g1144098fccd_0_10398"/>
              <p:cNvSpPr/>
              <p:nvPr/>
            </p:nvSpPr>
            <p:spPr>
              <a:xfrm>
                <a:off x="984617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2" name="Google Shape;3942;g1144098fccd_0_10398"/>
              <p:cNvSpPr/>
              <p:nvPr/>
            </p:nvSpPr>
            <p:spPr>
              <a:xfrm>
                <a:off x="577569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3" name="Google Shape;3943;g1144098fccd_0_10398"/>
              <p:cNvSpPr/>
              <p:nvPr/>
            </p:nvSpPr>
            <p:spPr>
              <a:xfrm>
                <a:off x="577569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4" name="Google Shape;3944;g1144098fccd_0_10398"/>
              <p:cNvSpPr/>
              <p:nvPr/>
            </p:nvSpPr>
            <p:spPr>
              <a:xfrm>
                <a:off x="634775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5" name="Google Shape;3945;g1144098fccd_0_10398"/>
              <p:cNvSpPr/>
              <p:nvPr/>
            </p:nvSpPr>
            <p:spPr>
              <a:xfrm>
                <a:off x="634775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6" name="Google Shape;3946;g1144098fccd_0_10398"/>
              <p:cNvSpPr/>
              <p:nvPr/>
            </p:nvSpPr>
            <p:spPr>
              <a:xfrm>
                <a:off x="694182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7" name="Google Shape;3947;g1144098fccd_0_10398"/>
              <p:cNvSpPr/>
              <p:nvPr/>
            </p:nvSpPr>
            <p:spPr>
              <a:xfrm>
                <a:off x="694182" y="23322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8" name="Google Shape;3948;g1144098fccd_0_10398"/>
              <p:cNvSpPr/>
              <p:nvPr/>
            </p:nvSpPr>
            <p:spPr>
              <a:xfrm>
                <a:off x="403748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49" name="Google Shape;3949;g1144098fccd_0_10398"/>
              <p:cNvSpPr/>
              <p:nvPr/>
            </p:nvSpPr>
            <p:spPr>
              <a:xfrm>
                <a:off x="403748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0" name="Google Shape;3950;g1144098fccd_0_10398"/>
              <p:cNvSpPr/>
              <p:nvPr/>
            </p:nvSpPr>
            <p:spPr>
              <a:xfrm>
                <a:off x="464255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1" name="Google Shape;3951;g1144098fccd_0_10398"/>
              <p:cNvSpPr/>
              <p:nvPr/>
            </p:nvSpPr>
            <p:spPr>
              <a:xfrm>
                <a:off x="464255" y="233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2" name="Google Shape;3952;g1144098fccd_0_10398"/>
              <p:cNvSpPr/>
              <p:nvPr/>
            </p:nvSpPr>
            <p:spPr>
              <a:xfrm>
                <a:off x="521462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3" name="Google Shape;3953;g1144098fccd_0_10398"/>
              <p:cNvSpPr/>
              <p:nvPr/>
            </p:nvSpPr>
            <p:spPr>
              <a:xfrm>
                <a:off x="521462" y="233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4" name="Google Shape;3954;g1144098fccd_0_10398"/>
              <p:cNvSpPr/>
              <p:nvPr/>
            </p:nvSpPr>
            <p:spPr>
              <a:xfrm>
                <a:off x="1041824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5" name="Google Shape;3955;g1144098fccd_0_10398"/>
              <p:cNvSpPr/>
              <p:nvPr/>
            </p:nvSpPr>
            <p:spPr>
              <a:xfrm>
                <a:off x="1041824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6" name="Google Shape;3956;g1144098fccd_0_10398"/>
              <p:cNvSpPr/>
              <p:nvPr/>
            </p:nvSpPr>
            <p:spPr>
              <a:xfrm>
                <a:off x="754690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7" name="Google Shape;3957;g1144098fccd_0_10398"/>
              <p:cNvSpPr/>
              <p:nvPr/>
            </p:nvSpPr>
            <p:spPr>
              <a:xfrm>
                <a:off x="754690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8" name="Google Shape;3958;g1144098fccd_0_10398"/>
              <p:cNvSpPr/>
              <p:nvPr/>
            </p:nvSpPr>
            <p:spPr>
              <a:xfrm>
                <a:off x="810796" y="572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59" name="Google Shape;3959;g1144098fccd_0_10398"/>
              <p:cNvSpPr/>
              <p:nvPr/>
            </p:nvSpPr>
            <p:spPr>
              <a:xfrm>
                <a:off x="810796" y="1133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0" name="Google Shape;3960;g1144098fccd_0_10398"/>
              <p:cNvSpPr/>
              <p:nvPr/>
            </p:nvSpPr>
            <p:spPr>
              <a:xfrm>
                <a:off x="868003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1" name="Google Shape;3961;g1144098fccd_0_10398"/>
              <p:cNvSpPr/>
              <p:nvPr/>
            </p:nvSpPr>
            <p:spPr>
              <a:xfrm>
                <a:off x="868003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2" name="Google Shape;3962;g1144098fccd_0_10398"/>
              <p:cNvSpPr/>
              <p:nvPr/>
            </p:nvSpPr>
            <p:spPr>
              <a:xfrm>
                <a:off x="928510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3" name="Google Shape;3963;g1144098fccd_0_10398"/>
              <p:cNvSpPr/>
              <p:nvPr/>
            </p:nvSpPr>
            <p:spPr>
              <a:xfrm>
                <a:off x="928510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4" name="Google Shape;3964;g1144098fccd_0_10398"/>
              <p:cNvSpPr/>
              <p:nvPr/>
            </p:nvSpPr>
            <p:spPr>
              <a:xfrm>
                <a:off x="984617" y="572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5" name="Google Shape;3965;g1144098fccd_0_10398"/>
              <p:cNvSpPr/>
              <p:nvPr/>
            </p:nvSpPr>
            <p:spPr>
              <a:xfrm>
                <a:off x="984617" y="1133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6" name="Google Shape;3966;g1144098fccd_0_10398"/>
              <p:cNvSpPr/>
              <p:nvPr/>
            </p:nvSpPr>
            <p:spPr>
              <a:xfrm>
                <a:off x="577569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7" name="Google Shape;3967;g1144098fccd_0_10398"/>
              <p:cNvSpPr/>
              <p:nvPr/>
            </p:nvSpPr>
            <p:spPr>
              <a:xfrm>
                <a:off x="577569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8" name="Google Shape;3968;g1144098fccd_0_10398"/>
              <p:cNvSpPr/>
              <p:nvPr/>
            </p:nvSpPr>
            <p:spPr>
              <a:xfrm>
                <a:off x="634775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69" name="Google Shape;3969;g1144098fccd_0_10398"/>
              <p:cNvSpPr/>
              <p:nvPr/>
            </p:nvSpPr>
            <p:spPr>
              <a:xfrm>
                <a:off x="634775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0" name="Google Shape;3970;g1144098fccd_0_10398"/>
              <p:cNvSpPr/>
              <p:nvPr/>
            </p:nvSpPr>
            <p:spPr>
              <a:xfrm>
                <a:off x="694182" y="572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1" name="Google Shape;3971;g1144098fccd_0_10398"/>
              <p:cNvSpPr/>
              <p:nvPr/>
            </p:nvSpPr>
            <p:spPr>
              <a:xfrm>
                <a:off x="694182" y="1133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2" name="Google Shape;3972;g1144098fccd_0_10398"/>
              <p:cNvSpPr/>
              <p:nvPr/>
            </p:nvSpPr>
            <p:spPr>
              <a:xfrm>
                <a:off x="290434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3" name="Google Shape;3973;g1144098fccd_0_10398"/>
              <p:cNvSpPr/>
              <p:nvPr/>
            </p:nvSpPr>
            <p:spPr>
              <a:xfrm>
                <a:off x="178221" y="572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4" name="Google Shape;3974;g1144098fccd_0_10398"/>
              <p:cNvSpPr/>
              <p:nvPr/>
            </p:nvSpPr>
            <p:spPr>
              <a:xfrm>
                <a:off x="290434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5" name="Google Shape;3975;g1144098fccd_0_10398"/>
              <p:cNvSpPr/>
              <p:nvPr/>
            </p:nvSpPr>
            <p:spPr>
              <a:xfrm>
                <a:off x="347641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6" name="Google Shape;3976;g1144098fccd_0_10398"/>
              <p:cNvSpPr/>
              <p:nvPr/>
            </p:nvSpPr>
            <p:spPr>
              <a:xfrm>
                <a:off x="347641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7" name="Google Shape;3977;g1144098fccd_0_10398"/>
              <p:cNvSpPr/>
              <p:nvPr/>
            </p:nvSpPr>
            <p:spPr>
              <a:xfrm>
                <a:off x="403748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8" name="Google Shape;3978;g1144098fccd_0_10398"/>
              <p:cNvSpPr/>
              <p:nvPr/>
            </p:nvSpPr>
            <p:spPr>
              <a:xfrm>
                <a:off x="403748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79" name="Google Shape;3979;g1144098fccd_0_10398"/>
              <p:cNvSpPr/>
              <p:nvPr/>
            </p:nvSpPr>
            <p:spPr>
              <a:xfrm>
                <a:off x="464255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0" name="Google Shape;3980;g1144098fccd_0_10398"/>
              <p:cNvSpPr/>
              <p:nvPr/>
            </p:nvSpPr>
            <p:spPr>
              <a:xfrm>
                <a:off x="464255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1" name="Google Shape;3981;g1144098fccd_0_10398"/>
              <p:cNvSpPr/>
              <p:nvPr/>
            </p:nvSpPr>
            <p:spPr>
              <a:xfrm>
                <a:off x="521462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2" name="Google Shape;3982;g1144098fccd_0_10398"/>
              <p:cNvSpPr/>
              <p:nvPr/>
            </p:nvSpPr>
            <p:spPr>
              <a:xfrm>
                <a:off x="521462" y="113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3" name="Google Shape;3983;g1144098fccd_0_10398"/>
              <p:cNvSpPr/>
              <p:nvPr/>
            </p:nvSpPr>
            <p:spPr>
              <a:xfrm>
                <a:off x="235428" y="1133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4" name="Google Shape;3984;g1144098fccd_0_10398"/>
              <p:cNvSpPr/>
              <p:nvPr/>
            </p:nvSpPr>
            <p:spPr>
              <a:xfrm>
                <a:off x="1041824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5" name="Google Shape;3985;g1144098fccd_0_10398"/>
              <p:cNvSpPr/>
              <p:nvPr/>
            </p:nvSpPr>
            <p:spPr>
              <a:xfrm>
                <a:off x="754690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6" name="Google Shape;3986;g1144098fccd_0_10398"/>
              <p:cNvSpPr/>
              <p:nvPr/>
            </p:nvSpPr>
            <p:spPr>
              <a:xfrm>
                <a:off x="810796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7" name="Google Shape;3987;g1144098fccd_0_10398"/>
              <p:cNvSpPr/>
              <p:nvPr/>
            </p:nvSpPr>
            <p:spPr>
              <a:xfrm>
                <a:off x="868003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8" name="Google Shape;3988;g1144098fccd_0_10398"/>
              <p:cNvSpPr/>
              <p:nvPr/>
            </p:nvSpPr>
            <p:spPr>
              <a:xfrm>
                <a:off x="928510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89" name="Google Shape;3989;g1144098fccd_0_10398"/>
              <p:cNvSpPr/>
              <p:nvPr/>
            </p:nvSpPr>
            <p:spPr>
              <a:xfrm>
                <a:off x="984617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0" name="Google Shape;3990;g1144098fccd_0_10398"/>
              <p:cNvSpPr/>
              <p:nvPr/>
            </p:nvSpPr>
            <p:spPr>
              <a:xfrm>
                <a:off x="290434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1" name="Google Shape;3991;g1144098fccd_0_10398"/>
              <p:cNvSpPr/>
              <p:nvPr/>
            </p:nvSpPr>
            <p:spPr>
              <a:xfrm>
                <a:off x="231027" y="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2" name="Google Shape;3992;g1144098fccd_0_10398"/>
              <p:cNvSpPr/>
              <p:nvPr/>
            </p:nvSpPr>
            <p:spPr>
              <a:xfrm>
                <a:off x="347641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3" name="Google Shape;3993;g1144098fccd_0_10398"/>
              <p:cNvSpPr/>
              <p:nvPr/>
            </p:nvSpPr>
            <p:spPr>
              <a:xfrm>
                <a:off x="116613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4" name="Google Shape;3994;g1144098fccd_0_10398"/>
              <p:cNvSpPr/>
              <p:nvPr/>
            </p:nvSpPr>
            <p:spPr>
              <a:xfrm>
                <a:off x="5500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5" name="Google Shape;3995;g1144098fccd_0_10398"/>
              <p:cNvSpPr/>
              <p:nvPr/>
            </p:nvSpPr>
            <p:spPr>
              <a:xfrm>
                <a:off x="61607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6" name="Google Shape;3996;g1144098fccd_0_10398"/>
              <p:cNvSpPr/>
              <p:nvPr/>
            </p:nvSpPr>
            <p:spPr>
              <a:xfrm>
                <a:off x="173820" y="1133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7" name="Google Shape;3997;g1144098fccd_0_10398"/>
              <p:cNvSpPr/>
              <p:nvPr/>
            </p:nvSpPr>
            <p:spPr>
              <a:xfrm>
                <a:off x="0" y="113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8" name="Google Shape;3998;g1144098fccd_0_10398"/>
              <p:cNvSpPr/>
              <p:nvPr/>
            </p:nvSpPr>
            <p:spPr>
              <a:xfrm>
                <a:off x="116613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3999" name="Google Shape;3999;g1144098fccd_0_10398"/>
              <p:cNvSpPr/>
              <p:nvPr/>
            </p:nvSpPr>
            <p:spPr>
              <a:xfrm>
                <a:off x="173820" y="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0" name="Google Shape;4000;g1144098fccd_0_10398"/>
              <p:cNvSpPr/>
              <p:nvPr/>
            </p:nvSpPr>
            <p:spPr>
              <a:xfrm>
                <a:off x="2024241" y="14455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1" name="Google Shape;4001;g1144098fccd_0_10398"/>
              <p:cNvSpPr/>
              <p:nvPr/>
            </p:nvSpPr>
            <p:spPr>
              <a:xfrm>
                <a:off x="2081448" y="14455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2" name="Google Shape;4002;g1144098fccd_0_10398"/>
              <p:cNvSpPr/>
              <p:nvPr/>
            </p:nvSpPr>
            <p:spPr>
              <a:xfrm>
                <a:off x="2140855" y="144555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3" name="Google Shape;4003;g1144098fccd_0_10398"/>
              <p:cNvSpPr/>
              <p:nvPr/>
            </p:nvSpPr>
            <p:spPr>
              <a:xfrm>
                <a:off x="1737107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4" name="Google Shape;4004;g1144098fccd_0_10398"/>
              <p:cNvSpPr/>
              <p:nvPr/>
            </p:nvSpPr>
            <p:spPr>
              <a:xfrm>
                <a:off x="1794314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5" name="Google Shape;4005;g1144098fccd_0_10398"/>
              <p:cNvSpPr/>
              <p:nvPr/>
            </p:nvSpPr>
            <p:spPr>
              <a:xfrm>
                <a:off x="1851521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6" name="Google Shape;4006;g1144098fccd_0_10398"/>
              <p:cNvSpPr/>
              <p:nvPr/>
            </p:nvSpPr>
            <p:spPr>
              <a:xfrm>
                <a:off x="1910928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7" name="Google Shape;4007;g1144098fccd_0_10398"/>
              <p:cNvSpPr/>
              <p:nvPr/>
            </p:nvSpPr>
            <p:spPr>
              <a:xfrm>
                <a:off x="1968135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8" name="Google Shape;4008;g1144098fccd_0_10398"/>
              <p:cNvSpPr/>
              <p:nvPr/>
            </p:nvSpPr>
            <p:spPr>
              <a:xfrm>
                <a:off x="1448873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09" name="Google Shape;4009;g1144098fccd_0_10398"/>
              <p:cNvSpPr/>
              <p:nvPr/>
            </p:nvSpPr>
            <p:spPr>
              <a:xfrm>
                <a:off x="1506079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0" name="Google Shape;4010;g1144098fccd_0_10398"/>
              <p:cNvSpPr/>
              <p:nvPr/>
            </p:nvSpPr>
            <p:spPr>
              <a:xfrm>
                <a:off x="1563286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1" name="Google Shape;4011;g1144098fccd_0_10398"/>
              <p:cNvSpPr/>
              <p:nvPr/>
            </p:nvSpPr>
            <p:spPr>
              <a:xfrm>
                <a:off x="1622693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2" name="Google Shape;4012;g1144098fccd_0_10398"/>
              <p:cNvSpPr/>
              <p:nvPr/>
            </p:nvSpPr>
            <p:spPr>
              <a:xfrm>
                <a:off x="1679900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3" name="Google Shape;4013;g1144098fccd_0_10398"/>
              <p:cNvSpPr/>
              <p:nvPr/>
            </p:nvSpPr>
            <p:spPr>
              <a:xfrm>
                <a:off x="1272852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4" name="Google Shape;4014;g1144098fccd_0_10398"/>
              <p:cNvSpPr/>
              <p:nvPr/>
            </p:nvSpPr>
            <p:spPr>
              <a:xfrm>
                <a:off x="1330058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5" name="Google Shape;4015;g1144098fccd_0_10398"/>
              <p:cNvSpPr/>
              <p:nvPr/>
            </p:nvSpPr>
            <p:spPr>
              <a:xfrm>
                <a:off x="1389465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6" name="Google Shape;4016;g1144098fccd_0_10398"/>
              <p:cNvSpPr/>
              <p:nvPr/>
            </p:nvSpPr>
            <p:spPr>
              <a:xfrm>
                <a:off x="1099031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7" name="Google Shape;4017;g1144098fccd_0_10398"/>
              <p:cNvSpPr/>
              <p:nvPr/>
            </p:nvSpPr>
            <p:spPr>
              <a:xfrm>
                <a:off x="1158438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8" name="Google Shape;4018;g1144098fccd_0_10398"/>
              <p:cNvSpPr/>
              <p:nvPr/>
            </p:nvSpPr>
            <p:spPr>
              <a:xfrm>
                <a:off x="1215645" y="13861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19" name="Google Shape;4019;g1144098fccd_0_10398"/>
              <p:cNvSpPr/>
              <p:nvPr/>
            </p:nvSpPr>
            <p:spPr>
              <a:xfrm>
                <a:off x="1448873" y="1332244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0" name="Google Shape;4020;g1144098fccd_0_10398"/>
              <p:cNvSpPr/>
              <p:nvPr/>
            </p:nvSpPr>
            <p:spPr>
              <a:xfrm>
                <a:off x="1506079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1" name="Google Shape;4021;g1144098fccd_0_10398"/>
              <p:cNvSpPr/>
              <p:nvPr/>
            </p:nvSpPr>
            <p:spPr>
              <a:xfrm>
                <a:off x="1563286" y="13322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2" name="Google Shape;4022;g1144098fccd_0_10398"/>
              <p:cNvSpPr/>
              <p:nvPr/>
            </p:nvSpPr>
            <p:spPr>
              <a:xfrm>
                <a:off x="1622693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3" name="Google Shape;4023;g1144098fccd_0_10398"/>
              <p:cNvSpPr/>
              <p:nvPr/>
            </p:nvSpPr>
            <p:spPr>
              <a:xfrm>
                <a:off x="1679900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4" name="Google Shape;4024;g1144098fccd_0_10398"/>
              <p:cNvSpPr/>
              <p:nvPr/>
            </p:nvSpPr>
            <p:spPr>
              <a:xfrm>
                <a:off x="1272852" y="13322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5" name="Google Shape;4025;g1144098fccd_0_10398"/>
              <p:cNvSpPr/>
              <p:nvPr/>
            </p:nvSpPr>
            <p:spPr>
              <a:xfrm>
                <a:off x="1330058" y="13322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6" name="Google Shape;4026;g1144098fccd_0_10398"/>
              <p:cNvSpPr/>
              <p:nvPr/>
            </p:nvSpPr>
            <p:spPr>
              <a:xfrm>
                <a:off x="1389465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7" name="Google Shape;4027;g1144098fccd_0_10398"/>
              <p:cNvSpPr/>
              <p:nvPr/>
            </p:nvSpPr>
            <p:spPr>
              <a:xfrm>
                <a:off x="1099031" y="13322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8" name="Google Shape;4028;g1144098fccd_0_10398"/>
              <p:cNvSpPr/>
              <p:nvPr/>
            </p:nvSpPr>
            <p:spPr>
              <a:xfrm>
                <a:off x="1158438" y="1332244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29" name="Google Shape;4029;g1144098fccd_0_10398"/>
              <p:cNvSpPr/>
              <p:nvPr/>
            </p:nvSpPr>
            <p:spPr>
              <a:xfrm>
                <a:off x="1215645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0" name="Google Shape;4030;g1144098fccd_0_10398"/>
              <p:cNvSpPr/>
              <p:nvPr/>
            </p:nvSpPr>
            <p:spPr>
              <a:xfrm>
                <a:off x="1448873" y="12695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1" name="Google Shape;4031;g1144098fccd_0_10398"/>
              <p:cNvSpPr/>
              <p:nvPr/>
            </p:nvSpPr>
            <p:spPr>
              <a:xfrm>
                <a:off x="1506079" y="12695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2" name="Google Shape;4032;g1144098fccd_0_10398"/>
              <p:cNvSpPr/>
              <p:nvPr/>
            </p:nvSpPr>
            <p:spPr>
              <a:xfrm>
                <a:off x="1563286" y="1269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3" name="Google Shape;4033;g1144098fccd_0_10398"/>
              <p:cNvSpPr/>
              <p:nvPr/>
            </p:nvSpPr>
            <p:spPr>
              <a:xfrm>
                <a:off x="1272852" y="1269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4" name="Google Shape;4034;g1144098fccd_0_10398"/>
              <p:cNvSpPr/>
              <p:nvPr/>
            </p:nvSpPr>
            <p:spPr>
              <a:xfrm>
                <a:off x="1330058" y="1269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5" name="Google Shape;4035;g1144098fccd_0_10398"/>
              <p:cNvSpPr/>
              <p:nvPr/>
            </p:nvSpPr>
            <p:spPr>
              <a:xfrm>
                <a:off x="1389465" y="12695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6" name="Google Shape;4036;g1144098fccd_0_10398"/>
              <p:cNvSpPr/>
              <p:nvPr/>
            </p:nvSpPr>
            <p:spPr>
              <a:xfrm>
                <a:off x="1448873" y="12156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7" name="Google Shape;4037;g1144098fccd_0_10398"/>
              <p:cNvSpPr/>
              <p:nvPr/>
            </p:nvSpPr>
            <p:spPr>
              <a:xfrm>
                <a:off x="1506079" y="12156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8" name="Google Shape;4038;g1144098fccd_0_10398"/>
              <p:cNvSpPr/>
              <p:nvPr/>
            </p:nvSpPr>
            <p:spPr>
              <a:xfrm>
                <a:off x="1563286" y="12156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39" name="Google Shape;4039;g1144098fccd_0_10398"/>
              <p:cNvSpPr/>
              <p:nvPr/>
            </p:nvSpPr>
            <p:spPr>
              <a:xfrm>
                <a:off x="1330058" y="12156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0" name="Google Shape;4040;g1144098fccd_0_10398"/>
              <p:cNvSpPr/>
              <p:nvPr/>
            </p:nvSpPr>
            <p:spPr>
              <a:xfrm>
                <a:off x="1330058" y="1099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1" name="Google Shape;4041;g1144098fccd_0_10398"/>
              <p:cNvSpPr/>
              <p:nvPr/>
            </p:nvSpPr>
            <p:spPr>
              <a:xfrm>
                <a:off x="1389465" y="12156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2" name="Google Shape;4042;g1144098fccd_0_10398"/>
              <p:cNvSpPr/>
              <p:nvPr/>
            </p:nvSpPr>
            <p:spPr>
              <a:xfrm>
                <a:off x="1158438" y="12695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3" name="Google Shape;4043;g1144098fccd_0_10398"/>
              <p:cNvSpPr/>
              <p:nvPr/>
            </p:nvSpPr>
            <p:spPr>
              <a:xfrm>
                <a:off x="1215645" y="12695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4" name="Google Shape;4044;g1144098fccd_0_10398"/>
              <p:cNvSpPr/>
              <p:nvPr/>
            </p:nvSpPr>
            <p:spPr>
              <a:xfrm>
                <a:off x="1272852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5" name="Google Shape;4045;g1144098fccd_0_10398"/>
              <p:cNvSpPr/>
              <p:nvPr/>
            </p:nvSpPr>
            <p:spPr>
              <a:xfrm>
                <a:off x="1158438" y="1152924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6" name="Google Shape;4046;g1144098fccd_0_10398"/>
              <p:cNvSpPr/>
              <p:nvPr/>
            </p:nvSpPr>
            <p:spPr>
              <a:xfrm>
                <a:off x="1215645" y="115292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7" name="Google Shape;4047;g1144098fccd_0_10398"/>
              <p:cNvSpPr/>
              <p:nvPr/>
            </p:nvSpPr>
            <p:spPr>
              <a:xfrm>
                <a:off x="1272852" y="1101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8" name="Google Shape;4048;g1144098fccd_0_10398"/>
              <p:cNvSpPr/>
              <p:nvPr/>
            </p:nvSpPr>
            <p:spPr>
              <a:xfrm>
                <a:off x="1158438" y="11012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49" name="Google Shape;4049;g1144098fccd_0_10398"/>
              <p:cNvSpPr/>
              <p:nvPr/>
            </p:nvSpPr>
            <p:spPr>
              <a:xfrm>
                <a:off x="1104531" y="1101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0" name="Google Shape;4050;g1144098fccd_0_10398"/>
              <p:cNvSpPr/>
              <p:nvPr/>
            </p:nvSpPr>
            <p:spPr>
              <a:xfrm>
                <a:off x="1215645" y="11012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1" name="Google Shape;4051;g1144098fccd_0_10398"/>
              <p:cNvSpPr/>
              <p:nvPr/>
            </p:nvSpPr>
            <p:spPr>
              <a:xfrm>
                <a:off x="1330058" y="1036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2" name="Google Shape;4052;g1144098fccd_0_10398"/>
              <p:cNvSpPr/>
              <p:nvPr/>
            </p:nvSpPr>
            <p:spPr>
              <a:xfrm>
                <a:off x="1389465" y="10363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3" name="Google Shape;4053;g1144098fccd_0_10398"/>
              <p:cNvSpPr/>
              <p:nvPr/>
            </p:nvSpPr>
            <p:spPr>
              <a:xfrm>
                <a:off x="1330058" y="9824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4" name="Google Shape;4054;g1144098fccd_0_10398"/>
              <p:cNvSpPr/>
              <p:nvPr/>
            </p:nvSpPr>
            <p:spPr>
              <a:xfrm>
                <a:off x="1389465" y="9824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5" name="Google Shape;4055;g1144098fccd_0_10398"/>
              <p:cNvSpPr/>
              <p:nvPr/>
            </p:nvSpPr>
            <p:spPr>
              <a:xfrm>
                <a:off x="1444472" y="98240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6" name="Google Shape;4056;g1144098fccd_0_10398"/>
              <p:cNvSpPr/>
              <p:nvPr/>
            </p:nvSpPr>
            <p:spPr>
              <a:xfrm>
                <a:off x="1500579" y="9824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7" name="Google Shape;4057;g1144098fccd_0_10398"/>
              <p:cNvSpPr/>
              <p:nvPr/>
            </p:nvSpPr>
            <p:spPr>
              <a:xfrm>
                <a:off x="1330058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8" name="Google Shape;4058;g1144098fccd_0_10398"/>
              <p:cNvSpPr/>
              <p:nvPr/>
            </p:nvSpPr>
            <p:spPr>
              <a:xfrm>
                <a:off x="1389465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59" name="Google Shape;4059;g1144098fccd_0_10398"/>
              <p:cNvSpPr/>
              <p:nvPr/>
            </p:nvSpPr>
            <p:spPr>
              <a:xfrm>
                <a:off x="1444472" y="92520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0" name="Google Shape;4060;g1144098fccd_0_10398"/>
              <p:cNvSpPr/>
              <p:nvPr/>
            </p:nvSpPr>
            <p:spPr>
              <a:xfrm>
                <a:off x="1500579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1" name="Google Shape;4061;g1144098fccd_0_10398"/>
              <p:cNvSpPr/>
              <p:nvPr/>
            </p:nvSpPr>
            <p:spPr>
              <a:xfrm>
                <a:off x="1330058" y="8701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2" name="Google Shape;4062;g1144098fccd_0_10398"/>
              <p:cNvSpPr/>
              <p:nvPr/>
            </p:nvSpPr>
            <p:spPr>
              <a:xfrm>
                <a:off x="1272852" y="87019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3" name="Google Shape;4063;g1144098fccd_0_10398"/>
              <p:cNvSpPr/>
              <p:nvPr/>
            </p:nvSpPr>
            <p:spPr>
              <a:xfrm>
                <a:off x="1215645" y="6941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4" name="Google Shape;4064;g1144098fccd_0_10398"/>
              <p:cNvSpPr/>
              <p:nvPr/>
            </p:nvSpPr>
            <p:spPr>
              <a:xfrm>
                <a:off x="1158438" y="69417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5" name="Google Shape;4065;g1144098fccd_0_10398"/>
              <p:cNvSpPr/>
              <p:nvPr/>
            </p:nvSpPr>
            <p:spPr>
              <a:xfrm>
                <a:off x="1045124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6" name="Google Shape;4066;g1144098fccd_0_10398"/>
              <p:cNvSpPr/>
              <p:nvPr/>
            </p:nvSpPr>
            <p:spPr>
              <a:xfrm>
                <a:off x="984617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7" name="Google Shape;4067;g1144098fccd_0_10398"/>
              <p:cNvSpPr/>
              <p:nvPr/>
            </p:nvSpPr>
            <p:spPr>
              <a:xfrm>
                <a:off x="932911" y="40704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8" name="Google Shape;4068;g1144098fccd_0_10398"/>
              <p:cNvSpPr/>
              <p:nvPr/>
            </p:nvSpPr>
            <p:spPr>
              <a:xfrm>
                <a:off x="1330058" y="7513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69" name="Google Shape;4069;g1144098fccd_0_10398"/>
              <p:cNvSpPr/>
              <p:nvPr/>
            </p:nvSpPr>
            <p:spPr>
              <a:xfrm>
                <a:off x="1272852" y="7513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0" name="Google Shape;4070;g1144098fccd_0_10398"/>
              <p:cNvSpPr/>
              <p:nvPr/>
            </p:nvSpPr>
            <p:spPr>
              <a:xfrm>
                <a:off x="1156238" y="7513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1" name="Google Shape;4071;g1144098fccd_0_10398"/>
              <p:cNvSpPr/>
              <p:nvPr/>
            </p:nvSpPr>
            <p:spPr>
              <a:xfrm>
                <a:off x="1389465" y="87019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2" name="Google Shape;4072;g1144098fccd_0_10398"/>
              <p:cNvSpPr/>
              <p:nvPr/>
            </p:nvSpPr>
            <p:spPr>
              <a:xfrm>
                <a:off x="1444472" y="870194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3" name="Google Shape;4073;g1144098fccd_0_10398"/>
              <p:cNvSpPr/>
              <p:nvPr/>
            </p:nvSpPr>
            <p:spPr>
              <a:xfrm>
                <a:off x="1500579" y="8701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4" name="Google Shape;4074;g1144098fccd_0_10398"/>
              <p:cNvSpPr/>
              <p:nvPr/>
            </p:nvSpPr>
            <p:spPr>
              <a:xfrm>
                <a:off x="1389465" y="81078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5" name="Google Shape;4075;g1144098fccd_0_10398"/>
              <p:cNvSpPr/>
              <p:nvPr/>
            </p:nvSpPr>
            <p:spPr>
              <a:xfrm>
                <a:off x="1278352" y="6369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6" name="Google Shape;4076;g1144098fccd_0_10398"/>
              <p:cNvSpPr/>
              <p:nvPr/>
            </p:nvSpPr>
            <p:spPr>
              <a:xfrm>
                <a:off x="1330058" y="6941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7" name="Google Shape;4077;g1144098fccd_0_10398"/>
              <p:cNvSpPr/>
              <p:nvPr/>
            </p:nvSpPr>
            <p:spPr>
              <a:xfrm>
                <a:off x="1444472" y="81078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8" name="Google Shape;4078;g1144098fccd_0_10398"/>
              <p:cNvSpPr/>
              <p:nvPr/>
            </p:nvSpPr>
            <p:spPr>
              <a:xfrm>
                <a:off x="1500579" y="8107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79" name="Google Shape;4079;g1144098fccd_0_10398"/>
              <p:cNvSpPr/>
              <p:nvPr/>
            </p:nvSpPr>
            <p:spPr>
              <a:xfrm>
                <a:off x="1272852" y="1039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0" name="Google Shape;4080;g1144098fccd_0_10398"/>
              <p:cNvSpPr/>
              <p:nvPr/>
            </p:nvSpPr>
            <p:spPr>
              <a:xfrm>
                <a:off x="1158438" y="1039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1" name="Google Shape;4081;g1144098fccd_0_10398"/>
              <p:cNvSpPr/>
              <p:nvPr/>
            </p:nvSpPr>
            <p:spPr>
              <a:xfrm>
                <a:off x="1215645" y="1039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2" name="Google Shape;4082;g1144098fccd_0_10398"/>
              <p:cNvSpPr/>
              <p:nvPr/>
            </p:nvSpPr>
            <p:spPr>
              <a:xfrm>
                <a:off x="1158438" y="99010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3" name="Google Shape;4083;g1144098fccd_0_10398"/>
              <p:cNvSpPr/>
              <p:nvPr/>
            </p:nvSpPr>
            <p:spPr>
              <a:xfrm>
                <a:off x="1215645" y="99010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4" name="Google Shape;4084;g1144098fccd_0_10398"/>
              <p:cNvSpPr/>
              <p:nvPr/>
            </p:nvSpPr>
            <p:spPr>
              <a:xfrm>
                <a:off x="2024241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5" name="Google Shape;4085;g1144098fccd_0_10398"/>
              <p:cNvSpPr/>
              <p:nvPr/>
            </p:nvSpPr>
            <p:spPr>
              <a:xfrm>
                <a:off x="2081448" y="13861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6" name="Google Shape;4086;g1144098fccd_0_10398"/>
              <p:cNvSpPr/>
              <p:nvPr/>
            </p:nvSpPr>
            <p:spPr>
              <a:xfrm>
                <a:off x="2140855" y="13861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7" name="Google Shape;4087;g1144098fccd_0_10398"/>
              <p:cNvSpPr/>
              <p:nvPr/>
            </p:nvSpPr>
            <p:spPr>
              <a:xfrm>
                <a:off x="2193662" y="13861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8" name="Google Shape;4088;g1144098fccd_0_10398"/>
              <p:cNvSpPr/>
              <p:nvPr/>
            </p:nvSpPr>
            <p:spPr>
              <a:xfrm>
                <a:off x="2198062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89" name="Google Shape;4089;g1144098fccd_0_10398"/>
              <p:cNvSpPr/>
              <p:nvPr/>
            </p:nvSpPr>
            <p:spPr>
              <a:xfrm>
                <a:off x="1737107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0" name="Google Shape;4090;g1144098fccd_0_10398"/>
              <p:cNvSpPr/>
              <p:nvPr/>
            </p:nvSpPr>
            <p:spPr>
              <a:xfrm>
                <a:off x="1674399" y="11584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1" name="Google Shape;4091;g1144098fccd_0_10398"/>
              <p:cNvSpPr/>
              <p:nvPr/>
            </p:nvSpPr>
            <p:spPr>
              <a:xfrm>
                <a:off x="1561086" y="10990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2" name="Google Shape;4092;g1144098fccd_0_10398"/>
              <p:cNvSpPr/>
              <p:nvPr/>
            </p:nvSpPr>
            <p:spPr>
              <a:xfrm>
                <a:off x="1851521" y="1039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3" name="Google Shape;4093;g1144098fccd_0_10398"/>
              <p:cNvSpPr/>
              <p:nvPr/>
            </p:nvSpPr>
            <p:spPr>
              <a:xfrm>
                <a:off x="1851521" y="10957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4" name="Google Shape;4094;g1144098fccd_0_10398"/>
              <p:cNvSpPr/>
              <p:nvPr/>
            </p:nvSpPr>
            <p:spPr>
              <a:xfrm>
                <a:off x="1910928" y="1039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5" name="Google Shape;4095;g1144098fccd_0_10398"/>
              <p:cNvSpPr/>
              <p:nvPr/>
            </p:nvSpPr>
            <p:spPr>
              <a:xfrm>
                <a:off x="1968135" y="1039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6" name="Google Shape;4096;g1144098fccd_0_10398"/>
              <p:cNvSpPr/>
              <p:nvPr/>
            </p:nvSpPr>
            <p:spPr>
              <a:xfrm>
                <a:off x="1910928" y="11562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7" name="Google Shape;4097;g1144098fccd_0_10398"/>
              <p:cNvSpPr/>
              <p:nvPr/>
            </p:nvSpPr>
            <p:spPr>
              <a:xfrm>
                <a:off x="1968135" y="1212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8" name="Google Shape;4098;g1144098fccd_0_10398"/>
              <p:cNvSpPr/>
              <p:nvPr/>
            </p:nvSpPr>
            <p:spPr>
              <a:xfrm>
                <a:off x="1851521" y="13267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099" name="Google Shape;4099;g1144098fccd_0_10398"/>
              <p:cNvSpPr/>
              <p:nvPr/>
            </p:nvSpPr>
            <p:spPr>
              <a:xfrm>
                <a:off x="1910928" y="13267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0" name="Google Shape;4100;g1144098fccd_0_10398"/>
              <p:cNvSpPr/>
              <p:nvPr/>
            </p:nvSpPr>
            <p:spPr>
              <a:xfrm>
                <a:off x="2024241" y="1039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1" name="Google Shape;4101;g1144098fccd_0_10398"/>
              <p:cNvSpPr/>
              <p:nvPr/>
            </p:nvSpPr>
            <p:spPr>
              <a:xfrm>
                <a:off x="2024241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2" name="Google Shape;4102;g1144098fccd_0_10398"/>
              <p:cNvSpPr/>
              <p:nvPr/>
            </p:nvSpPr>
            <p:spPr>
              <a:xfrm>
                <a:off x="2081448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3" name="Google Shape;4103;g1144098fccd_0_10398"/>
              <p:cNvSpPr/>
              <p:nvPr/>
            </p:nvSpPr>
            <p:spPr>
              <a:xfrm>
                <a:off x="2140855" y="1039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4" name="Google Shape;4104;g1144098fccd_0_10398"/>
              <p:cNvSpPr/>
              <p:nvPr/>
            </p:nvSpPr>
            <p:spPr>
              <a:xfrm>
                <a:off x="2140855" y="10957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5" name="Google Shape;4105;g1144098fccd_0_10398"/>
              <p:cNvSpPr/>
              <p:nvPr/>
            </p:nvSpPr>
            <p:spPr>
              <a:xfrm>
                <a:off x="2198062" y="1039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6" name="Google Shape;4106;g1144098fccd_0_10398"/>
              <p:cNvSpPr/>
              <p:nvPr/>
            </p:nvSpPr>
            <p:spPr>
              <a:xfrm>
                <a:off x="2198062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7" name="Google Shape;4107;g1144098fccd_0_10398"/>
              <p:cNvSpPr/>
              <p:nvPr/>
            </p:nvSpPr>
            <p:spPr>
              <a:xfrm>
                <a:off x="2024241" y="11562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8" name="Google Shape;4108;g1144098fccd_0_10398"/>
              <p:cNvSpPr/>
              <p:nvPr/>
            </p:nvSpPr>
            <p:spPr>
              <a:xfrm>
                <a:off x="2081448" y="11562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09" name="Google Shape;4109;g1144098fccd_0_10398"/>
              <p:cNvSpPr/>
              <p:nvPr/>
            </p:nvSpPr>
            <p:spPr>
              <a:xfrm>
                <a:off x="2140855" y="11562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0" name="Google Shape;4110;g1144098fccd_0_10398"/>
              <p:cNvSpPr/>
              <p:nvPr/>
            </p:nvSpPr>
            <p:spPr>
              <a:xfrm>
                <a:off x="2198062" y="11562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1" name="Google Shape;4111;g1144098fccd_0_10398"/>
              <p:cNvSpPr/>
              <p:nvPr/>
            </p:nvSpPr>
            <p:spPr>
              <a:xfrm>
                <a:off x="1737107" y="92520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2" name="Google Shape;4112;g1144098fccd_0_10398"/>
              <p:cNvSpPr/>
              <p:nvPr/>
            </p:nvSpPr>
            <p:spPr>
              <a:xfrm>
                <a:off x="1737107" y="9824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3" name="Google Shape;4113;g1144098fccd_0_10398"/>
              <p:cNvSpPr/>
              <p:nvPr/>
            </p:nvSpPr>
            <p:spPr>
              <a:xfrm>
                <a:off x="1794314" y="92520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4" name="Google Shape;4114;g1144098fccd_0_10398"/>
              <p:cNvSpPr/>
              <p:nvPr/>
            </p:nvSpPr>
            <p:spPr>
              <a:xfrm>
                <a:off x="1794314" y="9824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5" name="Google Shape;4115;g1144098fccd_0_10398"/>
              <p:cNvSpPr/>
              <p:nvPr/>
            </p:nvSpPr>
            <p:spPr>
              <a:xfrm>
                <a:off x="1851521" y="92520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6" name="Google Shape;4116;g1144098fccd_0_10398"/>
              <p:cNvSpPr/>
              <p:nvPr/>
            </p:nvSpPr>
            <p:spPr>
              <a:xfrm>
                <a:off x="1851521" y="9824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7" name="Google Shape;4117;g1144098fccd_0_10398"/>
              <p:cNvSpPr/>
              <p:nvPr/>
            </p:nvSpPr>
            <p:spPr>
              <a:xfrm>
                <a:off x="1910928" y="92520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8" name="Google Shape;4118;g1144098fccd_0_10398"/>
              <p:cNvSpPr/>
              <p:nvPr/>
            </p:nvSpPr>
            <p:spPr>
              <a:xfrm>
                <a:off x="1910928" y="9824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19" name="Google Shape;4119;g1144098fccd_0_10398"/>
              <p:cNvSpPr/>
              <p:nvPr/>
            </p:nvSpPr>
            <p:spPr>
              <a:xfrm>
                <a:off x="1968135" y="92520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0" name="Google Shape;4120;g1144098fccd_0_10398"/>
              <p:cNvSpPr/>
              <p:nvPr/>
            </p:nvSpPr>
            <p:spPr>
              <a:xfrm>
                <a:off x="1968135" y="9824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1" name="Google Shape;4121;g1144098fccd_0_10398"/>
              <p:cNvSpPr/>
              <p:nvPr/>
            </p:nvSpPr>
            <p:spPr>
              <a:xfrm>
                <a:off x="2024241" y="92520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2" name="Google Shape;4122;g1144098fccd_0_10398"/>
              <p:cNvSpPr/>
              <p:nvPr/>
            </p:nvSpPr>
            <p:spPr>
              <a:xfrm>
                <a:off x="2024241" y="9824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3" name="Google Shape;4123;g1144098fccd_0_10398"/>
              <p:cNvSpPr/>
              <p:nvPr/>
            </p:nvSpPr>
            <p:spPr>
              <a:xfrm>
                <a:off x="2140855" y="92520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4" name="Google Shape;4124;g1144098fccd_0_10398"/>
              <p:cNvSpPr/>
              <p:nvPr/>
            </p:nvSpPr>
            <p:spPr>
              <a:xfrm>
                <a:off x="1737107" y="80528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5" name="Google Shape;4125;g1144098fccd_0_10398"/>
              <p:cNvSpPr/>
              <p:nvPr/>
            </p:nvSpPr>
            <p:spPr>
              <a:xfrm>
                <a:off x="1737107" y="86249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6" name="Google Shape;4126;g1144098fccd_0_10398"/>
              <p:cNvSpPr/>
              <p:nvPr/>
            </p:nvSpPr>
            <p:spPr>
              <a:xfrm>
                <a:off x="1794314" y="805287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7" name="Google Shape;4127;g1144098fccd_0_10398"/>
              <p:cNvSpPr/>
              <p:nvPr/>
            </p:nvSpPr>
            <p:spPr>
              <a:xfrm>
                <a:off x="1794314" y="8624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8" name="Google Shape;4128;g1144098fccd_0_10398"/>
              <p:cNvSpPr/>
              <p:nvPr/>
            </p:nvSpPr>
            <p:spPr>
              <a:xfrm>
                <a:off x="1851521" y="805287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29" name="Google Shape;4129;g1144098fccd_0_10398"/>
              <p:cNvSpPr/>
              <p:nvPr/>
            </p:nvSpPr>
            <p:spPr>
              <a:xfrm>
                <a:off x="1851521" y="8624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0" name="Google Shape;4130;g1144098fccd_0_10398"/>
              <p:cNvSpPr/>
              <p:nvPr/>
            </p:nvSpPr>
            <p:spPr>
              <a:xfrm>
                <a:off x="1910928" y="805287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1" name="Google Shape;4131;g1144098fccd_0_10398"/>
              <p:cNvSpPr/>
              <p:nvPr/>
            </p:nvSpPr>
            <p:spPr>
              <a:xfrm>
                <a:off x="1910928" y="8624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4132" name="Google Shape;4132;g1144098fccd_0_10398"/>
            <p:cNvGrpSpPr/>
            <p:nvPr/>
          </p:nvGrpSpPr>
          <p:grpSpPr>
            <a:xfrm>
              <a:off x="3523719" y="346537"/>
              <a:ext cx="1427866" cy="1371744"/>
              <a:chOff x="-1" y="0"/>
              <a:chExt cx="1427866" cy="1371744"/>
            </a:xfrm>
          </p:grpSpPr>
          <p:sp>
            <p:nvSpPr>
              <p:cNvPr id="4133" name="Google Shape;4133;g1144098fccd_0_10398"/>
              <p:cNvSpPr/>
              <p:nvPr/>
            </p:nvSpPr>
            <p:spPr>
              <a:xfrm>
                <a:off x="521462" y="458749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4" name="Google Shape;4134;g1144098fccd_0_10398"/>
              <p:cNvSpPr/>
              <p:nvPr/>
            </p:nvSpPr>
            <p:spPr>
              <a:xfrm>
                <a:off x="521462" y="51595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5" name="Google Shape;4135;g1144098fccd_0_10398"/>
              <p:cNvSpPr/>
              <p:nvPr/>
            </p:nvSpPr>
            <p:spPr>
              <a:xfrm>
                <a:off x="577568" y="45874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6" name="Google Shape;4136;g1144098fccd_0_10398"/>
              <p:cNvSpPr/>
              <p:nvPr/>
            </p:nvSpPr>
            <p:spPr>
              <a:xfrm>
                <a:off x="577568" y="5159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7" name="Google Shape;4137;g1144098fccd_0_10398"/>
              <p:cNvSpPr/>
              <p:nvPr/>
            </p:nvSpPr>
            <p:spPr>
              <a:xfrm>
                <a:off x="634775" y="45874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8" name="Google Shape;4138;g1144098fccd_0_10398"/>
              <p:cNvSpPr/>
              <p:nvPr/>
            </p:nvSpPr>
            <p:spPr>
              <a:xfrm>
                <a:off x="634775" y="5159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39" name="Google Shape;4139;g1144098fccd_0_10398"/>
              <p:cNvSpPr/>
              <p:nvPr/>
            </p:nvSpPr>
            <p:spPr>
              <a:xfrm>
                <a:off x="694182" y="458749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0" name="Google Shape;4140;g1144098fccd_0_10398"/>
              <p:cNvSpPr/>
              <p:nvPr/>
            </p:nvSpPr>
            <p:spPr>
              <a:xfrm>
                <a:off x="694182" y="5159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1" name="Google Shape;4141;g1144098fccd_0_10398"/>
              <p:cNvSpPr/>
              <p:nvPr/>
            </p:nvSpPr>
            <p:spPr>
              <a:xfrm>
                <a:off x="751389" y="35093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2" name="Google Shape;4142;g1144098fccd_0_10398"/>
              <p:cNvSpPr/>
              <p:nvPr/>
            </p:nvSpPr>
            <p:spPr>
              <a:xfrm>
                <a:off x="290434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3" name="Google Shape;4143;g1144098fccd_0_10398"/>
              <p:cNvSpPr/>
              <p:nvPr/>
            </p:nvSpPr>
            <p:spPr>
              <a:xfrm>
                <a:off x="347641" y="40484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4" name="Google Shape;4144;g1144098fccd_0_10398"/>
              <p:cNvSpPr/>
              <p:nvPr/>
            </p:nvSpPr>
            <p:spPr>
              <a:xfrm>
                <a:off x="404848" y="40484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5" name="Google Shape;4145;g1144098fccd_0_10398"/>
              <p:cNvSpPr/>
              <p:nvPr/>
            </p:nvSpPr>
            <p:spPr>
              <a:xfrm>
                <a:off x="464255" y="40484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6" name="Google Shape;4146;g1144098fccd_0_10398"/>
              <p:cNvSpPr/>
              <p:nvPr/>
            </p:nvSpPr>
            <p:spPr>
              <a:xfrm>
                <a:off x="521462" y="40484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7" name="Google Shape;4147;g1144098fccd_0_10398"/>
              <p:cNvSpPr/>
              <p:nvPr/>
            </p:nvSpPr>
            <p:spPr>
              <a:xfrm>
                <a:off x="577568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8" name="Google Shape;4148;g1144098fccd_0_10398"/>
              <p:cNvSpPr/>
              <p:nvPr/>
            </p:nvSpPr>
            <p:spPr>
              <a:xfrm>
                <a:off x="634775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49" name="Google Shape;4149;g1144098fccd_0_10398"/>
              <p:cNvSpPr/>
              <p:nvPr/>
            </p:nvSpPr>
            <p:spPr>
              <a:xfrm>
                <a:off x="694182" y="404843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0" name="Google Shape;4150;g1144098fccd_0_10398"/>
              <p:cNvSpPr/>
              <p:nvPr/>
            </p:nvSpPr>
            <p:spPr>
              <a:xfrm>
                <a:off x="290434" y="3454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1" name="Google Shape;4151;g1144098fccd_0_10398"/>
              <p:cNvSpPr/>
              <p:nvPr/>
            </p:nvSpPr>
            <p:spPr>
              <a:xfrm>
                <a:off x="347641" y="3454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2" name="Google Shape;4152;g1144098fccd_0_10398"/>
              <p:cNvSpPr/>
              <p:nvPr/>
            </p:nvSpPr>
            <p:spPr>
              <a:xfrm>
                <a:off x="176021" y="5786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3" name="Google Shape;4153;g1144098fccd_0_10398"/>
              <p:cNvSpPr/>
              <p:nvPr/>
            </p:nvSpPr>
            <p:spPr>
              <a:xfrm>
                <a:off x="176021" y="6358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4" name="Google Shape;4154;g1144098fccd_0_10398"/>
              <p:cNvSpPr/>
              <p:nvPr/>
            </p:nvSpPr>
            <p:spPr>
              <a:xfrm>
                <a:off x="233227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5" name="Google Shape;4155;g1144098fccd_0_10398"/>
              <p:cNvSpPr/>
              <p:nvPr/>
            </p:nvSpPr>
            <p:spPr>
              <a:xfrm>
                <a:off x="233227" y="6952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6" name="Google Shape;4156;g1144098fccd_0_10398"/>
              <p:cNvSpPr/>
              <p:nvPr/>
            </p:nvSpPr>
            <p:spPr>
              <a:xfrm>
                <a:off x="176021" y="458749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7" name="Google Shape;4157;g1144098fccd_0_10398"/>
              <p:cNvSpPr/>
              <p:nvPr/>
            </p:nvSpPr>
            <p:spPr>
              <a:xfrm>
                <a:off x="176021" y="51595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8" name="Google Shape;4158;g1144098fccd_0_10398"/>
              <p:cNvSpPr/>
              <p:nvPr/>
            </p:nvSpPr>
            <p:spPr>
              <a:xfrm>
                <a:off x="233227" y="45874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59" name="Google Shape;4159;g1144098fccd_0_10398"/>
              <p:cNvSpPr/>
              <p:nvPr/>
            </p:nvSpPr>
            <p:spPr>
              <a:xfrm>
                <a:off x="233227" y="5159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0" name="Google Shape;4160;g1144098fccd_0_10398"/>
              <p:cNvSpPr/>
              <p:nvPr/>
            </p:nvSpPr>
            <p:spPr>
              <a:xfrm>
                <a:off x="176021" y="40484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1" name="Google Shape;4161;g1144098fccd_0_10398"/>
              <p:cNvSpPr/>
              <p:nvPr/>
            </p:nvSpPr>
            <p:spPr>
              <a:xfrm>
                <a:off x="233227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2" name="Google Shape;4162;g1144098fccd_0_10398"/>
              <p:cNvSpPr/>
              <p:nvPr/>
            </p:nvSpPr>
            <p:spPr>
              <a:xfrm>
                <a:off x="176021" y="3454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3" name="Google Shape;4163;g1144098fccd_0_10398"/>
              <p:cNvSpPr/>
              <p:nvPr/>
            </p:nvSpPr>
            <p:spPr>
              <a:xfrm>
                <a:off x="116613" y="290431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4" name="Google Shape;4164;g1144098fccd_0_10398"/>
              <p:cNvSpPr/>
              <p:nvPr/>
            </p:nvSpPr>
            <p:spPr>
              <a:xfrm>
                <a:off x="116613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5" name="Google Shape;4165;g1144098fccd_0_10398"/>
              <p:cNvSpPr/>
              <p:nvPr/>
            </p:nvSpPr>
            <p:spPr>
              <a:xfrm>
                <a:off x="116613" y="45874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6" name="Google Shape;4166;g1144098fccd_0_10398"/>
              <p:cNvSpPr/>
              <p:nvPr/>
            </p:nvSpPr>
            <p:spPr>
              <a:xfrm>
                <a:off x="116613" y="5159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7" name="Google Shape;4167;g1144098fccd_0_10398"/>
              <p:cNvSpPr/>
              <p:nvPr/>
            </p:nvSpPr>
            <p:spPr>
              <a:xfrm>
                <a:off x="116613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8" name="Google Shape;4168;g1144098fccd_0_10398"/>
              <p:cNvSpPr/>
              <p:nvPr/>
            </p:nvSpPr>
            <p:spPr>
              <a:xfrm>
                <a:off x="59407" y="40484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69" name="Google Shape;4169;g1144098fccd_0_10398"/>
              <p:cNvSpPr/>
              <p:nvPr/>
            </p:nvSpPr>
            <p:spPr>
              <a:xfrm>
                <a:off x="-1" y="40484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0" name="Google Shape;4170;g1144098fccd_0_10398"/>
              <p:cNvSpPr/>
              <p:nvPr/>
            </p:nvSpPr>
            <p:spPr>
              <a:xfrm>
                <a:off x="116613" y="3454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1" name="Google Shape;4171;g1144098fccd_0_10398"/>
              <p:cNvSpPr/>
              <p:nvPr/>
            </p:nvSpPr>
            <p:spPr>
              <a:xfrm>
                <a:off x="233227" y="3454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2" name="Google Shape;4172;g1144098fccd_0_10398"/>
              <p:cNvSpPr/>
              <p:nvPr/>
            </p:nvSpPr>
            <p:spPr>
              <a:xfrm>
                <a:off x="404848" y="3454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3" name="Google Shape;4173;g1144098fccd_0_10398"/>
              <p:cNvSpPr/>
              <p:nvPr/>
            </p:nvSpPr>
            <p:spPr>
              <a:xfrm>
                <a:off x="464255" y="3454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4" name="Google Shape;4174;g1144098fccd_0_10398"/>
              <p:cNvSpPr/>
              <p:nvPr/>
            </p:nvSpPr>
            <p:spPr>
              <a:xfrm>
                <a:off x="521462" y="3454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5" name="Google Shape;4175;g1144098fccd_0_10398"/>
              <p:cNvSpPr/>
              <p:nvPr/>
            </p:nvSpPr>
            <p:spPr>
              <a:xfrm>
                <a:off x="577568" y="3454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6" name="Google Shape;4176;g1144098fccd_0_10398"/>
              <p:cNvSpPr/>
              <p:nvPr/>
            </p:nvSpPr>
            <p:spPr>
              <a:xfrm>
                <a:off x="634775" y="3454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7" name="Google Shape;4177;g1144098fccd_0_10398"/>
              <p:cNvSpPr/>
              <p:nvPr/>
            </p:nvSpPr>
            <p:spPr>
              <a:xfrm>
                <a:off x="694182" y="3454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8" name="Google Shape;4178;g1144098fccd_0_10398"/>
              <p:cNvSpPr/>
              <p:nvPr/>
            </p:nvSpPr>
            <p:spPr>
              <a:xfrm>
                <a:off x="925210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79" name="Google Shape;4179;g1144098fccd_0_10398"/>
              <p:cNvSpPr/>
              <p:nvPr/>
            </p:nvSpPr>
            <p:spPr>
              <a:xfrm>
                <a:off x="982417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0" name="Google Shape;4180;g1144098fccd_0_10398"/>
              <p:cNvSpPr/>
              <p:nvPr/>
            </p:nvSpPr>
            <p:spPr>
              <a:xfrm>
                <a:off x="1041824" y="46205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1" name="Google Shape;4181;g1144098fccd_0_10398"/>
              <p:cNvSpPr/>
              <p:nvPr/>
            </p:nvSpPr>
            <p:spPr>
              <a:xfrm>
                <a:off x="1099031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2" name="Google Shape;4182;g1144098fccd_0_10398"/>
              <p:cNvSpPr/>
              <p:nvPr/>
            </p:nvSpPr>
            <p:spPr>
              <a:xfrm>
                <a:off x="1156238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3" name="Google Shape;4183;g1144098fccd_0_10398"/>
              <p:cNvSpPr/>
              <p:nvPr/>
            </p:nvSpPr>
            <p:spPr>
              <a:xfrm>
                <a:off x="1215645" y="46205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4" name="Google Shape;4184;g1144098fccd_0_10398"/>
              <p:cNvSpPr/>
              <p:nvPr/>
            </p:nvSpPr>
            <p:spPr>
              <a:xfrm>
                <a:off x="1272851" y="4620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5" name="Google Shape;4185;g1144098fccd_0_10398"/>
              <p:cNvSpPr/>
              <p:nvPr/>
            </p:nvSpPr>
            <p:spPr>
              <a:xfrm>
                <a:off x="1330058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6" name="Google Shape;4186;g1144098fccd_0_10398"/>
              <p:cNvSpPr/>
              <p:nvPr/>
            </p:nvSpPr>
            <p:spPr>
              <a:xfrm>
                <a:off x="1389465" y="4620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7" name="Google Shape;4187;g1144098fccd_0_10398"/>
              <p:cNvSpPr/>
              <p:nvPr/>
            </p:nvSpPr>
            <p:spPr>
              <a:xfrm>
                <a:off x="925210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8" name="Google Shape;4188;g1144098fccd_0_10398"/>
              <p:cNvSpPr/>
              <p:nvPr/>
            </p:nvSpPr>
            <p:spPr>
              <a:xfrm>
                <a:off x="982417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89" name="Google Shape;4189;g1144098fccd_0_10398"/>
              <p:cNvSpPr/>
              <p:nvPr/>
            </p:nvSpPr>
            <p:spPr>
              <a:xfrm>
                <a:off x="1041824" y="40704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0" name="Google Shape;4190;g1144098fccd_0_10398"/>
              <p:cNvSpPr/>
              <p:nvPr/>
            </p:nvSpPr>
            <p:spPr>
              <a:xfrm>
                <a:off x="1099031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1" name="Google Shape;4191;g1144098fccd_0_10398"/>
              <p:cNvSpPr/>
              <p:nvPr/>
            </p:nvSpPr>
            <p:spPr>
              <a:xfrm>
                <a:off x="1156238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2" name="Google Shape;4192;g1144098fccd_0_10398"/>
              <p:cNvSpPr/>
              <p:nvPr/>
            </p:nvSpPr>
            <p:spPr>
              <a:xfrm>
                <a:off x="1215645" y="40704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3" name="Google Shape;4193;g1144098fccd_0_10398"/>
              <p:cNvSpPr/>
              <p:nvPr/>
            </p:nvSpPr>
            <p:spPr>
              <a:xfrm>
                <a:off x="1272851" y="407044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4" name="Google Shape;4194;g1144098fccd_0_10398"/>
              <p:cNvSpPr/>
              <p:nvPr/>
            </p:nvSpPr>
            <p:spPr>
              <a:xfrm>
                <a:off x="1330058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5" name="Google Shape;4195;g1144098fccd_0_10398"/>
              <p:cNvSpPr/>
              <p:nvPr/>
            </p:nvSpPr>
            <p:spPr>
              <a:xfrm>
                <a:off x="925210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6" name="Google Shape;4196;g1144098fccd_0_10398"/>
              <p:cNvSpPr/>
              <p:nvPr/>
            </p:nvSpPr>
            <p:spPr>
              <a:xfrm>
                <a:off x="982417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7" name="Google Shape;4197;g1144098fccd_0_10398"/>
              <p:cNvSpPr/>
              <p:nvPr/>
            </p:nvSpPr>
            <p:spPr>
              <a:xfrm>
                <a:off x="811896" y="4620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8" name="Google Shape;4198;g1144098fccd_0_10398"/>
              <p:cNvSpPr/>
              <p:nvPr/>
            </p:nvSpPr>
            <p:spPr>
              <a:xfrm>
                <a:off x="868003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199" name="Google Shape;4199;g1144098fccd_0_10398"/>
              <p:cNvSpPr/>
              <p:nvPr/>
            </p:nvSpPr>
            <p:spPr>
              <a:xfrm>
                <a:off x="811896" y="407044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0" name="Google Shape;4200;g1144098fccd_0_10398"/>
              <p:cNvSpPr/>
              <p:nvPr/>
            </p:nvSpPr>
            <p:spPr>
              <a:xfrm>
                <a:off x="868003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1" name="Google Shape;4201;g1144098fccd_0_10398"/>
              <p:cNvSpPr/>
              <p:nvPr/>
            </p:nvSpPr>
            <p:spPr>
              <a:xfrm>
                <a:off x="925210" y="5786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2" name="Google Shape;4202;g1144098fccd_0_10398"/>
              <p:cNvSpPr/>
              <p:nvPr/>
            </p:nvSpPr>
            <p:spPr>
              <a:xfrm>
                <a:off x="982417" y="5786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3" name="Google Shape;4203;g1144098fccd_0_10398"/>
              <p:cNvSpPr/>
              <p:nvPr/>
            </p:nvSpPr>
            <p:spPr>
              <a:xfrm>
                <a:off x="1041824" y="5786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4" name="Google Shape;4204;g1144098fccd_0_10398"/>
              <p:cNvSpPr/>
              <p:nvPr/>
            </p:nvSpPr>
            <p:spPr>
              <a:xfrm>
                <a:off x="925210" y="5236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5" name="Google Shape;4205;g1144098fccd_0_10398"/>
              <p:cNvSpPr/>
              <p:nvPr/>
            </p:nvSpPr>
            <p:spPr>
              <a:xfrm>
                <a:off x="982417" y="5236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6" name="Google Shape;4206;g1144098fccd_0_10398"/>
              <p:cNvSpPr/>
              <p:nvPr/>
            </p:nvSpPr>
            <p:spPr>
              <a:xfrm>
                <a:off x="1041824" y="52365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7" name="Google Shape;4207;g1144098fccd_0_10398"/>
              <p:cNvSpPr/>
              <p:nvPr/>
            </p:nvSpPr>
            <p:spPr>
              <a:xfrm>
                <a:off x="811896" y="5786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8" name="Google Shape;4208;g1144098fccd_0_10398"/>
              <p:cNvSpPr/>
              <p:nvPr/>
            </p:nvSpPr>
            <p:spPr>
              <a:xfrm>
                <a:off x="868003" y="5786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09" name="Google Shape;4209;g1144098fccd_0_10398"/>
              <p:cNvSpPr/>
              <p:nvPr/>
            </p:nvSpPr>
            <p:spPr>
              <a:xfrm>
                <a:off x="811896" y="52365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0" name="Google Shape;4210;g1144098fccd_0_10398"/>
              <p:cNvSpPr/>
              <p:nvPr/>
            </p:nvSpPr>
            <p:spPr>
              <a:xfrm>
                <a:off x="751389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1" name="Google Shape;4211;g1144098fccd_0_10398"/>
              <p:cNvSpPr/>
              <p:nvPr/>
            </p:nvSpPr>
            <p:spPr>
              <a:xfrm>
                <a:off x="751389" y="5236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2" name="Google Shape;4212;g1144098fccd_0_10398"/>
              <p:cNvSpPr/>
              <p:nvPr/>
            </p:nvSpPr>
            <p:spPr>
              <a:xfrm>
                <a:off x="868003" y="52365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3" name="Google Shape;4213;g1144098fccd_0_10398"/>
              <p:cNvSpPr/>
              <p:nvPr/>
            </p:nvSpPr>
            <p:spPr>
              <a:xfrm>
                <a:off x="925210" y="6952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4" name="Google Shape;4214;g1144098fccd_0_10398"/>
              <p:cNvSpPr/>
              <p:nvPr/>
            </p:nvSpPr>
            <p:spPr>
              <a:xfrm>
                <a:off x="982417" y="6952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5" name="Google Shape;4215;g1144098fccd_0_10398"/>
              <p:cNvSpPr/>
              <p:nvPr/>
            </p:nvSpPr>
            <p:spPr>
              <a:xfrm>
                <a:off x="1041824" y="69527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6" name="Google Shape;4216;g1144098fccd_0_10398"/>
              <p:cNvSpPr/>
              <p:nvPr/>
            </p:nvSpPr>
            <p:spPr>
              <a:xfrm>
                <a:off x="1041824" y="75468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7" name="Google Shape;4217;g1144098fccd_0_10398"/>
              <p:cNvSpPr/>
              <p:nvPr/>
            </p:nvSpPr>
            <p:spPr>
              <a:xfrm>
                <a:off x="925210" y="64026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8" name="Google Shape;4218;g1144098fccd_0_10398"/>
              <p:cNvSpPr/>
              <p:nvPr/>
            </p:nvSpPr>
            <p:spPr>
              <a:xfrm>
                <a:off x="982417" y="64026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19" name="Google Shape;4219;g1144098fccd_0_10398"/>
              <p:cNvSpPr/>
              <p:nvPr/>
            </p:nvSpPr>
            <p:spPr>
              <a:xfrm>
                <a:off x="1041824" y="640269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0" name="Google Shape;4220;g1144098fccd_0_10398"/>
              <p:cNvSpPr/>
              <p:nvPr/>
            </p:nvSpPr>
            <p:spPr>
              <a:xfrm>
                <a:off x="868003" y="64026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1" name="Google Shape;4221;g1144098fccd_0_10398"/>
              <p:cNvSpPr/>
              <p:nvPr/>
            </p:nvSpPr>
            <p:spPr>
              <a:xfrm>
                <a:off x="811896" y="3476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2" name="Google Shape;4222;g1144098fccd_0_10398"/>
              <p:cNvSpPr/>
              <p:nvPr/>
            </p:nvSpPr>
            <p:spPr>
              <a:xfrm>
                <a:off x="868003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3" name="Google Shape;4223;g1144098fccd_0_10398"/>
              <p:cNvSpPr/>
              <p:nvPr/>
            </p:nvSpPr>
            <p:spPr>
              <a:xfrm>
                <a:off x="1041824" y="3476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4" name="Google Shape;4224;g1144098fccd_0_10398"/>
              <p:cNvSpPr/>
              <p:nvPr/>
            </p:nvSpPr>
            <p:spPr>
              <a:xfrm>
                <a:off x="1099031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5" name="Google Shape;4225;g1144098fccd_0_10398"/>
              <p:cNvSpPr/>
              <p:nvPr/>
            </p:nvSpPr>
            <p:spPr>
              <a:xfrm>
                <a:off x="1156238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6" name="Google Shape;4226;g1144098fccd_0_10398"/>
              <p:cNvSpPr/>
              <p:nvPr/>
            </p:nvSpPr>
            <p:spPr>
              <a:xfrm>
                <a:off x="1215645" y="3476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7" name="Google Shape;4227;g1144098fccd_0_10398"/>
              <p:cNvSpPr/>
              <p:nvPr/>
            </p:nvSpPr>
            <p:spPr>
              <a:xfrm>
                <a:off x="1272851" y="3476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8" name="Google Shape;4228;g1144098fccd_0_10398"/>
              <p:cNvSpPr/>
              <p:nvPr/>
            </p:nvSpPr>
            <p:spPr>
              <a:xfrm>
                <a:off x="1330058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29" name="Google Shape;4229;g1144098fccd_0_10398"/>
              <p:cNvSpPr/>
              <p:nvPr/>
            </p:nvSpPr>
            <p:spPr>
              <a:xfrm>
                <a:off x="404848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0" name="Google Shape;4230;g1144098fccd_0_10398"/>
              <p:cNvSpPr/>
              <p:nvPr/>
            </p:nvSpPr>
            <p:spPr>
              <a:xfrm>
                <a:off x="464255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1" name="Google Shape;4231;g1144098fccd_0_10398"/>
              <p:cNvSpPr/>
              <p:nvPr/>
            </p:nvSpPr>
            <p:spPr>
              <a:xfrm>
                <a:off x="521462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2" name="Google Shape;4232;g1144098fccd_0_10398"/>
              <p:cNvSpPr/>
              <p:nvPr/>
            </p:nvSpPr>
            <p:spPr>
              <a:xfrm>
                <a:off x="577568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3" name="Google Shape;4233;g1144098fccd_0_10398"/>
              <p:cNvSpPr/>
              <p:nvPr/>
            </p:nvSpPr>
            <p:spPr>
              <a:xfrm>
                <a:off x="634775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4" name="Google Shape;4234;g1144098fccd_0_10398"/>
              <p:cNvSpPr/>
              <p:nvPr/>
            </p:nvSpPr>
            <p:spPr>
              <a:xfrm>
                <a:off x="694182" y="2882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5" name="Google Shape;4235;g1144098fccd_0_10398"/>
              <p:cNvSpPr/>
              <p:nvPr/>
            </p:nvSpPr>
            <p:spPr>
              <a:xfrm>
                <a:off x="751389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6" name="Google Shape;4236;g1144098fccd_0_10398"/>
              <p:cNvSpPr/>
              <p:nvPr/>
            </p:nvSpPr>
            <p:spPr>
              <a:xfrm>
                <a:off x="464255" y="2332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7" name="Google Shape;4237;g1144098fccd_0_10398"/>
              <p:cNvSpPr/>
              <p:nvPr/>
            </p:nvSpPr>
            <p:spPr>
              <a:xfrm>
                <a:off x="521462" y="2332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8" name="Google Shape;4238;g1144098fccd_0_10398"/>
              <p:cNvSpPr/>
              <p:nvPr/>
            </p:nvSpPr>
            <p:spPr>
              <a:xfrm>
                <a:off x="577568" y="2332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39" name="Google Shape;4239;g1144098fccd_0_10398"/>
              <p:cNvSpPr/>
              <p:nvPr/>
            </p:nvSpPr>
            <p:spPr>
              <a:xfrm>
                <a:off x="634775" y="2332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0" name="Google Shape;4240;g1144098fccd_0_10398"/>
              <p:cNvSpPr/>
              <p:nvPr/>
            </p:nvSpPr>
            <p:spPr>
              <a:xfrm>
                <a:off x="694182" y="2332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1" name="Google Shape;4241;g1144098fccd_0_10398"/>
              <p:cNvSpPr/>
              <p:nvPr/>
            </p:nvSpPr>
            <p:spPr>
              <a:xfrm>
                <a:off x="290434" y="1771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2" name="Google Shape;4242;g1144098fccd_0_10398"/>
              <p:cNvSpPr/>
              <p:nvPr/>
            </p:nvSpPr>
            <p:spPr>
              <a:xfrm>
                <a:off x="290434" y="1199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3" name="Google Shape;4243;g1144098fccd_0_10398"/>
              <p:cNvSpPr/>
              <p:nvPr/>
            </p:nvSpPr>
            <p:spPr>
              <a:xfrm>
                <a:off x="176021" y="2882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4" name="Google Shape;4244;g1144098fccd_0_10398"/>
              <p:cNvSpPr/>
              <p:nvPr/>
            </p:nvSpPr>
            <p:spPr>
              <a:xfrm>
                <a:off x="233227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5" name="Google Shape;4245;g1144098fccd_0_10398"/>
              <p:cNvSpPr/>
              <p:nvPr/>
            </p:nvSpPr>
            <p:spPr>
              <a:xfrm>
                <a:off x="176021" y="2332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6" name="Google Shape;4246;g1144098fccd_0_10398"/>
              <p:cNvSpPr/>
              <p:nvPr/>
            </p:nvSpPr>
            <p:spPr>
              <a:xfrm>
                <a:off x="233227" y="2332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7" name="Google Shape;4247;g1144098fccd_0_10398"/>
              <p:cNvSpPr/>
              <p:nvPr/>
            </p:nvSpPr>
            <p:spPr>
              <a:xfrm>
                <a:off x="176021" y="1771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8" name="Google Shape;4248;g1144098fccd_0_10398"/>
              <p:cNvSpPr/>
              <p:nvPr/>
            </p:nvSpPr>
            <p:spPr>
              <a:xfrm>
                <a:off x="116613" y="1199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49" name="Google Shape;4249;g1144098fccd_0_10398"/>
              <p:cNvSpPr/>
              <p:nvPr/>
            </p:nvSpPr>
            <p:spPr>
              <a:xfrm>
                <a:off x="116613" y="1771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0" name="Google Shape;4250;g1144098fccd_0_10398"/>
              <p:cNvSpPr/>
              <p:nvPr/>
            </p:nvSpPr>
            <p:spPr>
              <a:xfrm>
                <a:off x="59407" y="11991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1" name="Google Shape;4251;g1144098fccd_0_10398"/>
              <p:cNvSpPr/>
              <p:nvPr/>
            </p:nvSpPr>
            <p:spPr>
              <a:xfrm>
                <a:off x="57206" y="1771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2" name="Google Shape;4252;g1144098fccd_0_10398"/>
              <p:cNvSpPr/>
              <p:nvPr/>
            </p:nvSpPr>
            <p:spPr>
              <a:xfrm>
                <a:off x="233227" y="1771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3" name="Google Shape;4253;g1144098fccd_0_10398"/>
              <p:cNvSpPr/>
              <p:nvPr/>
            </p:nvSpPr>
            <p:spPr>
              <a:xfrm>
                <a:off x="176021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4" name="Google Shape;4254;g1144098fccd_0_10398"/>
              <p:cNvSpPr/>
              <p:nvPr/>
            </p:nvSpPr>
            <p:spPr>
              <a:xfrm>
                <a:off x="233227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5" name="Google Shape;4255;g1144098fccd_0_10398"/>
              <p:cNvSpPr/>
              <p:nvPr/>
            </p:nvSpPr>
            <p:spPr>
              <a:xfrm>
                <a:off x="176021" y="605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6" name="Google Shape;4256;g1144098fccd_0_10398"/>
              <p:cNvSpPr/>
              <p:nvPr/>
            </p:nvSpPr>
            <p:spPr>
              <a:xfrm>
                <a:off x="233227" y="605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7" name="Google Shape;4257;g1144098fccd_0_10398"/>
              <p:cNvSpPr/>
              <p:nvPr/>
            </p:nvSpPr>
            <p:spPr>
              <a:xfrm>
                <a:off x="233227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8" name="Google Shape;4258;g1144098fccd_0_10398"/>
              <p:cNvSpPr/>
              <p:nvPr/>
            </p:nvSpPr>
            <p:spPr>
              <a:xfrm>
                <a:off x="404848" y="1771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59" name="Google Shape;4259;g1144098fccd_0_10398"/>
              <p:cNvSpPr/>
              <p:nvPr/>
            </p:nvSpPr>
            <p:spPr>
              <a:xfrm>
                <a:off x="464255" y="1771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0" name="Google Shape;4260;g1144098fccd_0_10398"/>
              <p:cNvSpPr/>
              <p:nvPr/>
            </p:nvSpPr>
            <p:spPr>
              <a:xfrm>
                <a:off x="521462" y="1771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1" name="Google Shape;4261;g1144098fccd_0_10398"/>
              <p:cNvSpPr/>
              <p:nvPr/>
            </p:nvSpPr>
            <p:spPr>
              <a:xfrm>
                <a:off x="577568" y="1771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2" name="Google Shape;4262;g1144098fccd_0_10398"/>
              <p:cNvSpPr/>
              <p:nvPr/>
            </p:nvSpPr>
            <p:spPr>
              <a:xfrm>
                <a:off x="634775" y="1771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3" name="Google Shape;4263;g1144098fccd_0_10398"/>
              <p:cNvSpPr/>
              <p:nvPr/>
            </p:nvSpPr>
            <p:spPr>
              <a:xfrm>
                <a:off x="694182" y="1771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4" name="Google Shape;4264;g1144098fccd_0_10398"/>
              <p:cNvSpPr/>
              <p:nvPr/>
            </p:nvSpPr>
            <p:spPr>
              <a:xfrm>
                <a:off x="925210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5" name="Google Shape;4265;g1144098fccd_0_10398"/>
              <p:cNvSpPr/>
              <p:nvPr/>
            </p:nvSpPr>
            <p:spPr>
              <a:xfrm>
                <a:off x="982417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6" name="Google Shape;4266;g1144098fccd_0_10398"/>
              <p:cNvSpPr/>
              <p:nvPr/>
            </p:nvSpPr>
            <p:spPr>
              <a:xfrm>
                <a:off x="1041824" y="2937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7" name="Google Shape;4267;g1144098fccd_0_10398"/>
              <p:cNvSpPr/>
              <p:nvPr/>
            </p:nvSpPr>
            <p:spPr>
              <a:xfrm>
                <a:off x="1099031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8" name="Google Shape;4268;g1144098fccd_0_10398"/>
              <p:cNvSpPr/>
              <p:nvPr/>
            </p:nvSpPr>
            <p:spPr>
              <a:xfrm>
                <a:off x="1156238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69" name="Google Shape;4269;g1144098fccd_0_10398"/>
              <p:cNvSpPr/>
              <p:nvPr/>
            </p:nvSpPr>
            <p:spPr>
              <a:xfrm>
                <a:off x="1215645" y="2937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0" name="Google Shape;4270;g1144098fccd_0_10398"/>
              <p:cNvSpPr/>
              <p:nvPr/>
            </p:nvSpPr>
            <p:spPr>
              <a:xfrm>
                <a:off x="1272851" y="2937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1" name="Google Shape;4271;g1144098fccd_0_10398"/>
              <p:cNvSpPr/>
              <p:nvPr/>
            </p:nvSpPr>
            <p:spPr>
              <a:xfrm>
                <a:off x="1330058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2" name="Google Shape;4272;g1144098fccd_0_10398"/>
              <p:cNvSpPr/>
              <p:nvPr/>
            </p:nvSpPr>
            <p:spPr>
              <a:xfrm>
                <a:off x="1389465" y="2937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3" name="Google Shape;4273;g1144098fccd_0_10398"/>
              <p:cNvSpPr/>
              <p:nvPr/>
            </p:nvSpPr>
            <p:spPr>
              <a:xfrm>
                <a:off x="925210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4" name="Google Shape;4274;g1144098fccd_0_10398"/>
              <p:cNvSpPr/>
              <p:nvPr/>
            </p:nvSpPr>
            <p:spPr>
              <a:xfrm>
                <a:off x="982417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5" name="Google Shape;4275;g1144098fccd_0_10398"/>
              <p:cNvSpPr/>
              <p:nvPr/>
            </p:nvSpPr>
            <p:spPr>
              <a:xfrm>
                <a:off x="1041824" y="2365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6" name="Google Shape;4276;g1144098fccd_0_10398"/>
              <p:cNvSpPr/>
              <p:nvPr/>
            </p:nvSpPr>
            <p:spPr>
              <a:xfrm>
                <a:off x="1099031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7" name="Google Shape;4277;g1144098fccd_0_10398"/>
              <p:cNvSpPr/>
              <p:nvPr/>
            </p:nvSpPr>
            <p:spPr>
              <a:xfrm>
                <a:off x="1156238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8" name="Google Shape;4278;g1144098fccd_0_10398"/>
              <p:cNvSpPr/>
              <p:nvPr/>
            </p:nvSpPr>
            <p:spPr>
              <a:xfrm>
                <a:off x="1215645" y="2365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79" name="Google Shape;4279;g1144098fccd_0_10398"/>
              <p:cNvSpPr/>
              <p:nvPr/>
            </p:nvSpPr>
            <p:spPr>
              <a:xfrm>
                <a:off x="1272851" y="2365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0" name="Google Shape;4280;g1144098fccd_0_10398"/>
              <p:cNvSpPr/>
              <p:nvPr/>
            </p:nvSpPr>
            <p:spPr>
              <a:xfrm>
                <a:off x="1330058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1" name="Google Shape;4281;g1144098fccd_0_10398"/>
              <p:cNvSpPr/>
              <p:nvPr/>
            </p:nvSpPr>
            <p:spPr>
              <a:xfrm>
                <a:off x="925210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2" name="Google Shape;4282;g1144098fccd_0_10398"/>
              <p:cNvSpPr/>
              <p:nvPr/>
            </p:nvSpPr>
            <p:spPr>
              <a:xfrm>
                <a:off x="982417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3" name="Google Shape;4283;g1144098fccd_0_10398"/>
              <p:cNvSpPr/>
              <p:nvPr/>
            </p:nvSpPr>
            <p:spPr>
              <a:xfrm>
                <a:off x="811896" y="2937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4" name="Google Shape;4284;g1144098fccd_0_10398"/>
              <p:cNvSpPr/>
              <p:nvPr/>
            </p:nvSpPr>
            <p:spPr>
              <a:xfrm>
                <a:off x="868003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5" name="Google Shape;4285;g1144098fccd_0_10398"/>
              <p:cNvSpPr/>
              <p:nvPr/>
            </p:nvSpPr>
            <p:spPr>
              <a:xfrm>
                <a:off x="925210" y="92079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6" name="Google Shape;4286;g1144098fccd_0_10398"/>
              <p:cNvSpPr/>
              <p:nvPr/>
            </p:nvSpPr>
            <p:spPr>
              <a:xfrm>
                <a:off x="982417" y="92079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7" name="Google Shape;4287;g1144098fccd_0_10398"/>
              <p:cNvSpPr/>
              <p:nvPr/>
            </p:nvSpPr>
            <p:spPr>
              <a:xfrm>
                <a:off x="925210" y="86579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8" name="Google Shape;4288;g1144098fccd_0_10398"/>
              <p:cNvSpPr/>
              <p:nvPr/>
            </p:nvSpPr>
            <p:spPr>
              <a:xfrm>
                <a:off x="982417" y="86579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89" name="Google Shape;4289;g1144098fccd_0_10398"/>
              <p:cNvSpPr/>
              <p:nvPr/>
            </p:nvSpPr>
            <p:spPr>
              <a:xfrm>
                <a:off x="925210" y="8063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0" name="Google Shape;4290;g1144098fccd_0_10398"/>
              <p:cNvSpPr/>
              <p:nvPr/>
            </p:nvSpPr>
            <p:spPr>
              <a:xfrm>
                <a:off x="982417" y="8063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1" name="Google Shape;4291;g1144098fccd_0_10398"/>
              <p:cNvSpPr/>
              <p:nvPr/>
            </p:nvSpPr>
            <p:spPr>
              <a:xfrm>
                <a:off x="868003" y="92079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2" name="Google Shape;4292;g1144098fccd_0_10398"/>
              <p:cNvSpPr/>
              <p:nvPr/>
            </p:nvSpPr>
            <p:spPr>
              <a:xfrm>
                <a:off x="868003" y="86579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3" name="Google Shape;4293;g1144098fccd_0_10398"/>
              <p:cNvSpPr/>
              <p:nvPr/>
            </p:nvSpPr>
            <p:spPr>
              <a:xfrm>
                <a:off x="925210" y="1037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4" name="Google Shape;4294;g1144098fccd_0_10398"/>
              <p:cNvSpPr/>
              <p:nvPr/>
            </p:nvSpPr>
            <p:spPr>
              <a:xfrm>
                <a:off x="982417" y="1037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5" name="Google Shape;4295;g1144098fccd_0_10398"/>
              <p:cNvSpPr/>
              <p:nvPr/>
            </p:nvSpPr>
            <p:spPr>
              <a:xfrm>
                <a:off x="925210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6" name="Google Shape;4296;g1144098fccd_0_10398"/>
              <p:cNvSpPr/>
              <p:nvPr/>
            </p:nvSpPr>
            <p:spPr>
              <a:xfrm>
                <a:off x="982417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7" name="Google Shape;4297;g1144098fccd_0_10398"/>
              <p:cNvSpPr/>
              <p:nvPr/>
            </p:nvSpPr>
            <p:spPr>
              <a:xfrm>
                <a:off x="868003" y="1037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8" name="Google Shape;4298;g1144098fccd_0_10398"/>
              <p:cNvSpPr/>
              <p:nvPr/>
            </p:nvSpPr>
            <p:spPr>
              <a:xfrm>
                <a:off x="868003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299" name="Google Shape;4299;g1144098fccd_0_10398"/>
              <p:cNvSpPr/>
              <p:nvPr/>
            </p:nvSpPr>
            <p:spPr>
              <a:xfrm>
                <a:off x="925210" y="1154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0" name="Google Shape;4300;g1144098fccd_0_10398"/>
              <p:cNvSpPr/>
              <p:nvPr/>
            </p:nvSpPr>
            <p:spPr>
              <a:xfrm>
                <a:off x="868003" y="1154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1" name="Google Shape;4301;g1144098fccd_0_10398"/>
              <p:cNvSpPr/>
              <p:nvPr/>
            </p:nvSpPr>
            <p:spPr>
              <a:xfrm>
                <a:off x="982417" y="1154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2" name="Google Shape;4302;g1144098fccd_0_10398"/>
              <p:cNvSpPr/>
              <p:nvPr/>
            </p:nvSpPr>
            <p:spPr>
              <a:xfrm>
                <a:off x="925210" y="10990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3" name="Google Shape;4303;g1144098fccd_0_10398"/>
              <p:cNvSpPr/>
              <p:nvPr/>
            </p:nvSpPr>
            <p:spPr>
              <a:xfrm>
                <a:off x="982417" y="10990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4" name="Google Shape;4304;g1144098fccd_0_10398"/>
              <p:cNvSpPr/>
              <p:nvPr/>
            </p:nvSpPr>
            <p:spPr>
              <a:xfrm>
                <a:off x="868003" y="10990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5" name="Google Shape;4305;g1144098fccd_0_10398"/>
              <p:cNvSpPr/>
              <p:nvPr/>
            </p:nvSpPr>
            <p:spPr>
              <a:xfrm>
                <a:off x="808596" y="10990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6" name="Google Shape;4306;g1144098fccd_0_10398"/>
              <p:cNvSpPr/>
              <p:nvPr/>
            </p:nvSpPr>
            <p:spPr>
              <a:xfrm>
                <a:off x="925210" y="1268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7" name="Google Shape;4307;g1144098fccd_0_10398"/>
              <p:cNvSpPr/>
              <p:nvPr/>
            </p:nvSpPr>
            <p:spPr>
              <a:xfrm>
                <a:off x="925210" y="13333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8" name="Google Shape;4308;g1144098fccd_0_10398"/>
              <p:cNvSpPr/>
              <p:nvPr/>
            </p:nvSpPr>
            <p:spPr>
              <a:xfrm>
                <a:off x="982417" y="1268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09" name="Google Shape;4309;g1144098fccd_0_10398"/>
              <p:cNvSpPr/>
              <p:nvPr/>
            </p:nvSpPr>
            <p:spPr>
              <a:xfrm>
                <a:off x="925210" y="12134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0" name="Google Shape;4310;g1144098fccd_0_10398"/>
              <p:cNvSpPr/>
              <p:nvPr/>
            </p:nvSpPr>
            <p:spPr>
              <a:xfrm>
                <a:off x="982417" y="12134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1" name="Google Shape;4311;g1144098fccd_0_10398"/>
              <p:cNvSpPr/>
              <p:nvPr/>
            </p:nvSpPr>
            <p:spPr>
              <a:xfrm>
                <a:off x="868003" y="12134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2" name="Google Shape;4312;g1144098fccd_0_10398"/>
              <p:cNvSpPr/>
              <p:nvPr/>
            </p:nvSpPr>
            <p:spPr>
              <a:xfrm>
                <a:off x="868003" y="8063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3" name="Google Shape;4313;g1144098fccd_0_10398"/>
              <p:cNvSpPr/>
              <p:nvPr/>
            </p:nvSpPr>
            <p:spPr>
              <a:xfrm>
                <a:off x="925210" y="7524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4" name="Google Shape;4314;g1144098fccd_0_10398"/>
              <p:cNvSpPr/>
              <p:nvPr/>
            </p:nvSpPr>
            <p:spPr>
              <a:xfrm>
                <a:off x="982417" y="7524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5" name="Google Shape;4315;g1144098fccd_0_10398"/>
              <p:cNvSpPr/>
              <p:nvPr/>
            </p:nvSpPr>
            <p:spPr>
              <a:xfrm>
                <a:off x="868003" y="7524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6" name="Google Shape;4316;g1144098fccd_0_10398"/>
              <p:cNvSpPr/>
              <p:nvPr/>
            </p:nvSpPr>
            <p:spPr>
              <a:xfrm>
                <a:off x="811896" y="2365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7" name="Google Shape;4317;g1144098fccd_0_10398"/>
              <p:cNvSpPr/>
              <p:nvPr/>
            </p:nvSpPr>
            <p:spPr>
              <a:xfrm>
                <a:off x="868003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8" name="Google Shape;4318;g1144098fccd_0_10398"/>
              <p:cNvSpPr/>
              <p:nvPr/>
            </p:nvSpPr>
            <p:spPr>
              <a:xfrm>
                <a:off x="811896" y="1793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19" name="Google Shape;4319;g1144098fccd_0_10398"/>
              <p:cNvSpPr/>
              <p:nvPr/>
            </p:nvSpPr>
            <p:spPr>
              <a:xfrm>
                <a:off x="811896" y="103191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0" name="Google Shape;4320;g1144098fccd_0_10398"/>
              <p:cNvSpPr/>
              <p:nvPr/>
            </p:nvSpPr>
            <p:spPr>
              <a:xfrm>
                <a:off x="811896" y="9780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1" name="Google Shape;4321;g1144098fccd_0_10398"/>
              <p:cNvSpPr/>
              <p:nvPr/>
            </p:nvSpPr>
            <p:spPr>
              <a:xfrm>
                <a:off x="811896" y="92079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2" name="Google Shape;4322;g1144098fccd_0_10398"/>
              <p:cNvSpPr/>
              <p:nvPr/>
            </p:nvSpPr>
            <p:spPr>
              <a:xfrm>
                <a:off x="811896" y="8635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3" name="Google Shape;4323;g1144098fccd_0_10398"/>
              <p:cNvSpPr/>
              <p:nvPr/>
            </p:nvSpPr>
            <p:spPr>
              <a:xfrm>
                <a:off x="811896" y="80968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4" name="Google Shape;4324;g1144098fccd_0_10398"/>
              <p:cNvSpPr/>
              <p:nvPr/>
            </p:nvSpPr>
            <p:spPr>
              <a:xfrm>
                <a:off x="811896" y="7491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5" name="Google Shape;4325;g1144098fccd_0_10398"/>
              <p:cNvSpPr/>
              <p:nvPr/>
            </p:nvSpPr>
            <p:spPr>
              <a:xfrm>
                <a:off x="868003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6" name="Google Shape;4326;g1144098fccd_0_10398"/>
              <p:cNvSpPr/>
              <p:nvPr/>
            </p:nvSpPr>
            <p:spPr>
              <a:xfrm>
                <a:off x="1041824" y="1793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7" name="Google Shape;4327;g1144098fccd_0_10398"/>
              <p:cNvSpPr/>
              <p:nvPr/>
            </p:nvSpPr>
            <p:spPr>
              <a:xfrm>
                <a:off x="1099031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8" name="Google Shape;4328;g1144098fccd_0_10398"/>
              <p:cNvSpPr/>
              <p:nvPr/>
            </p:nvSpPr>
            <p:spPr>
              <a:xfrm>
                <a:off x="1156238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29" name="Google Shape;4329;g1144098fccd_0_10398"/>
              <p:cNvSpPr/>
              <p:nvPr/>
            </p:nvSpPr>
            <p:spPr>
              <a:xfrm>
                <a:off x="1215645" y="1793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0" name="Google Shape;4330;g1144098fccd_0_10398"/>
              <p:cNvSpPr/>
              <p:nvPr/>
            </p:nvSpPr>
            <p:spPr>
              <a:xfrm>
                <a:off x="1272851" y="1793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1" name="Google Shape;4331;g1144098fccd_0_10398"/>
              <p:cNvSpPr/>
              <p:nvPr/>
            </p:nvSpPr>
            <p:spPr>
              <a:xfrm>
                <a:off x="1330058" y="1793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2" name="Google Shape;4332;g1144098fccd_0_10398"/>
              <p:cNvSpPr/>
              <p:nvPr/>
            </p:nvSpPr>
            <p:spPr>
              <a:xfrm>
                <a:off x="925210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4333" name="Google Shape;4333;g1144098fccd_0_10398"/>
            <p:cNvGrpSpPr/>
            <p:nvPr/>
          </p:nvGrpSpPr>
          <p:grpSpPr>
            <a:xfrm>
              <a:off x="3751447" y="57206"/>
              <a:ext cx="1832714" cy="3052726"/>
              <a:chOff x="0" y="0"/>
              <a:chExt cx="1832714" cy="3052726"/>
            </a:xfrm>
          </p:grpSpPr>
          <p:sp>
            <p:nvSpPr>
              <p:cNvPr id="4334" name="Google Shape;4334;g1144098fccd_0_10398"/>
              <p:cNvSpPr/>
              <p:nvPr/>
            </p:nvSpPr>
            <p:spPr>
              <a:xfrm>
                <a:off x="754690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5" name="Google Shape;4335;g1144098fccd_0_10398"/>
              <p:cNvSpPr/>
              <p:nvPr/>
            </p:nvSpPr>
            <p:spPr>
              <a:xfrm>
                <a:off x="814097" y="4059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6" name="Google Shape;4336;g1144098fccd_0_10398"/>
              <p:cNvSpPr/>
              <p:nvPr/>
            </p:nvSpPr>
            <p:spPr>
              <a:xfrm>
                <a:off x="871304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7" name="Google Shape;4337;g1144098fccd_0_10398"/>
              <p:cNvSpPr/>
              <p:nvPr/>
            </p:nvSpPr>
            <p:spPr>
              <a:xfrm>
                <a:off x="928510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8" name="Google Shape;4338;g1144098fccd_0_10398"/>
              <p:cNvSpPr/>
              <p:nvPr/>
            </p:nvSpPr>
            <p:spPr>
              <a:xfrm>
                <a:off x="987917" y="4059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39" name="Google Shape;4339;g1144098fccd_0_10398"/>
              <p:cNvSpPr/>
              <p:nvPr/>
            </p:nvSpPr>
            <p:spPr>
              <a:xfrm>
                <a:off x="1045124" y="4059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0" name="Google Shape;4340;g1144098fccd_0_10398"/>
              <p:cNvSpPr/>
              <p:nvPr/>
            </p:nvSpPr>
            <p:spPr>
              <a:xfrm>
                <a:off x="1102331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1" name="Google Shape;4341;g1144098fccd_0_10398"/>
              <p:cNvSpPr/>
              <p:nvPr/>
            </p:nvSpPr>
            <p:spPr>
              <a:xfrm>
                <a:off x="697483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2" name="Google Shape;4342;g1144098fccd_0_10398"/>
              <p:cNvSpPr/>
              <p:nvPr/>
            </p:nvSpPr>
            <p:spPr>
              <a:xfrm>
                <a:off x="754690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3" name="Google Shape;4343;g1144098fccd_0_10398"/>
              <p:cNvSpPr/>
              <p:nvPr/>
            </p:nvSpPr>
            <p:spPr>
              <a:xfrm>
                <a:off x="584169" y="4059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4" name="Google Shape;4344;g1144098fccd_0_10398"/>
              <p:cNvSpPr/>
              <p:nvPr/>
            </p:nvSpPr>
            <p:spPr>
              <a:xfrm>
                <a:off x="640276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5" name="Google Shape;4345;g1144098fccd_0_10398"/>
              <p:cNvSpPr/>
              <p:nvPr/>
            </p:nvSpPr>
            <p:spPr>
              <a:xfrm>
                <a:off x="584169" y="3465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6" name="Google Shape;4346;g1144098fccd_0_10398"/>
              <p:cNvSpPr/>
              <p:nvPr/>
            </p:nvSpPr>
            <p:spPr>
              <a:xfrm>
                <a:off x="640276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7" name="Google Shape;4347;g1144098fccd_0_10398"/>
              <p:cNvSpPr/>
              <p:nvPr/>
            </p:nvSpPr>
            <p:spPr>
              <a:xfrm>
                <a:off x="814097" y="3465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8" name="Google Shape;4348;g1144098fccd_0_10398"/>
              <p:cNvSpPr/>
              <p:nvPr/>
            </p:nvSpPr>
            <p:spPr>
              <a:xfrm>
                <a:off x="871304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49" name="Google Shape;4349;g1144098fccd_0_10398"/>
              <p:cNvSpPr/>
              <p:nvPr/>
            </p:nvSpPr>
            <p:spPr>
              <a:xfrm>
                <a:off x="928510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0" name="Google Shape;4350;g1144098fccd_0_10398"/>
              <p:cNvSpPr/>
              <p:nvPr/>
            </p:nvSpPr>
            <p:spPr>
              <a:xfrm>
                <a:off x="987917" y="3465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1" name="Google Shape;4351;g1144098fccd_0_10398"/>
              <p:cNvSpPr/>
              <p:nvPr/>
            </p:nvSpPr>
            <p:spPr>
              <a:xfrm>
                <a:off x="1045124" y="3465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2" name="Google Shape;4352;g1144098fccd_0_10398"/>
              <p:cNvSpPr/>
              <p:nvPr/>
            </p:nvSpPr>
            <p:spPr>
              <a:xfrm>
                <a:off x="1102331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3" name="Google Shape;4353;g1144098fccd_0_10398"/>
              <p:cNvSpPr/>
              <p:nvPr/>
            </p:nvSpPr>
            <p:spPr>
              <a:xfrm>
                <a:off x="697483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4" name="Google Shape;4354;g1144098fccd_0_10398"/>
              <p:cNvSpPr/>
              <p:nvPr/>
            </p:nvSpPr>
            <p:spPr>
              <a:xfrm>
                <a:off x="754690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5" name="Google Shape;4355;g1144098fccd_0_10398"/>
              <p:cNvSpPr/>
              <p:nvPr/>
            </p:nvSpPr>
            <p:spPr>
              <a:xfrm>
                <a:off x="584169" y="289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6" name="Google Shape;4356;g1144098fccd_0_10398"/>
              <p:cNvSpPr/>
              <p:nvPr/>
            </p:nvSpPr>
            <p:spPr>
              <a:xfrm>
                <a:off x="464255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7" name="Google Shape;4357;g1144098fccd_0_10398"/>
              <p:cNvSpPr/>
              <p:nvPr/>
            </p:nvSpPr>
            <p:spPr>
              <a:xfrm>
                <a:off x="526962" y="5258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8" name="Google Shape;4358;g1144098fccd_0_10398"/>
              <p:cNvSpPr/>
              <p:nvPr/>
            </p:nvSpPr>
            <p:spPr>
              <a:xfrm>
                <a:off x="526962" y="4686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59" name="Google Shape;4359;g1144098fccd_0_10398"/>
              <p:cNvSpPr/>
              <p:nvPr/>
            </p:nvSpPr>
            <p:spPr>
              <a:xfrm>
                <a:off x="526962" y="4059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0" name="Google Shape;4360;g1144098fccd_0_10398"/>
              <p:cNvSpPr/>
              <p:nvPr/>
            </p:nvSpPr>
            <p:spPr>
              <a:xfrm>
                <a:off x="464255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1" name="Google Shape;4361;g1144098fccd_0_10398"/>
              <p:cNvSpPr/>
              <p:nvPr/>
            </p:nvSpPr>
            <p:spPr>
              <a:xfrm>
                <a:off x="526962" y="3465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2" name="Google Shape;4362;g1144098fccd_0_10398"/>
              <p:cNvSpPr/>
              <p:nvPr/>
            </p:nvSpPr>
            <p:spPr>
              <a:xfrm>
                <a:off x="349841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3" name="Google Shape;4363;g1144098fccd_0_10398"/>
              <p:cNvSpPr/>
              <p:nvPr/>
            </p:nvSpPr>
            <p:spPr>
              <a:xfrm>
                <a:off x="407048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4" name="Google Shape;4364;g1144098fccd_0_10398"/>
              <p:cNvSpPr/>
              <p:nvPr/>
            </p:nvSpPr>
            <p:spPr>
              <a:xfrm>
                <a:off x="349841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5" name="Google Shape;4365;g1144098fccd_0_10398"/>
              <p:cNvSpPr/>
              <p:nvPr/>
            </p:nvSpPr>
            <p:spPr>
              <a:xfrm>
                <a:off x="407048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6" name="Google Shape;4366;g1144098fccd_0_10398"/>
              <p:cNvSpPr/>
              <p:nvPr/>
            </p:nvSpPr>
            <p:spPr>
              <a:xfrm>
                <a:off x="236528" y="4059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7" name="Google Shape;4367;g1144098fccd_0_10398"/>
              <p:cNvSpPr/>
              <p:nvPr/>
            </p:nvSpPr>
            <p:spPr>
              <a:xfrm>
                <a:off x="293735" y="4059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8" name="Google Shape;4368;g1144098fccd_0_10398"/>
              <p:cNvSpPr/>
              <p:nvPr/>
            </p:nvSpPr>
            <p:spPr>
              <a:xfrm>
                <a:off x="236528" y="3465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69" name="Google Shape;4369;g1144098fccd_0_10398"/>
              <p:cNvSpPr/>
              <p:nvPr/>
            </p:nvSpPr>
            <p:spPr>
              <a:xfrm>
                <a:off x="293735" y="3465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0" name="Google Shape;4370;g1144098fccd_0_10398"/>
              <p:cNvSpPr/>
              <p:nvPr/>
            </p:nvSpPr>
            <p:spPr>
              <a:xfrm>
                <a:off x="179321" y="4059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1" name="Google Shape;4371;g1144098fccd_0_10398"/>
              <p:cNvSpPr/>
              <p:nvPr/>
            </p:nvSpPr>
            <p:spPr>
              <a:xfrm>
                <a:off x="179321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2" name="Google Shape;4372;g1144098fccd_0_10398"/>
              <p:cNvSpPr/>
              <p:nvPr/>
            </p:nvSpPr>
            <p:spPr>
              <a:xfrm>
                <a:off x="349841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3" name="Google Shape;4373;g1144098fccd_0_10398"/>
              <p:cNvSpPr/>
              <p:nvPr/>
            </p:nvSpPr>
            <p:spPr>
              <a:xfrm>
                <a:off x="407048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4" name="Google Shape;4374;g1144098fccd_0_10398"/>
              <p:cNvSpPr/>
              <p:nvPr/>
            </p:nvSpPr>
            <p:spPr>
              <a:xfrm>
                <a:off x="236528" y="289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5" name="Google Shape;4375;g1144098fccd_0_10398"/>
              <p:cNvSpPr/>
              <p:nvPr/>
            </p:nvSpPr>
            <p:spPr>
              <a:xfrm>
                <a:off x="293735" y="289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6" name="Google Shape;4376;g1144098fccd_0_10398"/>
              <p:cNvSpPr/>
              <p:nvPr/>
            </p:nvSpPr>
            <p:spPr>
              <a:xfrm>
                <a:off x="179321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7" name="Google Shape;4377;g1144098fccd_0_10398"/>
              <p:cNvSpPr/>
              <p:nvPr/>
            </p:nvSpPr>
            <p:spPr>
              <a:xfrm>
                <a:off x="349841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8" name="Google Shape;4378;g1144098fccd_0_10398"/>
              <p:cNvSpPr/>
              <p:nvPr/>
            </p:nvSpPr>
            <p:spPr>
              <a:xfrm>
                <a:off x="407048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79" name="Google Shape;4379;g1144098fccd_0_10398"/>
              <p:cNvSpPr/>
              <p:nvPr/>
            </p:nvSpPr>
            <p:spPr>
              <a:xfrm>
                <a:off x="236528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0" name="Google Shape;4380;g1144098fccd_0_10398"/>
              <p:cNvSpPr/>
              <p:nvPr/>
            </p:nvSpPr>
            <p:spPr>
              <a:xfrm>
                <a:off x="293735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1" name="Google Shape;4381;g1144098fccd_0_10398"/>
              <p:cNvSpPr/>
              <p:nvPr/>
            </p:nvSpPr>
            <p:spPr>
              <a:xfrm>
                <a:off x="179321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2" name="Google Shape;4382;g1144098fccd_0_10398"/>
              <p:cNvSpPr/>
              <p:nvPr/>
            </p:nvSpPr>
            <p:spPr>
              <a:xfrm>
                <a:off x="119914" y="3465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3" name="Google Shape;4383;g1144098fccd_0_10398"/>
              <p:cNvSpPr/>
              <p:nvPr/>
            </p:nvSpPr>
            <p:spPr>
              <a:xfrm>
                <a:off x="119914" y="289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4" name="Google Shape;4384;g1144098fccd_0_10398"/>
              <p:cNvSpPr/>
              <p:nvPr/>
            </p:nvSpPr>
            <p:spPr>
              <a:xfrm>
                <a:off x="119914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5" name="Google Shape;4385;g1144098fccd_0_10398"/>
              <p:cNvSpPr/>
              <p:nvPr/>
            </p:nvSpPr>
            <p:spPr>
              <a:xfrm>
                <a:off x="62707" y="3465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6" name="Google Shape;4386;g1144098fccd_0_10398"/>
              <p:cNvSpPr/>
              <p:nvPr/>
            </p:nvSpPr>
            <p:spPr>
              <a:xfrm>
                <a:off x="62707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7" name="Google Shape;4387;g1144098fccd_0_10398"/>
              <p:cNvSpPr/>
              <p:nvPr/>
            </p:nvSpPr>
            <p:spPr>
              <a:xfrm>
                <a:off x="62707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8" name="Google Shape;4388;g1144098fccd_0_10398"/>
              <p:cNvSpPr/>
              <p:nvPr/>
            </p:nvSpPr>
            <p:spPr>
              <a:xfrm>
                <a:off x="179321" y="616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89" name="Google Shape;4389;g1144098fccd_0_10398"/>
              <p:cNvSpPr/>
              <p:nvPr/>
            </p:nvSpPr>
            <p:spPr>
              <a:xfrm>
                <a:off x="119914" y="616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0" name="Google Shape;4390;g1144098fccd_0_10398"/>
              <p:cNvSpPr/>
              <p:nvPr/>
            </p:nvSpPr>
            <p:spPr>
              <a:xfrm>
                <a:off x="179321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1" name="Google Shape;4391;g1144098fccd_0_10398"/>
              <p:cNvSpPr/>
              <p:nvPr/>
            </p:nvSpPr>
            <p:spPr>
              <a:xfrm>
                <a:off x="119914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2" name="Google Shape;4392;g1144098fccd_0_10398"/>
              <p:cNvSpPr/>
              <p:nvPr/>
            </p:nvSpPr>
            <p:spPr>
              <a:xfrm>
                <a:off x="62707" y="616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3" name="Google Shape;4393;g1144098fccd_0_10398"/>
              <p:cNvSpPr/>
              <p:nvPr/>
            </p:nvSpPr>
            <p:spPr>
              <a:xfrm>
                <a:off x="0" y="616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4" name="Google Shape;4394;g1144098fccd_0_10398"/>
              <p:cNvSpPr/>
              <p:nvPr/>
            </p:nvSpPr>
            <p:spPr>
              <a:xfrm>
                <a:off x="640276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5" name="Google Shape;4395;g1144098fccd_0_10398"/>
              <p:cNvSpPr/>
              <p:nvPr/>
            </p:nvSpPr>
            <p:spPr>
              <a:xfrm>
                <a:off x="814097" y="2893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6" name="Google Shape;4396;g1144098fccd_0_10398"/>
              <p:cNvSpPr/>
              <p:nvPr/>
            </p:nvSpPr>
            <p:spPr>
              <a:xfrm>
                <a:off x="754690" y="172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7" name="Google Shape;4397;g1144098fccd_0_10398"/>
              <p:cNvSpPr/>
              <p:nvPr/>
            </p:nvSpPr>
            <p:spPr>
              <a:xfrm>
                <a:off x="754690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8" name="Google Shape;4398;g1144098fccd_0_10398"/>
              <p:cNvSpPr/>
              <p:nvPr/>
            </p:nvSpPr>
            <p:spPr>
              <a:xfrm>
                <a:off x="814097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399" name="Google Shape;4399;g1144098fccd_0_10398"/>
              <p:cNvSpPr/>
              <p:nvPr/>
            </p:nvSpPr>
            <p:spPr>
              <a:xfrm>
                <a:off x="871304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0" name="Google Shape;4400;g1144098fccd_0_10398"/>
              <p:cNvSpPr/>
              <p:nvPr/>
            </p:nvSpPr>
            <p:spPr>
              <a:xfrm>
                <a:off x="928510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1" name="Google Shape;4401;g1144098fccd_0_10398"/>
              <p:cNvSpPr/>
              <p:nvPr/>
            </p:nvSpPr>
            <p:spPr>
              <a:xfrm>
                <a:off x="871304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2" name="Google Shape;4402;g1144098fccd_0_10398"/>
              <p:cNvSpPr/>
              <p:nvPr/>
            </p:nvSpPr>
            <p:spPr>
              <a:xfrm>
                <a:off x="928510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3" name="Google Shape;4403;g1144098fccd_0_10398"/>
              <p:cNvSpPr/>
              <p:nvPr/>
            </p:nvSpPr>
            <p:spPr>
              <a:xfrm>
                <a:off x="987917" y="2893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4" name="Google Shape;4404;g1144098fccd_0_10398"/>
              <p:cNvSpPr/>
              <p:nvPr/>
            </p:nvSpPr>
            <p:spPr>
              <a:xfrm>
                <a:off x="1045124" y="2893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5" name="Google Shape;4405;g1144098fccd_0_10398"/>
              <p:cNvSpPr/>
              <p:nvPr/>
            </p:nvSpPr>
            <p:spPr>
              <a:xfrm>
                <a:off x="1102331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6" name="Google Shape;4406;g1144098fccd_0_10398"/>
              <p:cNvSpPr/>
              <p:nvPr/>
            </p:nvSpPr>
            <p:spPr>
              <a:xfrm>
                <a:off x="1045124" y="233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7" name="Google Shape;4407;g1144098fccd_0_10398"/>
              <p:cNvSpPr/>
              <p:nvPr/>
            </p:nvSpPr>
            <p:spPr>
              <a:xfrm>
                <a:off x="1102331" y="2332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8" name="Google Shape;4408;g1144098fccd_0_10398"/>
              <p:cNvSpPr/>
              <p:nvPr/>
            </p:nvSpPr>
            <p:spPr>
              <a:xfrm>
                <a:off x="1330058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09" name="Google Shape;4409;g1144098fccd_0_10398"/>
              <p:cNvSpPr/>
              <p:nvPr/>
            </p:nvSpPr>
            <p:spPr>
              <a:xfrm>
                <a:off x="1387265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0" name="Google Shape;4410;g1144098fccd_0_10398"/>
              <p:cNvSpPr/>
              <p:nvPr/>
            </p:nvSpPr>
            <p:spPr>
              <a:xfrm>
                <a:off x="1446672" y="75138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1" name="Google Shape;4411;g1144098fccd_0_10398"/>
              <p:cNvSpPr/>
              <p:nvPr/>
            </p:nvSpPr>
            <p:spPr>
              <a:xfrm>
                <a:off x="1503879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2" name="Google Shape;4412;g1144098fccd_0_10398"/>
              <p:cNvSpPr/>
              <p:nvPr/>
            </p:nvSpPr>
            <p:spPr>
              <a:xfrm>
                <a:off x="1561086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3" name="Google Shape;4413;g1144098fccd_0_10398"/>
              <p:cNvSpPr/>
              <p:nvPr/>
            </p:nvSpPr>
            <p:spPr>
              <a:xfrm>
                <a:off x="1620493" y="75138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4" name="Google Shape;4414;g1144098fccd_0_10398"/>
              <p:cNvSpPr/>
              <p:nvPr/>
            </p:nvSpPr>
            <p:spPr>
              <a:xfrm>
                <a:off x="1677700" y="7513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5" name="Google Shape;4415;g1144098fccd_0_10398"/>
              <p:cNvSpPr/>
              <p:nvPr/>
            </p:nvSpPr>
            <p:spPr>
              <a:xfrm>
                <a:off x="1734907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6" name="Google Shape;4416;g1144098fccd_0_10398"/>
              <p:cNvSpPr/>
              <p:nvPr/>
            </p:nvSpPr>
            <p:spPr>
              <a:xfrm>
                <a:off x="1794314" y="7513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7" name="Google Shape;4417;g1144098fccd_0_10398"/>
              <p:cNvSpPr/>
              <p:nvPr/>
            </p:nvSpPr>
            <p:spPr>
              <a:xfrm>
                <a:off x="1330058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8" name="Google Shape;4418;g1144098fccd_0_10398"/>
              <p:cNvSpPr/>
              <p:nvPr/>
            </p:nvSpPr>
            <p:spPr>
              <a:xfrm>
                <a:off x="1387265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19" name="Google Shape;4419;g1144098fccd_0_10398"/>
              <p:cNvSpPr/>
              <p:nvPr/>
            </p:nvSpPr>
            <p:spPr>
              <a:xfrm>
                <a:off x="1446672" y="69637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0" name="Google Shape;4420;g1144098fccd_0_10398"/>
              <p:cNvSpPr/>
              <p:nvPr/>
            </p:nvSpPr>
            <p:spPr>
              <a:xfrm>
                <a:off x="1503879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1" name="Google Shape;4421;g1144098fccd_0_10398"/>
              <p:cNvSpPr/>
              <p:nvPr/>
            </p:nvSpPr>
            <p:spPr>
              <a:xfrm>
                <a:off x="1561086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2" name="Google Shape;4422;g1144098fccd_0_10398"/>
              <p:cNvSpPr/>
              <p:nvPr/>
            </p:nvSpPr>
            <p:spPr>
              <a:xfrm>
                <a:off x="1620493" y="69637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3" name="Google Shape;4423;g1144098fccd_0_10398"/>
              <p:cNvSpPr/>
              <p:nvPr/>
            </p:nvSpPr>
            <p:spPr>
              <a:xfrm>
                <a:off x="1677700" y="6963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4" name="Google Shape;4424;g1144098fccd_0_10398"/>
              <p:cNvSpPr/>
              <p:nvPr/>
            </p:nvSpPr>
            <p:spPr>
              <a:xfrm>
                <a:off x="1734907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5" name="Google Shape;4425;g1144098fccd_0_10398"/>
              <p:cNvSpPr/>
              <p:nvPr/>
            </p:nvSpPr>
            <p:spPr>
              <a:xfrm>
                <a:off x="1330058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6" name="Google Shape;4426;g1144098fccd_0_10398"/>
              <p:cNvSpPr/>
              <p:nvPr/>
            </p:nvSpPr>
            <p:spPr>
              <a:xfrm>
                <a:off x="1387265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7" name="Google Shape;4427;g1144098fccd_0_10398"/>
              <p:cNvSpPr/>
              <p:nvPr/>
            </p:nvSpPr>
            <p:spPr>
              <a:xfrm>
                <a:off x="1216745" y="75138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8" name="Google Shape;4428;g1144098fccd_0_10398"/>
              <p:cNvSpPr/>
              <p:nvPr/>
            </p:nvSpPr>
            <p:spPr>
              <a:xfrm>
                <a:off x="1272852" y="7513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29" name="Google Shape;4429;g1144098fccd_0_10398"/>
              <p:cNvSpPr/>
              <p:nvPr/>
            </p:nvSpPr>
            <p:spPr>
              <a:xfrm>
                <a:off x="1218945" y="694175"/>
                <a:ext cx="363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0" name="Google Shape;4430;g1144098fccd_0_10398"/>
              <p:cNvSpPr/>
              <p:nvPr/>
            </p:nvSpPr>
            <p:spPr>
              <a:xfrm>
                <a:off x="1272852" y="6963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1" name="Google Shape;4431;g1144098fccd_0_10398"/>
              <p:cNvSpPr/>
              <p:nvPr/>
            </p:nvSpPr>
            <p:spPr>
              <a:xfrm>
                <a:off x="1218945" y="640269"/>
                <a:ext cx="363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2" name="Google Shape;4432;g1144098fccd_0_10398"/>
              <p:cNvSpPr/>
              <p:nvPr/>
            </p:nvSpPr>
            <p:spPr>
              <a:xfrm>
                <a:off x="1159538" y="694175"/>
                <a:ext cx="363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3" name="Google Shape;4433;g1144098fccd_0_10398"/>
              <p:cNvSpPr/>
              <p:nvPr/>
            </p:nvSpPr>
            <p:spPr>
              <a:xfrm>
                <a:off x="1159538" y="640269"/>
                <a:ext cx="363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4" name="Google Shape;4434;g1144098fccd_0_10398"/>
              <p:cNvSpPr/>
              <p:nvPr/>
            </p:nvSpPr>
            <p:spPr>
              <a:xfrm>
                <a:off x="1272852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5" name="Google Shape;4435;g1144098fccd_0_10398"/>
              <p:cNvSpPr/>
              <p:nvPr/>
            </p:nvSpPr>
            <p:spPr>
              <a:xfrm>
                <a:off x="1446672" y="6369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6" name="Google Shape;4436;g1144098fccd_0_10398"/>
              <p:cNvSpPr/>
              <p:nvPr/>
            </p:nvSpPr>
            <p:spPr>
              <a:xfrm>
                <a:off x="1503879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7" name="Google Shape;4437;g1144098fccd_0_10398"/>
              <p:cNvSpPr/>
              <p:nvPr/>
            </p:nvSpPr>
            <p:spPr>
              <a:xfrm>
                <a:off x="1561086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8" name="Google Shape;4438;g1144098fccd_0_10398"/>
              <p:cNvSpPr/>
              <p:nvPr/>
            </p:nvSpPr>
            <p:spPr>
              <a:xfrm>
                <a:off x="1620493" y="6369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39" name="Google Shape;4439;g1144098fccd_0_10398"/>
              <p:cNvSpPr/>
              <p:nvPr/>
            </p:nvSpPr>
            <p:spPr>
              <a:xfrm>
                <a:off x="1677700" y="6369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0" name="Google Shape;4440;g1144098fccd_0_10398"/>
              <p:cNvSpPr/>
              <p:nvPr/>
            </p:nvSpPr>
            <p:spPr>
              <a:xfrm>
                <a:off x="1734907" y="636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1" name="Google Shape;4441;g1144098fccd_0_10398"/>
              <p:cNvSpPr/>
              <p:nvPr/>
            </p:nvSpPr>
            <p:spPr>
              <a:xfrm>
                <a:off x="523662" y="6963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2" name="Google Shape;4442;g1144098fccd_0_10398"/>
              <p:cNvSpPr/>
              <p:nvPr/>
            </p:nvSpPr>
            <p:spPr>
              <a:xfrm>
                <a:off x="640276" y="179319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3" name="Google Shape;4443;g1144098fccd_0_10398"/>
              <p:cNvSpPr/>
              <p:nvPr/>
            </p:nvSpPr>
            <p:spPr>
              <a:xfrm>
                <a:off x="640276" y="18504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4" name="Google Shape;4444;g1144098fccd_0_10398"/>
              <p:cNvSpPr/>
              <p:nvPr/>
            </p:nvSpPr>
            <p:spPr>
              <a:xfrm>
                <a:off x="640276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5" name="Google Shape;4445;g1144098fccd_0_10398"/>
              <p:cNvSpPr/>
              <p:nvPr/>
            </p:nvSpPr>
            <p:spPr>
              <a:xfrm>
                <a:off x="640276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6" name="Google Shape;4446;g1144098fccd_0_10398"/>
              <p:cNvSpPr/>
              <p:nvPr/>
            </p:nvSpPr>
            <p:spPr>
              <a:xfrm>
                <a:off x="640276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7" name="Google Shape;4447;g1144098fccd_0_10398"/>
              <p:cNvSpPr/>
              <p:nvPr/>
            </p:nvSpPr>
            <p:spPr>
              <a:xfrm>
                <a:off x="640276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8" name="Google Shape;4448;g1144098fccd_0_10398"/>
              <p:cNvSpPr/>
              <p:nvPr/>
            </p:nvSpPr>
            <p:spPr>
              <a:xfrm>
                <a:off x="640276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49" name="Google Shape;4449;g1144098fccd_0_10398"/>
              <p:cNvSpPr/>
              <p:nvPr/>
            </p:nvSpPr>
            <p:spPr>
              <a:xfrm>
                <a:off x="640276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0" name="Google Shape;4450;g1144098fccd_0_10398"/>
              <p:cNvSpPr/>
              <p:nvPr/>
            </p:nvSpPr>
            <p:spPr>
              <a:xfrm>
                <a:off x="640276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1" name="Google Shape;4451;g1144098fccd_0_10398"/>
              <p:cNvSpPr/>
              <p:nvPr/>
            </p:nvSpPr>
            <p:spPr>
              <a:xfrm>
                <a:off x="640276" y="23146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2" name="Google Shape;4452;g1144098fccd_0_10398"/>
              <p:cNvSpPr/>
              <p:nvPr/>
            </p:nvSpPr>
            <p:spPr>
              <a:xfrm>
                <a:off x="640276" y="237405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3" name="Google Shape;4453;g1144098fccd_0_10398"/>
              <p:cNvSpPr/>
              <p:nvPr/>
            </p:nvSpPr>
            <p:spPr>
              <a:xfrm>
                <a:off x="640276" y="24312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4" name="Google Shape;4454;g1144098fccd_0_10398"/>
              <p:cNvSpPr/>
              <p:nvPr/>
            </p:nvSpPr>
            <p:spPr>
              <a:xfrm>
                <a:off x="640276" y="24906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5" name="Google Shape;4455;g1144098fccd_0_10398"/>
              <p:cNvSpPr/>
              <p:nvPr/>
            </p:nvSpPr>
            <p:spPr>
              <a:xfrm>
                <a:off x="640276" y="254787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6" name="Google Shape;4456;g1144098fccd_0_10398"/>
              <p:cNvSpPr/>
              <p:nvPr/>
            </p:nvSpPr>
            <p:spPr>
              <a:xfrm>
                <a:off x="640276" y="260508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7" name="Google Shape;4457;g1144098fccd_0_10398"/>
              <p:cNvSpPr/>
              <p:nvPr/>
            </p:nvSpPr>
            <p:spPr>
              <a:xfrm>
                <a:off x="640276" y="26611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8" name="Google Shape;4458;g1144098fccd_0_10398"/>
              <p:cNvSpPr/>
              <p:nvPr/>
            </p:nvSpPr>
            <p:spPr>
              <a:xfrm>
                <a:off x="695283" y="179319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59" name="Google Shape;4459;g1144098fccd_0_10398"/>
              <p:cNvSpPr/>
              <p:nvPr/>
            </p:nvSpPr>
            <p:spPr>
              <a:xfrm>
                <a:off x="695283" y="18504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0" name="Google Shape;4460;g1144098fccd_0_10398"/>
              <p:cNvSpPr/>
              <p:nvPr/>
            </p:nvSpPr>
            <p:spPr>
              <a:xfrm>
                <a:off x="695283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1" name="Google Shape;4461;g1144098fccd_0_10398"/>
              <p:cNvSpPr/>
              <p:nvPr/>
            </p:nvSpPr>
            <p:spPr>
              <a:xfrm>
                <a:off x="695283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2" name="Google Shape;4462;g1144098fccd_0_10398"/>
              <p:cNvSpPr/>
              <p:nvPr/>
            </p:nvSpPr>
            <p:spPr>
              <a:xfrm>
                <a:off x="695283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3" name="Google Shape;4463;g1144098fccd_0_10398"/>
              <p:cNvSpPr/>
              <p:nvPr/>
            </p:nvSpPr>
            <p:spPr>
              <a:xfrm>
                <a:off x="695283" y="20814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4" name="Google Shape;4464;g1144098fccd_0_10398"/>
              <p:cNvSpPr/>
              <p:nvPr/>
            </p:nvSpPr>
            <p:spPr>
              <a:xfrm>
                <a:off x="695283" y="21408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5" name="Google Shape;4465;g1144098fccd_0_10398"/>
              <p:cNvSpPr/>
              <p:nvPr/>
            </p:nvSpPr>
            <p:spPr>
              <a:xfrm>
                <a:off x="695283" y="219803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6" name="Google Shape;4466;g1144098fccd_0_10398"/>
              <p:cNvSpPr/>
              <p:nvPr/>
            </p:nvSpPr>
            <p:spPr>
              <a:xfrm>
                <a:off x="695283" y="22574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7" name="Google Shape;4467;g1144098fccd_0_10398"/>
              <p:cNvSpPr/>
              <p:nvPr/>
            </p:nvSpPr>
            <p:spPr>
              <a:xfrm>
                <a:off x="754690" y="179319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8" name="Google Shape;4468;g1144098fccd_0_10398"/>
              <p:cNvSpPr/>
              <p:nvPr/>
            </p:nvSpPr>
            <p:spPr>
              <a:xfrm>
                <a:off x="754690" y="18504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69" name="Google Shape;4469;g1144098fccd_0_10398"/>
              <p:cNvSpPr/>
              <p:nvPr/>
            </p:nvSpPr>
            <p:spPr>
              <a:xfrm>
                <a:off x="754690" y="19076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0" name="Google Shape;4470;g1144098fccd_0_10398"/>
              <p:cNvSpPr/>
              <p:nvPr/>
            </p:nvSpPr>
            <p:spPr>
              <a:xfrm>
                <a:off x="754690" y="19648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1" name="Google Shape;4471;g1144098fccd_0_10398"/>
              <p:cNvSpPr/>
              <p:nvPr/>
            </p:nvSpPr>
            <p:spPr>
              <a:xfrm>
                <a:off x="754690" y="20242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2" name="Google Shape;4472;g1144098fccd_0_10398"/>
              <p:cNvSpPr/>
              <p:nvPr/>
            </p:nvSpPr>
            <p:spPr>
              <a:xfrm>
                <a:off x="754690" y="20814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3" name="Google Shape;4473;g1144098fccd_0_10398"/>
              <p:cNvSpPr/>
              <p:nvPr/>
            </p:nvSpPr>
            <p:spPr>
              <a:xfrm>
                <a:off x="754690" y="21408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4" name="Google Shape;4474;g1144098fccd_0_10398"/>
              <p:cNvSpPr/>
              <p:nvPr/>
            </p:nvSpPr>
            <p:spPr>
              <a:xfrm>
                <a:off x="754690" y="219803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5" name="Google Shape;4475;g1144098fccd_0_10398"/>
              <p:cNvSpPr/>
              <p:nvPr/>
            </p:nvSpPr>
            <p:spPr>
              <a:xfrm>
                <a:off x="809696" y="1793194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6" name="Google Shape;4476;g1144098fccd_0_10398"/>
              <p:cNvSpPr/>
              <p:nvPr/>
            </p:nvSpPr>
            <p:spPr>
              <a:xfrm>
                <a:off x="809696" y="190760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7" name="Google Shape;4477;g1144098fccd_0_10398"/>
              <p:cNvSpPr/>
              <p:nvPr/>
            </p:nvSpPr>
            <p:spPr>
              <a:xfrm>
                <a:off x="809696" y="1964812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8" name="Google Shape;4478;g1144098fccd_0_10398"/>
              <p:cNvSpPr/>
              <p:nvPr/>
            </p:nvSpPr>
            <p:spPr>
              <a:xfrm>
                <a:off x="809696" y="20242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79" name="Google Shape;4479;g1144098fccd_0_10398"/>
              <p:cNvSpPr/>
              <p:nvPr/>
            </p:nvSpPr>
            <p:spPr>
              <a:xfrm>
                <a:off x="809696" y="20814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0" name="Google Shape;4480;g1144098fccd_0_10398"/>
              <p:cNvSpPr/>
              <p:nvPr/>
            </p:nvSpPr>
            <p:spPr>
              <a:xfrm>
                <a:off x="809696" y="21408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1" name="Google Shape;4481;g1144098fccd_0_10398"/>
              <p:cNvSpPr/>
              <p:nvPr/>
            </p:nvSpPr>
            <p:spPr>
              <a:xfrm>
                <a:off x="871304" y="179319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2" name="Google Shape;4482;g1144098fccd_0_10398"/>
              <p:cNvSpPr/>
              <p:nvPr/>
            </p:nvSpPr>
            <p:spPr>
              <a:xfrm>
                <a:off x="871304" y="19076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3" name="Google Shape;4483;g1144098fccd_0_10398"/>
              <p:cNvSpPr/>
              <p:nvPr/>
            </p:nvSpPr>
            <p:spPr>
              <a:xfrm>
                <a:off x="871304" y="19648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4" name="Google Shape;4484;g1144098fccd_0_10398"/>
              <p:cNvSpPr/>
              <p:nvPr/>
            </p:nvSpPr>
            <p:spPr>
              <a:xfrm>
                <a:off x="871304" y="20242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5" name="Google Shape;4485;g1144098fccd_0_10398"/>
              <p:cNvSpPr/>
              <p:nvPr/>
            </p:nvSpPr>
            <p:spPr>
              <a:xfrm>
                <a:off x="871304" y="20814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6" name="Google Shape;4486;g1144098fccd_0_10398"/>
              <p:cNvSpPr/>
              <p:nvPr/>
            </p:nvSpPr>
            <p:spPr>
              <a:xfrm>
                <a:off x="928510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7" name="Google Shape;4487;g1144098fccd_0_10398"/>
              <p:cNvSpPr/>
              <p:nvPr/>
            </p:nvSpPr>
            <p:spPr>
              <a:xfrm>
                <a:off x="928510" y="19648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8" name="Google Shape;4488;g1144098fccd_0_10398"/>
              <p:cNvSpPr/>
              <p:nvPr/>
            </p:nvSpPr>
            <p:spPr>
              <a:xfrm>
                <a:off x="928510" y="20242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89" name="Google Shape;4489;g1144098fccd_0_10398"/>
              <p:cNvSpPr/>
              <p:nvPr/>
            </p:nvSpPr>
            <p:spPr>
              <a:xfrm>
                <a:off x="987917" y="19076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0" name="Google Shape;4490;g1144098fccd_0_10398"/>
              <p:cNvSpPr/>
              <p:nvPr/>
            </p:nvSpPr>
            <p:spPr>
              <a:xfrm>
                <a:off x="695283" y="24906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1" name="Google Shape;4491;g1144098fccd_0_10398"/>
              <p:cNvSpPr/>
              <p:nvPr/>
            </p:nvSpPr>
            <p:spPr>
              <a:xfrm>
                <a:off x="695283" y="254787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2" name="Google Shape;4492;g1144098fccd_0_10398"/>
              <p:cNvSpPr/>
              <p:nvPr/>
            </p:nvSpPr>
            <p:spPr>
              <a:xfrm>
                <a:off x="695283" y="260508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3" name="Google Shape;4493;g1144098fccd_0_10398"/>
              <p:cNvSpPr/>
              <p:nvPr/>
            </p:nvSpPr>
            <p:spPr>
              <a:xfrm>
                <a:off x="695283" y="26611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4" name="Google Shape;4494;g1144098fccd_0_10398"/>
              <p:cNvSpPr/>
              <p:nvPr/>
            </p:nvSpPr>
            <p:spPr>
              <a:xfrm>
                <a:off x="349841" y="283500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5" name="Google Shape;4495;g1144098fccd_0_10398"/>
              <p:cNvSpPr/>
              <p:nvPr/>
            </p:nvSpPr>
            <p:spPr>
              <a:xfrm>
                <a:off x="349841" y="28944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6" name="Google Shape;4496;g1144098fccd_0_10398"/>
              <p:cNvSpPr/>
              <p:nvPr/>
            </p:nvSpPr>
            <p:spPr>
              <a:xfrm>
                <a:off x="407048" y="283500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7" name="Google Shape;4497;g1144098fccd_0_10398"/>
              <p:cNvSpPr/>
              <p:nvPr/>
            </p:nvSpPr>
            <p:spPr>
              <a:xfrm>
                <a:off x="407048" y="28944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8" name="Google Shape;4498;g1144098fccd_0_10398"/>
              <p:cNvSpPr/>
              <p:nvPr/>
            </p:nvSpPr>
            <p:spPr>
              <a:xfrm>
                <a:off x="466455" y="283500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499" name="Google Shape;4499;g1144098fccd_0_10398"/>
              <p:cNvSpPr/>
              <p:nvPr/>
            </p:nvSpPr>
            <p:spPr>
              <a:xfrm>
                <a:off x="466455" y="289441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0" name="Google Shape;4500;g1144098fccd_0_10398"/>
              <p:cNvSpPr/>
              <p:nvPr/>
            </p:nvSpPr>
            <p:spPr>
              <a:xfrm>
                <a:off x="523662" y="283500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1" name="Google Shape;4501;g1144098fccd_0_10398"/>
              <p:cNvSpPr/>
              <p:nvPr/>
            </p:nvSpPr>
            <p:spPr>
              <a:xfrm>
                <a:off x="523662" y="28944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2" name="Google Shape;4502;g1144098fccd_0_10398"/>
              <p:cNvSpPr/>
              <p:nvPr/>
            </p:nvSpPr>
            <p:spPr>
              <a:xfrm>
                <a:off x="871304" y="26611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3" name="Google Shape;4503;g1144098fccd_0_10398"/>
              <p:cNvSpPr/>
              <p:nvPr/>
            </p:nvSpPr>
            <p:spPr>
              <a:xfrm>
                <a:off x="814097" y="2721694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4" name="Google Shape;4504;g1144098fccd_0_10398"/>
              <p:cNvSpPr/>
              <p:nvPr/>
            </p:nvSpPr>
            <p:spPr>
              <a:xfrm>
                <a:off x="814097" y="27778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5" name="Google Shape;4505;g1144098fccd_0_10398"/>
              <p:cNvSpPr/>
              <p:nvPr/>
            </p:nvSpPr>
            <p:spPr>
              <a:xfrm>
                <a:off x="871304" y="272169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6" name="Google Shape;4506;g1144098fccd_0_10398"/>
              <p:cNvSpPr/>
              <p:nvPr/>
            </p:nvSpPr>
            <p:spPr>
              <a:xfrm>
                <a:off x="871304" y="277340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7" name="Google Shape;4507;g1144098fccd_0_10398"/>
              <p:cNvSpPr/>
              <p:nvPr/>
            </p:nvSpPr>
            <p:spPr>
              <a:xfrm>
                <a:off x="871304" y="283500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8" name="Google Shape;4508;g1144098fccd_0_10398"/>
              <p:cNvSpPr/>
              <p:nvPr/>
            </p:nvSpPr>
            <p:spPr>
              <a:xfrm>
                <a:off x="871304" y="28922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09" name="Google Shape;4509;g1144098fccd_0_10398"/>
              <p:cNvSpPr/>
              <p:nvPr/>
            </p:nvSpPr>
            <p:spPr>
              <a:xfrm>
                <a:off x="928510" y="260508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0" name="Google Shape;4510;g1144098fccd_0_10398"/>
              <p:cNvSpPr/>
              <p:nvPr/>
            </p:nvSpPr>
            <p:spPr>
              <a:xfrm>
                <a:off x="928510" y="26611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1" name="Google Shape;4511;g1144098fccd_0_10398"/>
              <p:cNvSpPr/>
              <p:nvPr/>
            </p:nvSpPr>
            <p:spPr>
              <a:xfrm>
                <a:off x="928510" y="27183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2" name="Google Shape;4512;g1144098fccd_0_10398"/>
              <p:cNvSpPr/>
              <p:nvPr/>
            </p:nvSpPr>
            <p:spPr>
              <a:xfrm>
                <a:off x="814097" y="283500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3" name="Google Shape;4513;g1144098fccd_0_10398"/>
              <p:cNvSpPr/>
              <p:nvPr/>
            </p:nvSpPr>
            <p:spPr>
              <a:xfrm>
                <a:off x="814097" y="289441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4" name="Google Shape;4514;g1144098fccd_0_10398"/>
              <p:cNvSpPr/>
              <p:nvPr/>
            </p:nvSpPr>
            <p:spPr>
              <a:xfrm>
                <a:off x="349841" y="295492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5" name="Google Shape;4515;g1144098fccd_0_10398"/>
              <p:cNvSpPr/>
              <p:nvPr/>
            </p:nvSpPr>
            <p:spPr>
              <a:xfrm>
                <a:off x="349841" y="301102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6" name="Google Shape;4516;g1144098fccd_0_10398"/>
              <p:cNvSpPr/>
              <p:nvPr/>
            </p:nvSpPr>
            <p:spPr>
              <a:xfrm>
                <a:off x="407048" y="295492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7" name="Google Shape;4517;g1144098fccd_0_10398"/>
              <p:cNvSpPr/>
              <p:nvPr/>
            </p:nvSpPr>
            <p:spPr>
              <a:xfrm>
                <a:off x="407048" y="301102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8" name="Google Shape;4518;g1144098fccd_0_10398"/>
              <p:cNvSpPr/>
              <p:nvPr/>
            </p:nvSpPr>
            <p:spPr>
              <a:xfrm>
                <a:off x="466455" y="295492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19" name="Google Shape;4519;g1144098fccd_0_10398"/>
              <p:cNvSpPr/>
              <p:nvPr/>
            </p:nvSpPr>
            <p:spPr>
              <a:xfrm>
                <a:off x="466455" y="301102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0" name="Google Shape;4520;g1144098fccd_0_10398"/>
              <p:cNvSpPr/>
              <p:nvPr/>
            </p:nvSpPr>
            <p:spPr>
              <a:xfrm>
                <a:off x="177121" y="237405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1" name="Google Shape;4521;g1144098fccd_0_10398"/>
              <p:cNvSpPr/>
              <p:nvPr/>
            </p:nvSpPr>
            <p:spPr>
              <a:xfrm>
                <a:off x="177121" y="243126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2" name="Google Shape;4522;g1144098fccd_0_10398"/>
              <p:cNvSpPr/>
              <p:nvPr/>
            </p:nvSpPr>
            <p:spPr>
              <a:xfrm>
                <a:off x="233227" y="237405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3" name="Google Shape;4523;g1144098fccd_0_10398"/>
              <p:cNvSpPr/>
              <p:nvPr/>
            </p:nvSpPr>
            <p:spPr>
              <a:xfrm>
                <a:off x="233227" y="24312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4" name="Google Shape;4524;g1144098fccd_0_10398"/>
              <p:cNvSpPr/>
              <p:nvPr/>
            </p:nvSpPr>
            <p:spPr>
              <a:xfrm>
                <a:off x="290434" y="237405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5" name="Google Shape;4525;g1144098fccd_0_10398"/>
              <p:cNvSpPr/>
              <p:nvPr/>
            </p:nvSpPr>
            <p:spPr>
              <a:xfrm>
                <a:off x="3300" y="237405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6" name="Google Shape;4526;g1144098fccd_0_10398"/>
              <p:cNvSpPr/>
              <p:nvPr/>
            </p:nvSpPr>
            <p:spPr>
              <a:xfrm>
                <a:off x="62707" y="237405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7" name="Google Shape;4527;g1144098fccd_0_10398"/>
              <p:cNvSpPr/>
              <p:nvPr/>
            </p:nvSpPr>
            <p:spPr>
              <a:xfrm>
                <a:off x="119914" y="237405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8" name="Google Shape;4528;g1144098fccd_0_10398"/>
              <p:cNvSpPr/>
              <p:nvPr/>
            </p:nvSpPr>
            <p:spPr>
              <a:xfrm>
                <a:off x="290434" y="24312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29" name="Google Shape;4529;g1144098fccd_0_10398"/>
              <p:cNvSpPr/>
              <p:nvPr/>
            </p:nvSpPr>
            <p:spPr>
              <a:xfrm>
                <a:off x="177121" y="249066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0" name="Google Shape;4530;g1144098fccd_0_10398"/>
              <p:cNvSpPr/>
              <p:nvPr/>
            </p:nvSpPr>
            <p:spPr>
              <a:xfrm>
                <a:off x="177121" y="254787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1" name="Google Shape;4531;g1144098fccd_0_10398"/>
              <p:cNvSpPr/>
              <p:nvPr/>
            </p:nvSpPr>
            <p:spPr>
              <a:xfrm>
                <a:off x="233227" y="24906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2" name="Google Shape;4532;g1144098fccd_0_10398"/>
              <p:cNvSpPr/>
              <p:nvPr/>
            </p:nvSpPr>
            <p:spPr>
              <a:xfrm>
                <a:off x="233227" y="254787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3" name="Google Shape;4533;g1144098fccd_0_10398"/>
              <p:cNvSpPr/>
              <p:nvPr/>
            </p:nvSpPr>
            <p:spPr>
              <a:xfrm>
                <a:off x="290434" y="24906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4534" name="Google Shape;4534;g1144098fccd_0_10398"/>
            <p:cNvGrpSpPr/>
            <p:nvPr/>
          </p:nvGrpSpPr>
          <p:grpSpPr>
            <a:xfrm>
              <a:off x="3699740" y="1099019"/>
              <a:ext cx="2002135" cy="2010913"/>
              <a:chOff x="-1" y="0"/>
              <a:chExt cx="2002135" cy="2010913"/>
            </a:xfrm>
          </p:grpSpPr>
          <p:sp>
            <p:nvSpPr>
              <p:cNvPr id="4535" name="Google Shape;4535;g1144098fccd_0_10398"/>
              <p:cNvSpPr/>
              <p:nvPr/>
            </p:nvSpPr>
            <p:spPr>
              <a:xfrm>
                <a:off x="342140" y="15060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6" name="Google Shape;4536;g1144098fccd_0_10398"/>
              <p:cNvSpPr/>
              <p:nvPr/>
            </p:nvSpPr>
            <p:spPr>
              <a:xfrm>
                <a:off x="228827" y="156326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7" name="Google Shape;4537;g1144098fccd_0_10398"/>
              <p:cNvSpPr/>
              <p:nvPr/>
            </p:nvSpPr>
            <p:spPr>
              <a:xfrm>
                <a:off x="228827" y="161937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8" name="Google Shape;4538;g1144098fccd_0_10398"/>
              <p:cNvSpPr/>
              <p:nvPr/>
            </p:nvSpPr>
            <p:spPr>
              <a:xfrm>
                <a:off x="284933" y="15632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39" name="Google Shape;4539;g1144098fccd_0_10398"/>
              <p:cNvSpPr/>
              <p:nvPr/>
            </p:nvSpPr>
            <p:spPr>
              <a:xfrm>
                <a:off x="284933" y="16193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0" name="Google Shape;4540;g1144098fccd_0_10398"/>
              <p:cNvSpPr/>
              <p:nvPr/>
            </p:nvSpPr>
            <p:spPr>
              <a:xfrm>
                <a:off x="342140" y="156326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1" name="Google Shape;4541;g1144098fccd_0_10398"/>
              <p:cNvSpPr/>
              <p:nvPr/>
            </p:nvSpPr>
            <p:spPr>
              <a:xfrm>
                <a:off x="342140" y="16193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2" name="Google Shape;4542;g1144098fccd_0_10398"/>
              <p:cNvSpPr/>
              <p:nvPr/>
            </p:nvSpPr>
            <p:spPr>
              <a:xfrm>
                <a:off x="228827" y="16798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3" name="Google Shape;4543;g1144098fccd_0_10398"/>
              <p:cNvSpPr/>
              <p:nvPr/>
            </p:nvSpPr>
            <p:spPr>
              <a:xfrm>
                <a:off x="228827" y="173598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4" name="Google Shape;4544;g1144098fccd_0_10398"/>
              <p:cNvSpPr/>
              <p:nvPr/>
            </p:nvSpPr>
            <p:spPr>
              <a:xfrm>
                <a:off x="284933" y="16798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5" name="Google Shape;4545;g1144098fccd_0_10398"/>
              <p:cNvSpPr/>
              <p:nvPr/>
            </p:nvSpPr>
            <p:spPr>
              <a:xfrm>
                <a:off x="284933" y="17359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6" name="Google Shape;4546;g1144098fccd_0_10398"/>
              <p:cNvSpPr/>
              <p:nvPr/>
            </p:nvSpPr>
            <p:spPr>
              <a:xfrm>
                <a:off x="342140" y="16798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7" name="Google Shape;4547;g1144098fccd_0_10398"/>
              <p:cNvSpPr/>
              <p:nvPr/>
            </p:nvSpPr>
            <p:spPr>
              <a:xfrm>
                <a:off x="342140" y="17359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8" name="Google Shape;4548;g1144098fccd_0_10398"/>
              <p:cNvSpPr/>
              <p:nvPr/>
            </p:nvSpPr>
            <p:spPr>
              <a:xfrm>
                <a:off x="228827" y="179319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49" name="Google Shape;4549;g1144098fccd_0_10398"/>
              <p:cNvSpPr/>
              <p:nvPr/>
            </p:nvSpPr>
            <p:spPr>
              <a:xfrm>
                <a:off x="228827" y="18526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0" name="Google Shape;4550;g1144098fccd_0_10398"/>
              <p:cNvSpPr/>
              <p:nvPr/>
            </p:nvSpPr>
            <p:spPr>
              <a:xfrm>
                <a:off x="284933" y="17931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1" name="Google Shape;4551;g1144098fccd_0_10398"/>
              <p:cNvSpPr/>
              <p:nvPr/>
            </p:nvSpPr>
            <p:spPr>
              <a:xfrm>
                <a:off x="284933" y="18526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2" name="Google Shape;4552;g1144098fccd_0_10398"/>
              <p:cNvSpPr/>
              <p:nvPr/>
            </p:nvSpPr>
            <p:spPr>
              <a:xfrm>
                <a:off x="342140" y="17931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3" name="Google Shape;4553;g1144098fccd_0_10398"/>
              <p:cNvSpPr/>
              <p:nvPr/>
            </p:nvSpPr>
            <p:spPr>
              <a:xfrm>
                <a:off x="342140" y="18526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4" name="Google Shape;4554;g1144098fccd_0_10398"/>
              <p:cNvSpPr/>
              <p:nvPr/>
            </p:nvSpPr>
            <p:spPr>
              <a:xfrm>
                <a:off x="228827" y="191310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5" name="Google Shape;4555;g1144098fccd_0_10398"/>
              <p:cNvSpPr/>
              <p:nvPr/>
            </p:nvSpPr>
            <p:spPr>
              <a:xfrm>
                <a:off x="228827" y="196921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6" name="Google Shape;4556;g1144098fccd_0_10398"/>
              <p:cNvSpPr/>
              <p:nvPr/>
            </p:nvSpPr>
            <p:spPr>
              <a:xfrm>
                <a:off x="284933" y="19131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7" name="Google Shape;4557;g1144098fccd_0_10398"/>
              <p:cNvSpPr/>
              <p:nvPr/>
            </p:nvSpPr>
            <p:spPr>
              <a:xfrm>
                <a:off x="284933" y="19692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8" name="Google Shape;4558;g1144098fccd_0_10398"/>
              <p:cNvSpPr/>
              <p:nvPr/>
            </p:nvSpPr>
            <p:spPr>
              <a:xfrm>
                <a:off x="342140" y="19131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59" name="Google Shape;4559;g1144098fccd_0_10398"/>
              <p:cNvSpPr/>
              <p:nvPr/>
            </p:nvSpPr>
            <p:spPr>
              <a:xfrm>
                <a:off x="342140" y="19692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0" name="Google Shape;4560;g1144098fccd_0_10398"/>
              <p:cNvSpPr/>
              <p:nvPr/>
            </p:nvSpPr>
            <p:spPr>
              <a:xfrm>
                <a:off x="55006" y="138945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1" name="Google Shape;4561;g1144098fccd_0_10398"/>
              <p:cNvSpPr/>
              <p:nvPr/>
            </p:nvSpPr>
            <p:spPr>
              <a:xfrm>
                <a:off x="114413" y="13894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2" name="Google Shape;4562;g1144098fccd_0_10398"/>
              <p:cNvSpPr/>
              <p:nvPr/>
            </p:nvSpPr>
            <p:spPr>
              <a:xfrm>
                <a:off x="171620" y="138945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3" name="Google Shape;4563;g1144098fccd_0_10398"/>
              <p:cNvSpPr/>
              <p:nvPr/>
            </p:nvSpPr>
            <p:spPr>
              <a:xfrm>
                <a:off x="55006" y="144885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4" name="Google Shape;4564;g1144098fccd_0_10398"/>
              <p:cNvSpPr/>
              <p:nvPr/>
            </p:nvSpPr>
            <p:spPr>
              <a:xfrm>
                <a:off x="55006" y="150606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5" name="Google Shape;4565;g1144098fccd_0_10398"/>
              <p:cNvSpPr/>
              <p:nvPr/>
            </p:nvSpPr>
            <p:spPr>
              <a:xfrm>
                <a:off x="114413" y="144885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6" name="Google Shape;4566;g1144098fccd_0_10398"/>
              <p:cNvSpPr/>
              <p:nvPr/>
            </p:nvSpPr>
            <p:spPr>
              <a:xfrm>
                <a:off x="114413" y="150606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7" name="Google Shape;4567;g1144098fccd_0_10398"/>
              <p:cNvSpPr/>
              <p:nvPr/>
            </p:nvSpPr>
            <p:spPr>
              <a:xfrm>
                <a:off x="171620" y="144885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8" name="Google Shape;4568;g1144098fccd_0_10398"/>
              <p:cNvSpPr/>
              <p:nvPr/>
            </p:nvSpPr>
            <p:spPr>
              <a:xfrm>
                <a:off x="171620" y="150606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69" name="Google Shape;4569;g1144098fccd_0_10398"/>
              <p:cNvSpPr/>
              <p:nvPr/>
            </p:nvSpPr>
            <p:spPr>
              <a:xfrm>
                <a:off x="55006" y="156326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0" name="Google Shape;4570;g1144098fccd_0_10398"/>
              <p:cNvSpPr/>
              <p:nvPr/>
            </p:nvSpPr>
            <p:spPr>
              <a:xfrm>
                <a:off x="55006" y="16193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1" name="Google Shape;4571;g1144098fccd_0_10398"/>
              <p:cNvSpPr/>
              <p:nvPr/>
            </p:nvSpPr>
            <p:spPr>
              <a:xfrm>
                <a:off x="-1" y="16193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2" name="Google Shape;4572;g1144098fccd_0_10398"/>
              <p:cNvSpPr/>
              <p:nvPr/>
            </p:nvSpPr>
            <p:spPr>
              <a:xfrm>
                <a:off x="114413" y="156326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3" name="Google Shape;4573;g1144098fccd_0_10398"/>
              <p:cNvSpPr/>
              <p:nvPr/>
            </p:nvSpPr>
            <p:spPr>
              <a:xfrm>
                <a:off x="114413" y="161937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4" name="Google Shape;4574;g1144098fccd_0_10398"/>
              <p:cNvSpPr/>
              <p:nvPr/>
            </p:nvSpPr>
            <p:spPr>
              <a:xfrm>
                <a:off x="171620" y="156326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5" name="Google Shape;4575;g1144098fccd_0_10398"/>
              <p:cNvSpPr/>
              <p:nvPr/>
            </p:nvSpPr>
            <p:spPr>
              <a:xfrm>
                <a:off x="171620" y="16193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6" name="Google Shape;4576;g1144098fccd_0_10398"/>
              <p:cNvSpPr/>
              <p:nvPr/>
            </p:nvSpPr>
            <p:spPr>
              <a:xfrm>
                <a:off x="1729406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7" name="Google Shape;4577;g1144098fccd_0_10398"/>
              <p:cNvSpPr/>
              <p:nvPr/>
            </p:nvSpPr>
            <p:spPr>
              <a:xfrm>
                <a:off x="1729406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8" name="Google Shape;4578;g1144098fccd_0_10398"/>
              <p:cNvSpPr/>
              <p:nvPr/>
            </p:nvSpPr>
            <p:spPr>
              <a:xfrm>
                <a:off x="1786613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79" name="Google Shape;4579;g1144098fccd_0_10398"/>
              <p:cNvSpPr/>
              <p:nvPr/>
            </p:nvSpPr>
            <p:spPr>
              <a:xfrm>
                <a:off x="1786613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0" name="Google Shape;4580;g1144098fccd_0_10398"/>
              <p:cNvSpPr/>
              <p:nvPr/>
            </p:nvSpPr>
            <p:spPr>
              <a:xfrm>
                <a:off x="1846020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1" name="Google Shape;4581;g1144098fccd_0_10398"/>
              <p:cNvSpPr/>
              <p:nvPr/>
            </p:nvSpPr>
            <p:spPr>
              <a:xfrm>
                <a:off x="1846020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2" name="Google Shape;4582;g1144098fccd_0_10398"/>
              <p:cNvSpPr/>
              <p:nvPr/>
            </p:nvSpPr>
            <p:spPr>
              <a:xfrm>
                <a:off x="1903227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3" name="Google Shape;4583;g1144098fccd_0_10398"/>
              <p:cNvSpPr/>
              <p:nvPr/>
            </p:nvSpPr>
            <p:spPr>
              <a:xfrm>
                <a:off x="1903227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4" name="Google Shape;4584;g1144098fccd_0_10398"/>
              <p:cNvSpPr/>
              <p:nvPr/>
            </p:nvSpPr>
            <p:spPr>
              <a:xfrm>
                <a:off x="1960434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5" name="Google Shape;4585;g1144098fccd_0_10398"/>
              <p:cNvSpPr/>
              <p:nvPr/>
            </p:nvSpPr>
            <p:spPr>
              <a:xfrm>
                <a:off x="1960434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6" name="Google Shape;4586;g1144098fccd_0_10398"/>
              <p:cNvSpPr/>
              <p:nvPr/>
            </p:nvSpPr>
            <p:spPr>
              <a:xfrm>
                <a:off x="1729406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7" name="Google Shape;4587;g1144098fccd_0_10398"/>
              <p:cNvSpPr/>
              <p:nvPr/>
            </p:nvSpPr>
            <p:spPr>
              <a:xfrm>
                <a:off x="1729406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8" name="Google Shape;4588;g1144098fccd_0_10398"/>
              <p:cNvSpPr/>
              <p:nvPr/>
            </p:nvSpPr>
            <p:spPr>
              <a:xfrm>
                <a:off x="1786613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89" name="Google Shape;4589;g1144098fccd_0_10398"/>
              <p:cNvSpPr/>
              <p:nvPr/>
            </p:nvSpPr>
            <p:spPr>
              <a:xfrm>
                <a:off x="1786613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0" name="Google Shape;4590;g1144098fccd_0_10398"/>
              <p:cNvSpPr/>
              <p:nvPr/>
            </p:nvSpPr>
            <p:spPr>
              <a:xfrm>
                <a:off x="1846020" y="116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1" name="Google Shape;4591;g1144098fccd_0_10398"/>
              <p:cNvSpPr/>
              <p:nvPr/>
            </p:nvSpPr>
            <p:spPr>
              <a:xfrm>
                <a:off x="1846020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2" name="Google Shape;4592;g1144098fccd_0_10398"/>
              <p:cNvSpPr/>
              <p:nvPr/>
            </p:nvSpPr>
            <p:spPr>
              <a:xfrm>
                <a:off x="1903227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3" name="Google Shape;4593;g1144098fccd_0_10398"/>
              <p:cNvSpPr/>
              <p:nvPr/>
            </p:nvSpPr>
            <p:spPr>
              <a:xfrm>
                <a:off x="1903227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4" name="Google Shape;4594;g1144098fccd_0_10398"/>
              <p:cNvSpPr/>
              <p:nvPr/>
            </p:nvSpPr>
            <p:spPr>
              <a:xfrm>
                <a:off x="1960434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5" name="Google Shape;4595;g1144098fccd_0_10398"/>
              <p:cNvSpPr/>
              <p:nvPr/>
            </p:nvSpPr>
            <p:spPr>
              <a:xfrm>
                <a:off x="1960434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6" name="Google Shape;4596;g1144098fccd_0_10398"/>
              <p:cNvSpPr/>
              <p:nvPr/>
            </p:nvSpPr>
            <p:spPr>
              <a:xfrm>
                <a:off x="1729406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7" name="Google Shape;4597;g1144098fccd_0_10398"/>
              <p:cNvSpPr/>
              <p:nvPr/>
            </p:nvSpPr>
            <p:spPr>
              <a:xfrm>
                <a:off x="1729406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8" name="Google Shape;4598;g1144098fccd_0_10398"/>
              <p:cNvSpPr/>
              <p:nvPr/>
            </p:nvSpPr>
            <p:spPr>
              <a:xfrm>
                <a:off x="1786613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599" name="Google Shape;4599;g1144098fccd_0_10398"/>
              <p:cNvSpPr/>
              <p:nvPr/>
            </p:nvSpPr>
            <p:spPr>
              <a:xfrm>
                <a:off x="1786613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0" name="Google Shape;4600;g1144098fccd_0_10398"/>
              <p:cNvSpPr/>
              <p:nvPr/>
            </p:nvSpPr>
            <p:spPr>
              <a:xfrm>
                <a:off x="1846020" y="229924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1" name="Google Shape;4601;g1144098fccd_0_10398"/>
              <p:cNvSpPr/>
              <p:nvPr/>
            </p:nvSpPr>
            <p:spPr>
              <a:xfrm>
                <a:off x="1846020" y="2871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2" name="Google Shape;4602;g1144098fccd_0_10398"/>
              <p:cNvSpPr/>
              <p:nvPr/>
            </p:nvSpPr>
            <p:spPr>
              <a:xfrm>
                <a:off x="1903227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3" name="Google Shape;4603;g1144098fccd_0_10398"/>
              <p:cNvSpPr/>
              <p:nvPr/>
            </p:nvSpPr>
            <p:spPr>
              <a:xfrm>
                <a:off x="1903227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4" name="Google Shape;4604;g1144098fccd_0_10398"/>
              <p:cNvSpPr/>
              <p:nvPr/>
            </p:nvSpPr>
            <p:spPr>
              <a:xfrm>
                <a:off x="1960434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5" name="Google Shape;4605;g1144098fccd_0_10398"/>
              <p:cNvSpPr/>
              <p:nvPr/>
            </p:nvSpPr>
            <p:spPr>
              <a:xfrm>
                <a:off x="1960434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6" name="Google Shape;4606;g1144098fccd_0_10398"/>
              <p:cNvSpPr/>
              <p:nvPr/>
            </p:nvSpPr>
            <p:spPr>
              <a:xfrm>
                <a:off x="1729406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7" name="Google Shape;4607;g1144098fccd_0_10398"/>
              <p:cNvSpPr/>
              <p:nvPr/>
            </p:nvSpPr>
            <p:spPr>
              <a:xfrm>
                <a:off x="1729406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8" name="Google Shape;4608;g1144098fccd_0_10398"/>
              <p:cNvSpPr/>
              <p:nvPr/>
            </p:nvSpPr>
            <p:spPr>
              <a:xfrm>
                <a:off x="1786613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09" name="Google Shape;4609;g1144098fccd_0_10398"/>
              <p:cNvSpPr/>
              <p:nvPr/>
            </p:nvSpPr>
            <p:spPr>
              <a:xfrm>
                <a:off x="1786613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0" name="Google Shape;4610;g1144098fccd_0_10398"/>
              <p:cNvSpPr/>
              <p:nvPr/>
            </p:nvSpPr>
            <p:spPr>
              <a:xfrm>
                <a:off x="1846020" y="346537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1" name="Google Shape;4611;g1144098fccd_0_10398"/>
              <p:cNvSpPr/>
              <p:nvPr/>
            </p:nvSpPr>
            <p:spPr>
              <a:xfrm>
                <a:off x="1846020" y="4037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2" name="Google Shape;4612;g1144098fccd_0_10398"/>
              <p:cNvSpPr/>
              <p:nvPr/>
            </p:nvSpPr>
            <p:spPr>
              <a:xfrm>
                <a:off x="1903227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3" name="Google Shape;4613;g1144098fccd_0_10398"/>
              <p:cNvSpPr/>
              <p:nvPr/>
            </p:nvSpPr>
            <p:spPr>
              <a:xfrm>
                <a:off x="1903227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4" name="Google Shape;4614;g1144098fccd_0_10398"/>
              <p:cNvSpPr/>
              <p:nvPr/>
            </p:nvSpPr>
            <p:spPr>
              <a:xfrm>
                <a:off x="1960434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5" name="Google Shape;4615;g1144098fccd_0_10398"/>
              <p:cNvSpPr/>
              <p:nvPr/>
            </p:nvSpPr>
            <p:spPr>
              <a:xfrm>
                <a:off x="1960434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6" name="Google Shape;4616;g1144098fccd_0_10398"/>
              <p:cNvSpPr/>
              <p:nvPr/>
            </p:nvSpPr>
            <p:spPr>
              <a:xfrm>
                <a:off x="1441172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7" name="Google Shape;4617;g1144098fccd_0_10398"/>
              <p:cNvSpPr/>
              <p:nvPr/>
            </p:nvSpPr>
            <p:spPr>
              <a:xfrm>
                <a:off x="1441172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8" name="Google Shape;4618;g1144098fccd_0_10398"/>
              <p:cNvSpPr/>
              <p:nvPr/>
            </p:nvSpPr>
            <p:spPr>
              <a:xfrm>
                <a:off x="1498378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19" name="Google Shape;4619;g1144098fccd_0_10398"/>
              <p:cNvSpPr/>
              <p:nvPr/>
            </p:nvSpPr>
            <p:spPr>
              <a:xfrm>
                <a:off x="1498378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0" name="Google Shape;4620;g1144098fccd_0_10398"/>
              <p:cNvSpPr/>
              <p:nvPr/>
            </p:nvSpPr>
            <p:spPr>
              <a:xfrm>
                <a:off x="1555585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1" name="Google Shape;4621;g1144098fccd_0_10398"/>
              <p:cNvSpPr/>
              <p:nvPr/>
            </p:nvSpPr>
            <p:spPr>
              <a:xfrm>
                <a:off x="1555585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2" name="Google Shape;4622;g1144098fccd_0_10398"/>
              <p:cNvSpPr/>
              <p:nvPr/>
            </p:nvSpPr>
            <p:spPr>
              <a:xfrm>
                <a:off x="1614992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3" name="Google Shape;4623;g1144098fccd_0_10398"/>
              <p:cNvSpPr/>
              <p:nvPr/>
            </p:nvSpPr>
            <p:spPr>
              <a:xfrm>
                <a:off x="1614992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4" name="Google Shape;4624;g1144098fccd_0_10398"/>
              <p:cNvSpPr/>
              <p:nvPr/>
            </p:nvSpPr>
            <p:spPr>
              <a:xfrm>
                <a:off x="1672199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5" name="Google Shape;4625;g1144098fccd_0_10398"/>
              <p:cNvSpPr/>
              <p:nvPr/>
            </p:nvSpPr>
            <p:spPr>
              <a:xfrm>
                <a:off x="1672199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6" name="Google Shape;4626;g1144098fccd_0_10398"/>
              <p:cNvSpPr/>
              <p:nvPr/>
            </p:nvSpPr>
            <p:spPr>
              <a:xfrm>
                <a:off x="1441172" y="116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7" name="Google Shape;4627;g1144098fccd_0_10398"/>
              <p:cNvSpPr/>
              <p:nvPr/>
            </p:nvSpPr>
            <p:spPr>
              <a:xfrm>
                <a:off x="1441172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8" name="Google Shape;4628;g1144098fccd_0_10398"/>
              <p:cNvSpPr/>
              <p:nvPr/>
            </p:nvSpPr>
            <p:spPr>
              <a:xfrm>
                <a:off x="1498378" y="116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29" name="Google Shape;4629;g1144098fccd_0_10398"/>
              <p:cNvSpPr/>
              <p:nvPr/>
            </p:nvSpPr>
            <p:spPr>
              <a:xfrm>
                <a:off x="1498378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0" name="Google Shape;4630;g1144098fccd_0_10398"/>
              <p:cNvSpPr/>
              <p:nvPr/>
            </p:nvSpPr>
            <p:spPr>
              <a:xfrm>
                <a:off x="1555585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1" name="Google Shape;4631;g1144098fccd_0_10398"/>
              <p:cNvSpPr/>
              <p:nvPr/>
            </p:nvSpPr>
            <p:spPr>
              <a:xfrm>
                <a:off x="1555585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2" name="Google Shape;4632;g1144098fccd_0_10398"/>
              <p:cNvSpPr/>
              <p:nvPr/>
            </p:nvSpPr>
            <p:spPr>
              <a:xfrm>
                <a:off x="1614992" y="116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3" name="Google Shape;4633;g1144098fccd_0_10398"/>
              <p:cNvSpPr/>
              <p:nvPr/>
            </p:nvSpPr>
            <p:spPr>
              <a:xfrm>
                <a:off x="1614992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4" name="Google Shape;4634;g1144098fccd_0_10398"/>
              <p:cNvSpPr/>
              <p:nvPr/>
            </p:nvSpPr>
            <p:spPr>
              <a:xfrm>
                <a:off x="1672199" y="116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5" name="Google Shape;4635;g1144098fccd_0_10398"/>
              <p:cNvSpPr/>
              <p:nvPr/>
            </p:nvSpPr>
            <p:spPr>
              <a:xfrm>
                <a:off x="1672199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6" name="Google Shape;4636;g1144098fccd_0_10398"/>
              <p:cNvSpPr/>
              <p:nvPr/>
            </p:nvSpPr>
            <p:spPr>
              <a:xfrm>
                <a:off x="1441172" y="22992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7" name="Google Shape;4637;g1144098fccd_0_10398"/>
              <p:cNvSpPr/>
              <p:nvPr/>
            </p:nvSpPr>
            <p:spPr>
              <a:xfrm>
                <a:off x="1441172" y="2871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8" name="Google Shape;4638;g1144098fccd_0_10398"/>
              <p:cNvSpPr/>
              <p:nvPr/>
            </p:nvSpPr>
            <p:spPr>
              <a:xfrm>
                <a:off x="1498378" y="22992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39" name="Google Shape;4639;g1144098fccd_0_10398"/>
              <p:cNvSpPr/>
              <p:nvPr/>
            </p:nvSpPr>
            <p:spPr>
              <a:xfrm>
                <a:off x="1498378" y="2871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0" name="Google Shape;4640;g1144098fccd_0_10398"/>
              <p:cNvSpPr/>
              <p:nvPr/>
            </p:nvSpPr>
            <p:spPr>
              <a:xfrm>
                <a:off x="1555585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1" name="Google Shape;4641;g1144098fccd_0_10398"/>
              <p:cNvSpPr/>
              <p:nvPr/>
            </p:nvSpPr>
            <p:spPr>
              <a:xfrm>
                <a:off x="1555585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2" name="Google Shape;4642;g1144098fccd_0_10398"/>
              <p:cNvSpPr/>
              <p:nvPr/>
            </p:nvSpPr>
            <p:spPr>
              <a:xfrm>
                <a:off x="1614992" y="22992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3" name="Google Shape;4643;g1144098fccd_0_10398"/>
              <p:cNvSpPr/>
              <p:nvPr/>
            </p:nvSpPr>
            <p:spPr>
              <a:xfrm>
                <a:off x="1614992" y="2871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4" name="Google Shape;4644;g1144098fccd_0_10398"/>
              <p:cNvSpPr/>
              <p:nvPr/>
            </p:nvSpPr>
            <p:spPr>
              <a:xfrm>
                <a:off x="1672199" y="22992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5" name="Google Shape;4645;g1144098fccd_0_10398"/>
              <p:cNvSpPr/>
              <p:nvPr/>
            </p:nvSpPr>
            <p:spPr>
              <a:xfrm>
                <a:off x="1672199" y="2871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6" name="Google Shape;4646;g1144098fccd_0_10398"/>
              <p:cNvSpPr/>
              <p:nvPr/>
            </p:nvSpPr>
            <p:spPr>
              <a:xfrm>
                <a:off x="1265151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7" name="Google Shape;4647;g1144098fccd_0_10398"/>
              <p:cNvSpPr/>
              <p:nvPr/>
            </p:nvSpPr>
            <p:spPr>
              <a:xfrm>
                <a:off x="1265151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8" name="Google Shape;4648;g1144098fccd_0_10398"/>
              <p:cNvSpPr/>
              <p:nvPr/>
            </p:nvSpPr>
            <p:spPr>
              <a:xfrm>
                <a:off x="1322357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49" name="Google Shape;4649;g1144098fccd_0_10398"/>
              <p:cNvSpPr/>
              <p:nvPr/>
            </p:nvSpPr>
            <p:spPr>
              <a:xfrm>
                <a:off x="1322357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0" name="Google Shape;4650;g1144098fccd_0_10398"/>
              <p:cNvSpPr/>
              <p:nvPr/>
            </p:nvSpPr>
            <p:spPr>
              <a:xfrm>
                <a:off x="1381764" y="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1" name="Google Shape;4651;g1144098fccd_0_10398"/>
              <p:cNvSpPr/>
              <p:nvPr/>
            </p:nvSpPr>
            <p:spPr>
              <a:xfrm>
                <a:off x="1381764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2" name="Google Shape;4652;g1144098fccd_0_10398"/>
              <p:cNvSpPr/>
              <p:nvPr/>
            </p:nvSpPr>
            <p:spPr>
              <a:xfrm>
                <a:off x="1265151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3" name="Google Shape;4653;g1144098fccd_0_10398"/>
              <p:cNvSpPr/>
              <p:nvPr/>
            </p:nvSpPr>
            <p:spPr>
              <a:xfrm>
                <a:off x="1265151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4" name="Google Shape;4654;g1144098fccd_0_10398"/>
              <p:cNvSpPr/>
              <p:nvPr/>
            </p:nvSpPr>
            <p:spPr>
              <a:xfrm>
                <a:off x="1322357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5" name="Google Shape;4655;g1144098fccd_0_10398"/>
              <p:cNvSpPr/>
              <p:nvPr/>
            </p:nvSpPr>
            <p:spPr>
              <a:xfrm>
                <a:off x="1322357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6" name="Google Shape;4656;g1144098fccd_0_10398"/>
              <p:cNvSpPr/>
              <p:nvPr/>
            </p:nvSpPr>
            <p:spPr>
              <a:xfrm>
                <a:off x="1381764" y="116612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7" name="Google Shape;4657;g1144098fccd_0_10398"/>
              <p:cNvSpPr/>
              <p:nvPr/>
            </p:nvSpPr>
            <p:spPr>
              <a:xfrm>
                <a:off x="1381764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8" name="Google Shape;4658;g1144098fccd_0_10398"/>
              <p:cNvSpPr/>
              <p:nvPr/>
            </p:nvSpPr>
            <p:spPr>
              <a:xfrm>
                <a:off x="1265151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59" name="Google Shape;4659;g1144098fccd_0_10398"/>
              <p:cNvSpPr/>
              <p:nvPr/>
            </p:nvSpPr>
            <p:spPr>
              <a:xfrm>
                <a:off x="1265151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0" name="Google Shape;4660;g1144098fccd_0_10398"/>
              <p:cNvSpPr/>
              <p:nvPr/>
            </p:nvSpPr>
            <p:spPr>
              <a:xfrm>
                <a:off x="1322357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1" name="Google Shape;4661;g1144098fccd_0_10398"/>
              <p:cNvSpPr/>
              <p:nvPr/>
            </p:nvSpPr>
            <p:spPr>
              <a:xfrm>
                <a:off x="1322357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2" name="Google Shape;4662;g1144098fccd_0_10398"/>
              <p:cNvSpPr/>
              <p:nvPr/>
            </p:nvSpPr>
            <p:spPr>
              <a:xfrm>
                <a:off x="1381764" y="22992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3" name="Google Shape;4663;g1144098fccd_0_10398"/>
              <p:cNvSpPr/>
              <p:nvPr/>
            </p:nvSpPr>
            <p:spPr>
              <a:xfrm>
                <a:off x="1381764" y="2871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4" name="Google Shape;4664;g1144098fccd_0_10398"/>
              <p:cNvSpPr/>
              <p:nvPr/>
            </p:nvSpPr>
            <p:spPr>
              <a:xfrm>
                <a:off x="1322357" y="3443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5" name="Google Shape;4665;g1144098fccd_0_10398"/>
              <p:cNvSpPr/>
              <p:nvPr/>
            </p:nvSpPr>
            <p:spPr>
              <a:xfrm>
                <a:off x="1322357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6" name="Google Shape;4666;g1144098fccd_0_10398"/>
              <p:cNvSpPr/>
              <p:nvPr/>
            </p:nvSpPr>
            <p:spPr>
              <a:xfrm>
                <a:off x="1381764" y="3443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7" name="Google Shape;4667;g1144098fccd_0_10398"/>
              <p:cNvSpPr/>
              <p:nvPr/>
            </p:nvSpPr>
            <p:spPr>
              <a:xfrm>
                <a:off x="1381764" y="4037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8" name="Google Shape;4668;g1144098fccd_0_10398"/>
              <p:cNvSpPr/>
              <p:nvPr/>
            </p:nvSpPr>
            <p:spPr>
              <a:xfrm>
                <a:off x="978016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69" name="Google Shape;4669;g1144098fccd_0_10398"/>
              <p:cNvSpPr/>
              <p:nvPr/>
            </p:nvSpPr>
            <p:spPr>
              <a:xfrm>
                <a:off x="978016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0" name="Google Shape;4670;g1144098fccd_0_10398"/>
              <p:cNvSpPr/>
              <p:nvPr/>
            </p:nvSpPr>
            <p:spPr>
              <a:xfrm>
                <a:off x="1034123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1" name="Google Shape;4671;g1144098fccd_0_10398"/>
              <p:cNvSpPr/>
              <p:nvPr/>
            </p:nvSpPr>
            <p:spPr>
              <a:xfrm>
                <a:off x="1034123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2" name="Google Shape;4672;g1144098fccd_0_10398"/>
              <p:cNvSpPr/>
              <p:nvPr/>
            </p:nvSpPr>
            <p:spPr>
              <a:xfrm>
                <a:off x="1091330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3" name="Google Shape;4673;g1144098fccd_0_10398"/>
              <p:cNvSpPr/>
              <p:nvPr/>
            </p:nvSpPr>
            <p:spPr>
              <a:xfrm>
                <a:off x="1091330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4" name="Google Shape;4674;g1144098fccd_0_10398"/>
              <p:cNvSpPr/>
              <p:nvPr/>
            </p:nvSpPr>
            <p:spPr>
              <a:xfrm>
                <a:off x="1151837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5" name="Google Shape;4675;g1144098fccd_0_10398"/>
              <p:cNvSpPr/>
              <p:nvPr/>
            </p:nvSpPr>
            <p:spPr>
              <a:xfrm>
                <a:off x="1151837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6" name="Google Shape;4676;g1144098fccd_0_10398"/>
              <p:cNvSpPr/>
              <p:nvPr/>
            </p:nvSpPr>
            <p:spPr>
              <a:xfrm>
                <a:off x="1207944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7" name="Google Shape;4677;g1144098fccd_0_10398"/>
              <p:cNvSpPr/>
              <p:nvPr/>
            </p:nvSpPr>
            <p:spPr>
              <a:xfrm>
                <a:off x="1207944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8" name="Google Shape;4678;g1144098fccd_0_10398"/>
              <p:cNvSpPr/>
              <p:nvPr/>
            </p:nvSpPr>
            <p:spPr>
              <a:xfrm>
                <a:off x="978016" y="116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79" name="Google Shape;4679;g1144098fccd_0_10398"/>
              <p:cNvSpPr/>
              <p:nvPr/>
            </p:nvSpPr>
            <p:spPr>
              <a:xfrm>
                <a:off x="978016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0" name="Google Shape;4680;g1144098fccd_0_10398"/>
              <p:cNvSpPr/>
              <p:nvPr/>
            </p:nvSpPr>
            <p:spPr>
              <a:xfrm>
                <a:off x="923010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1" name="Google Shape;4681;g1144098fccd_0_10398"/>
              <p:cNvSpPr/>
              <p:nvPr/>
            </p:nvSpPr>
            <p:spPr>
              <a:xfrm>
                <a:off x="923010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2" name="Google Shape;4682;g1144098fccd_0_10398"/>
              <p:cNvSpPr/>
              <p:nvPr/>
            </p:nvSpPr>
            <p:spPr>
              <a:xfrm>
                <a:off x="863603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3" name="Google Shape;4683;g1144098fccd_0_10398"/>
              <p:cNvSpPr/>
              <p:nvPr/>
            </p:nvSpPr>
            <p:spPr>
              <a:xfrm>
                <a:off x="865803" y="28273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4" name="Google Shape;4684;g1144098fccd_0_10398"/>
              <p:cNvSpPr/>
              <p:nvPr/>
            </p:nvSpPr>
            <p:spPr>
              <a:xfrm>
                <a:off x="865803" y="227724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5" name="Google Shape;4685;g1144098fccd_0_10398"/>
              <p:cNvSpPr/>
              <p:nvPr/>
            </p:nvSpPr>
            <p:spPr>
              <a:xfrm>
                <a:off x="865803" y="401543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6" name="Google Shape;4686;g1144098fccd_0_10398"/>
              <p:cNvSpPr/>
              <p:nvPr/>
            </p:nvSpPr>
            <p:spPr>
              <a:xfrm>
                <a:off x="865803" y="346537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7" name="Google Shape;4687;g1144098fccd_0_10398"/>
              <p:cNvSpPr/>
              <p:nvPr/>
            </p:nvSpPr>
            <p:spPr>
              <a:xfrm>
                <a:off x="865803" y="51595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8" name="Google Shape;4688;g1144098fccd_0_10398"/>
              <p:cNvSpPr/>
              <p:nvPr/>
            </p:nvSpPr>
            <p:spPr>
              <a:xfrm>
                <a:off x="865803" y="5775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89" name="Google Shape;4689;g1144098fccd_0_10398"/>
              <p:cNvSpPr/>
              <p:nvPr/>
            </p:nvSpPr>
            <p:spPr>
              <a:xfrm>
                <a:off x="865803" y="46094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0" name="Google Shape;4690;g1144098fccd_0_10398"/>
              <p:cNvSpPr/>
              <p:nvPr/>
            </p:nvSpPr>
            <p:spPr>
              <a:xfrm>
                <a:off x="865803" y="170518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1" name="Google Shape;4691;g1144098fccd_0_10398"/>
              <p:cNvSpPr/>
              <p:nvPr/>
            </p:nvSpPr>
            <p:spPr>
              <a:xfrm>
                <a:off x="865803" y="1133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2" name="Google Shape;4692;g1144098fccd_0_10398"/>
              <p:cNvSpPr/>
              <p:nvPr/>
            </p:nvSpPr>
            <p:spPr>
              <a:xfrm>
                <a:off x="863603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3" name="Google Shape;4693;g1144098fccd_0_10398"/>
              <p:cNvSpPr/>
              <p:nvPr/>
            </p:nvSpPr>
            <p:spPr>
              <a:xfrm>
                <a:off x="804196" y="5775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4" name="Google Shape;4694;g1144098fccd_0_10398"/>
              <p:cNvSpPr/>
              <p:nvPr/>
            </p:nvSpPr>
            <p:spPr>
              <a:xfrm>
                <a:off x="804196" y="6325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5" name="Google Shape;4695;g1144098fccd_0_10398"/>
              <p:cNvSpPr/>
              <p:nvPr/>
            </p:nvSpPr>
            <p:spPr>
              <a:xfrm>
                <a:off x="923010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6" name="Google Shape;4696;g1144098fccd_0_10398"/>
              <p:cNvSpPr/>
              <p:nvPr/>
            </p:nvSpPr>
            <p:spPr>
              <a:xfrm>
                <a:off x="923010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7" name="Google Shape;4697;g1144098fccd_0_10398"/>
              <p:cNvSpPr/>
              <p:nvPr/>
            </p:nvSpPr>
            <p:spPr>
              <a:xfrm>
                <a:off x="1034123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8" name="Google Shape;4698;g1144098fccd_0_10398"/>
              <p:cNvSpPr/>
              <p:nvPr/>
            </p:nvSpPr>
            <p:spPr>
              <a:xfrm>
                <a:off x="1034123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699" name="Google Shape;4699;g1144098fccd_0_10398"/>
              <p:cNvSpPr/>
              <p:nvPr/>
            </p:nvSpPr>
            <p:spPr>
              <a:xfrm>
                <a:off x="1091330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0" name="Google Shape;4700;g1144098fccd_0_10398"/>
              <p:cNvSpPr/>
              <p:nvPr/>
            </p:nvSpPr>
            <p:spPr>
              <a:xfrm>
                <a:off x="1091330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1" name="Google Shape;4701;g1144098fccd_0_10398"/>
              <p:cNvSpPr/>
              <p:nvPr/>
            </p:nvSpPr>
            <p:spPr>
              <a:xfrm>
                <a:off x="1151837" y="116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2" name="Google Shape;4702;g1144098fccd_0_10398"/>
              <p:cNvSpPr/>
              <p:nvPr/>
            </p:nvSpPr>
            <p:spPr>
              <a:xfrm>
                <a:off x="1151837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3" name="Google Shape;4703;g1144098fccd_0_10398"/>
              <p:cNvSpPr/>
              <p:nvPr/>
            </p:nvSpPr>
            <p:spPr>
              <a:xfrm>
                <a:off x="1207944" y="11661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4" name="Google Shape;4704;g1144098fccd_0_10398"/>
              <p:cNvSpPr/>
              <p:nvPr/>
            </p:nvSpPr>
            <p:spPr>
              <a:xfrm>
                <a:off x="1207944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5" name="Google Shape;4705;g1144098fccd_0_10398"/>
              <p:cNvSpPr/>
              <p:nvPr/>
            </p:nvSpPr>
            <p:spPr>
              <a:xfrm>
                <a:off x="978016" y="229924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6" name="Google Shape;4706;g1144098fccd_0_10398"/>
              <p:cNvSpPr/>
              <p:nvPr/>
            </p:nvSpPr>
            <p:spPr>
              <a:xfrm>
                <a:off x="1034123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7" name="Google Shape;4707;g1144098fccd_0_10398"/>
              <p:cNvSpPr/>
              <p:nvPr/>
            </p:nvSpPr>
            <p:spPr>
              <a:xfrm>
                <a:off x="1034123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8" name="Google Shape;4708;g1144098fccd_0_10398"/>
              <p:cNvSpPr/>
              <p:nvPr/>
            </p:nvSpPr>
            <p:spPr>
              <a:xfrm>
                <a:off x="1091330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09" name="Google Shape;4709;g1144098fccd_0_10398"/>
              <p:cNvSpPr/>
              <p:nvPr/>
            </p:nvSpPr>
            <p:spPr>
              <a:xfrm>
                <a:off x="1091330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0" name="Google Shape;4710;g1144098fccd_0_10398"/>
              <p:cNvSpPr/>
              <p:nvPr/>
            </p:nvSpPr>
            <p:spPr>
              <a:xfrm>
                <a:off x="1151837" y="229924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1" name="Google Shape;4711;g1144098fccd_0_10398"/>
              <p:cNvSpPr/>
              <p:nvPr/>
            </p:nvSpPr>
            <p:spPr>
              <a:xfrm>
                <a:off x="1151837" y="2871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2" name="Google Shape;4712;g1144098fccd_0_10398"/>
              <p:cNvSpPr/>
              <p:nvPr/>
            </p:nvSpPr>
            <p:spPr>
              <a:xfrm>
                <a:off x="1207944" y="22992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3" name="Google Shape;4713;g1144098fccd_0_10398"/>
              <p:cNvSpPr/>
              <p:nvPr/>
            </p:nvSpPr>
            <p:spPr>
              <a:xfrm>
                <a:off x="1207944" y="2871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4" name="Google Shape;4714;g1144098fccd_0_10398"/>
              <p:cNvSpPr/>
              <p:nvPr/>
            </p:nvSpPr>
            <p:spPr>
              <a:xfrm>
                <a:off x="1265151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5" name="Google Shape;4715;g1144098fccd_0_10398"/>
              <p:cNvSpPr/>
              <p:nvPr/>
            </p:nvSpPr>
            <p:spPr>
              <a:xfrm>
                <a:off x="1034123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6" name="Google Shape;4716;g1144098fccd_0_10398"/>
              <p:cNvSpPr/>
              <p:nvPr/>
            </p:nvSpPr>
            <p:spPr>
              <a:xfrm>
                <a:off x="1091330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7" name="Google Shape;4717;g1144098fccd_0_10398"/>
              <p:cNvSpPr/>
              <p:nvPr/>
            </p:nvSpPr>
            <p:spPr>
              <a:xfrm>
                <a:off x="1151837" y="346537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8" name="Google Shape;4718;g1144098fccd_0_10398"/>
              <p:cNvSpPr/>
              <p:nvPr/>
            </p:nvSpPr>
            <p:spPr>
              <a:xfrm>
                <a:off x="1207944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19" name="Google Shape;4719;g1144098fccd_0_10398"/>
              <p:cNvSpPr/>
              <p:nvPr/>
            </p:nvSpPr>
            <p:spPr>
              <a:xfrm>
                <a:off x="1265151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0" name="Google Shape;4720;g1144098fccd_0_10398"/>
              <p:cNvSpPr/>
              <p:nvPr/>
            </p:nvSpPr>
            <p:spPr>
              <a:xfrm>
                <a:off x="1207944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1" name="Google Shape;4721;g1144098fccd_0_10398"/>
              <p:cNvSpPr/>
              <p:nvPr/>
            </p:nvSpPr>
            <p:spPr>
              <a:xfrm>
                <a:off x="1441172" y="346537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2" name="Google Shape;4722;g1144098fccd_0_10398"/>
              <p:cNvSpPr/>
              <p:nvPr/>
            </p:nvSpPr>
            <p:spPr>
              <a:xfrm>
                <a:off x="1498378" y="346537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3" name="Google Shape;4723;g1144098fccd_0_10398"/>
              <p:cNvSpPr/>
              <p:nvPr/>
            </p:nvSpPr>
            <p:spPr>
              <a:xfrm>
                <a:off x="1555585" y="3465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4" name="Google Shape;4724;g1144098fccd_0_10398"/>
              <p:cNvSpPr/>
              <p:nvPr/>
            </p:nvSpPr>
            <p:spPr>
              <a:xfrm>
                <a:off x="1555585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5" name="Google Shape;4725;g1144098fccd_0_10398"/>
              <p:cNvSpPr/>
              <p:nvPr/>
            </p:nvSpPr>
            <p:spPr>
              <a:xfrm>
                <a:off x="1614992" y="346537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6" name="Google Shape;4726;g1144098fccd_0_10398"/>
              <p:cNvSpPr/>
              <p:nvPr/>
            </p:nvSpPr>
            <p:spPr>
              <a:xfrm>
                <a:off x="1614992" y="4037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7" name="Google Shape;4727;g1144098fccd_0_10398"/>
              <p:cNvSpPr/>
              <p:nvPr/>
            </p:nvSpPr>
            <p:spPr>
              <a:xfrm>
                <a:off x="1444472" y="4037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8" name="Google Shape;4728;g1144098fccd_0_10398"/>
              <p:cNvSpPr/>
              <p:nvPr/>
            </p:nvSpPr>
            <p:spPr>
              <a:xfrm>
                <a:off x="1501679" y="4037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29" name="Google Shape;4729;g1144098fccd_0_10398"/>
              <p:cNvSpPr/>
              <p:nvPr/>
            </p:nvSpPr>
            <p:spPr>
              <a:xfrm>
                <a:off x="1672199" y="346537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0" name="Google Shape;4730;g1144098fccd_0_10398"/>
              <p:cNvSpPr/>
              <p:nvPr/>
            </p:nvSpPr>
            <p:spPr>
              <a:xfrm>
                <a:off x="1672199" y="4037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1" name="Google Shape;4731;g1144098fccd_0_10398"/>
              <p:cNvSpPr/>
              <p:nvPr/>
            </p:nvSpPr>
            <p:spPr>
              <a:xfrm>
                <a:off x="1729406" y="463150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2" name="Google Shape;4732;g1144098fccd_0_10398"/>
              <p:cNvSpPr/>
              <p:nvPr/>
            </p:nvSpPr>
            <p:spPr>
              <a:xfrm>
                <a:off x="1729406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3" name="Google Shape;4733;g1144098fccd_0_10398"/>
              <p:cNvSpPr/>
              <p:nvPr/>
            </p:nvSpPr>
            <p:spPr>
              <a:xfrm>
                <a:off x="1786613" y="463150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4" name="Google Shape;4734;g1144098fccd_0_10398"/>
              <p:cNvSpPr/>
              <p:nvPr/>
            </p:nvSpPr>
            <p:spPr>
              <a:xfrm>
                <a:off x="1786613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4735" name="Google Shape;4735;g1144098fccd_0_10398"/>
            <p:cNvGrpSpPr/>
            <p:nvPr/>
          </p:nvGrpSpPr>
          <p:grpSpPr>
            <a:xfrm>
              <a:off x="4622750" y="59406"/>
              <a:ext cx="1309052" cy="1775487"/>
              <a:chOff x="-1" y="0"/>
              <a:chExt cx="1309052" cy="1775487"/>
            </a:xfrm>
          </p:grpSpPr>
          <p:sp>
            <p:nvSpPr>
              <p:cNvPr id="4736" name="Google Shape;4736;g1144098fccd_0_10398"/>
              <p:cNvSpPr/>
              <p:nvPr/>
            </p:nvSpPr>
            <p:spPr>
              <a:xfrm>
                <a:off x="923010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7" name="Google Shape;4737;g1144098fccd_0_10398"/>
              <p:cNvSpPr/>
              <p:nvPr/>
            </p:nvSpPr>
            <p:spPr>
              <a:xfrm>
                <a:off x="923010" y="15599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8" name="Google Shape;4738;g1144098fccd_0_10398"/>
              <p:cNvSpPr/>
              <p:nvPr/>
            </p:nvSpPr>
            <p:spPr>
              <a:xfrm>
                <a:off x="980217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39" name="Google Shape;4739;g1144098fccd_0_10398"/>
              <p:cNvSpPr/>
              <p:nvPr/>
            </p:nvSpPr>
            <p:spPr>
              <a:xfrm>
                <a:off x="980217" y="1559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0" name="Google Shape;4740;g1144098fccd_0_10398"/>
              <p:cNvSpPr/>
              <p:nvPr/>
            </p:nvSpPr>
            <p:spPr>
              <a:xfrm>
                <a:off x="1037423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1" name="Google Shape;4741;g1144098fccd_0_10398"/>
              <p:cNvSpPr/>
              <p:nvPr/>
            </p:nvSpPr>
            <p:spPr>
              <a:xfrm>
                <a:off x="1037423" y="1559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2" name="Google Shape;4742;g1144098fccd_0_10398"/>
              <p:cNvSpPr/>
              <p:nvPr/>
            </p:nvSpPr>
            <p:spPr>
              <a:xfrm>
                <a:off x="806396" y="16204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3" name="Google Shape;4743;g1144098fccd_0_10398"/>
              <p:cNvSpPr/>
              <p:nvPr/>
            </p:nvSpPr>
            <p:spPr>
              <a:xfrm>
                <a:off x="806396" y="16765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4" name="Google Shape;4744;g1144098fccd_0_10398"/>
              <p:cNvSpPr/>
              <p:nvPr/>
            </p:nvSpPr>
            <p:spPr>
              <a:xfrm>
                <a:off x="863603" y="16204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5" name="Google Shape;4745;g1144098fccd_0_10398"/>
              <p:cNvSpPr/>
              <p:nvPr/>
            </p:nvSpPr>
            <p:spPr>
              <a:xfrm>
                <a:off x="863603" y="16765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6" name="Google Shape;4746;g1144098fccd_0_10398"/>
              <p:cNvSpPr/>
              <p:nvPr/>
            </p:nvSpPr>
            <p:spPr>
              <a:xfrm>
                <a:off x="923010" y="162047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7" name="Google Shape;4747;g1144098fccd_0_10398"/>
              <p:cNvSpPr/>
              <p:nvPr/>
            </p:nvSpPr>
            <p:spPr>
              <a:xfrm>
                <a:off x="923010" y="16765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8" name="Google Shape;4748;g1144098fccd_0_10398"/>
              <p:cNvSpPr/>
              <p:nvPr/>
            </p:nvSpPr>
            <p:spPr>
              <a:xfrm>
                <a:off x="980217" y="16204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49" name="Google Shape;4749;g1144098fccd_0_10398"/>
              <p:cNvSpPr/>
              <p:nvPr/>
            </p:nvSpPr>
            <p:spPr>
              <a:xfrm>
                <a:off x="632575" y="1559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0" name="Google Shape;4750;g1144098fccd_0_10398"/>
              <p:cNvSpPr/>
              <p:nvPr/>
            </p:nvSpPr>
            <p:spPr>
              <a:xfrm>
                <a:off x="691982" y="15027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1" name="Google Shape;4751;g1144098fccd_0_10398"/>
              <p:cNvSpPr/>
              <p:nvPr/>
            </p:nvSpPr>
            <p:spPr>
              <a:xfrm>
                <a:off x="691982" y="15599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2" name="Google Shape;4752;g1144098fccd_0_10398"/>
              <p:cNvSpPr/>
              <p:nvPr/>
            </p:nvSpPr>
            <p:spPr>
              <a:xfrm>
                <a:off x="749189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3" name="Google Shape;4753;g1144098fccd_0_10398"/>
              <p:cNvSpPr/>
              <p:nvPr/>
            </p:nvSpPr>
            <p:spPr>
              <a:xfrm>
                <a:off x="580869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4" name="Google Shape;4754;g1144098fccd_0_10398"/>
              <p:cNvSpPr/>
              <p:nvPr/>
            </p:nvSpPr>
            <p:spPr>
              <a:xfrm>
                <a:off x="640276" y="15027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5" name="Google Shape;4755;g1144098fccd_0_10398"/>
              <p:cNvSpPr/>
              <p:nvPr/>
            </p:nvSpPr>
            <p:spPr>
              <a:xfrm>
                <a:off x="749189" y="15599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6" name="Google Shape;4756;g1144098fccd_0_10398"/>
              <p:cNvSpPr/>
              <p:nvPr/>
            </p:nvSpPr>
            <p:spPr>
              <a:xfrm>
                <a:off x="691982" y="162047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7" name="Google Shape;4757;g1144098fccd_0_10398"/>
              <p:cNvSpPr/>
              <p:nvPr/>
            </p:nvSpPr>
            <p:spPr>
              <a:xfrm>
                <a:off x="691982" y="167658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8" name="Google Shape;4758;g1144098fccd_0_10398"/>
              <p:cNvSpPr/>
              <p:nvPr/>
            </p:nvSpPr>
            <p:spPr>
              <a:xfrm>
                <a:off x="749189" y="16204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59" name="Google Shape;4759;g1144098fccd_0_10398"/>
              <p:cNvSpPr/>
              <p:nvPr/>
            </p:nvSpPr>
            <p:spPr>
              <a:xfrm>
                <a:off x="749189" y="16765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0" name="Google Shape;4760;g1144098fccd_0_10398"/>
              <p:cNvSpPr/>
              <p:nvPr/>
            </p:nvSpPr>
            <p:spPr>
              <a:xfrm>
                <a:off x="1096831" y="1039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1" name="Google Shape;4761;g1144098fccd_0_10398"/>
              <p:cNvSpPr/>
              <p:nvPr/>
            </p:nvSpPr>
            <p:spPr>
              <a:xfrm>
                <a:off x="1096831" y="1096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2" name="Google Shape;4762;g1144098fccd_0_10398"/>
              <p:cNvSpPr/>
              <p:nvPr/>
            </p:nvSpPr>
            <p:spPr>
              <a:xfrm>
                <a:off x="1154037" y="1039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3" name="Google Shape;4763;g1144098fccd_0_10398"/>
              <p:cNvSpPr/>
              <p:nvPr/>
            </p:nvSpPr>
            <p:spPr>
              <a:xfrm>
                <a:off x="1154037" y="1096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4" name="Google Shape;4764;g1144098fccd_0_10398"/>
              <p:cNvSpPr/>
              <p:nvPr/>
            </p:nvSpPr>
            <p:spPr>
              <a:xfrm>
                <a:off x="1211244" y="1039612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5" name="Google Shape;4765;g1144098fccd_0_10398"/>
              <p:cNvSpPr/>
              <p:nvPr/>
            </p:nvSpPr>
            <p:spPr>
              <a:xfrm>
                <a:off x="1211244" y="1096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6" name="Google Shape;4766;g1144098fccd_0_10398"/>
              <p:cNvSpPr/>
              <p:nvPr/>
            </p:nvSpPr>
            <p:spPr>
              <a:xfrm>
                <a:off x="1270651" y="103961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7" name="Google Shape;4767;g1144098fccd_0_10398"/>
              <p:cNvSpPr/>
              <p:nvPr/>
            </p:nvSpPr>
            <p:spPr>
              <a:xfrm>
                <a:off x="1270651" y="1096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8" name="Google Shape;4768;g1144098fccd_0_10398"/>
              <p:cNvSpPr/>
              <p:nvPr/>
            </p:nvSpPr>
            <p:spPr>
              <a:xfrm>
                <a:off x="1096831" y="1156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69" name="Google Shape;4769;g1144098fccd_0_10398"/>
              <p:cNvSpPr/>
              <p:nvPr/>
            </p:nvSpPr>
            <p:spPr>
              <a:xfrm>
                <a:off x="1096831" y="12134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0" name="Google Shape;4770;g1144098fccd_0_10398"/>
              <p:cNvSpPr/>
              <p:nvPr/>
            </p:nvSpPr>
            <p:spPr>
              <a:xfrm>
                <a:off x="1154037" y="1156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1" name="Google Shape;4771;g1144098fccd_0_10398"/>
              <p:cNvSpPr/>
              <p:nvPr/>
            </p:nvSpPr>
            <p:spPr>
              <a:xfrm>
                <a:off x="1154037" y="12134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2" name="Google Shape;4772;g1144098fccd_0_10398"/>
              <p:cNvSpPr/>
              <p:nvPr/>
            </p:nvSpPr>
            <p:spPr>
              <a:xfrm>
                <a:off x="1211244" y="11562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3" name="Google Shape;4773;g1144098fccd_0_10398"/>
              <p:cNvSpPr/>
              <p:nvPr/>
            </p:nvSpPr>
            <p:spPr>
              <a:xfrm>
                <a:off x="1211244" y="12134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4" name="Google Shape;4774;g1144098fccd_0_10398"/>
              <p:cNvSpPr/>
              <p:nvPr/>
            </p:nvSpPr>
            <p:spPr>
              <a:xfrm>
                <a:off x="1270651" y="11562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5" name="Google Shape;4775;g1144098fccd_0_10398"/>
              <p:cNvSpPr/>
              <p:nvPr/>
            </p:nvSpPr>
            <p:spPr>
              <a:xfrm>
                <a:off x="1270651" y="121343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6" name="Google Shape;4776;g1144098fccd_0_10398"/>
              <p:cNvSpPr/>
              <p:nvPr/>
            </p:nvSpPr>
            <p:spPr>
              <a:xfrm>
                <a:off x="1096831" y="1269537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7" name="Google Shape;4777;g1144098fccd_0_10398"/>
              <p:cNvSpPr/>
              <p:nvPr/>
            </p:nvSpPr>
            <p:spPr>
              <a:xfrm>
                <a:off x="1096831" y="13267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8" name="Google Shape;4778;g1144098fccd_0_10398"/>
              <p:cNvSpPr/>
              <p:nvPr/>
            </p:nvSpPr>
            <p:spPr>
              <a:xfrm>
                <a:off x="1154037" y="1269537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79" name="Google Shape;4779;g1144098fccd_0_10398"/>
              <p:cNvSpPr/>
              <p:nvPr/>
            </p:nvSpPr>
            <p:spPr>
              <a:xfrm>
                <a:off x="1154037" y="13267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0" name="Google Shape;4780;g1144098fccd_0_10398"/>
              <p:cNvSpPr/>
              <p:nvPr/>
            </p:nvSpPr>
            <p:spPr>
              <a:xfrm>
                <a:off x="1211244" y="1269537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1" name="Google Shape;4781;g1144098fccd_0_10398"/>
              <p:cNvSpPr/>
              <p:nvPr/>
            </p:nvSpPr>
            <p:spPr>
              <a:xfrm>
                <a:off x="1211244" y="13267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2" name="Google Shape;4782;g1144098fccd_0_10398"/>
              <p:cNvSpPr/>
              <p:nvPr/>
            </p:nvSpPr>
            <p:spPr>
              <a:xfrm>
                <a:off x="1270651" y="1269537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3" name="Google Shape;4783;g1144098fccd_0_10398"/>
              <p:cNvSpPr/>
              <p:nvPr/>
            </p:nvSpPr>
            <p:spPr>
              <a:xfrm>
                <a:off x="1270651" y="13267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4" name="Google Shape;4784;g1144098fccd_0_10398"/>
              <p:cNvSpPr/>
              <p:nvPr/>
            </p:nvSpPr>
            <p:spPr>
              <a:xfrm>
                <a:off x="1096831" y="1386150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5" name="Google Shape;4785;g1144098fccd_0_10398"/>
              <p:cNvSpPr/>
              <p:nvPr/>
            </p:nvSpPr>
            <p:spPr>
              <a:xfrm>
                <a:off x="1096831" y="14433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6" name="Google Shape;4786;g1144098fccd_0_10398"/>
              <p:cNvSpPr/>
              <p:nvPr/>
            </p:nvSpPr>
            <p:spPr>
              <a:xfrm>
                <a:off x="1154037" y="1386150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7" name="Google Shape;4787;g1144098fccd_0_10398"/>
              <p:cNvSpPr/>
              <p:nvPr/>
            </p:nvSpPr>
            <p:spPr>
              <a:xfrm>
                <a:off x="1154037" y="14433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8" name="Google Shape;4788;g1144098fccd_0_10398"/>
              <p:cNvSpPr/>
              <p:nvPr/>
            </p:nvSpPr>
            <p:spPr>
              <a:xfrm>
                <a:off x="1211244" y="138615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89" name="Google Shape;4789;g1144098fccd_0_10398"/>
              <p:cNvSpPr/>
              <p:nvPr/>
            </p:nvSpPr>
            <p:spPr>
              <a:xfrm>
                <a:off x="1211244" y="14433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0" name="Google Shape;4790;g1144098fccd_0_10398"/>
              <p:cNvSpPr/>
              <p:nvPr/>
            </p:nvSpPr>
            <p:spPr>
              <a:xfrm>
                <a:off x="1270651" y="1386150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1" name="Google Shape;4791;g1144098fccd_0_10398"/>
              <p:cNvSpPr/>
              <p:nvPr/>
            </p:nvSpPr>
            <p:spPr>
              <a:xfrm>
                <a:off x="1270651" y="14433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2" name="Google Shape;4792;g1144098fccd_0_10398"/>
              <p:cNvSpPr/>
              <p:nvPr/>
            </p:nvSpPr>
            <p:spPr>
              <a:xfrm>
                <a:off x="1096831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3" name="Google Shape;4793;g1144098fccd_0_10398"/>
              <p:cNvSpPr/>
              <p:nvPr/>
            </p:nvSpPr>
            <p:spPr>
              <a:xfrm>
                <a:off x="1154037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4" name="Google Shape;4794;g1144098fccd_0_10398"/>
              <p:cNvSpPr/>
              <p:nvPr/>
            </p:nvSpPr>
            <p:spPr>
              <a:xfrm>
                <a:off x="1211244" y="1502762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5" name="Google Shape;4795;g1144098fccd_0_10398"/>
              <p:cNvSpPr/>
              <p:nvPr/>
            </p:nvSpPr>
            <p:spPr>
              <a:xfrm>
                <a:off x="1211244" y="15599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6" name="Google Shape;4796;g1144098fccd_0_10398"/>
              <p:cNvSpPr/>
              <p:nvPr/>
            </p:nvSpPr>
            <p:spPr>
              <a:xfrm>
                <a:off x="1270651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7" name="Google Shape;4797;g1144098fccd_0_10398"/>
              <p:cNvSpPr/>
              <p:nvPr/>
            </p:nvSpPr>
            <p:spPr>
              <a:xfrm>
                <a:off x="1270651" y="15599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8" name="Google Shape;4798;g1144098fccd_0_10398"/>
              <p:cNvSpPr/>
              <p:nvPr/>
            </p:nvSpPr>
            <p:spPr>
              <a:xfrm>
                <a:off x="1270651" y="162047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799" name="Google Shape;4799;g1144098fccd_0_10398"/>
              <p:cNvSpPr/>
              <p:nvPr/>
            </p:nvSpPr>
            <p:spPr>
              <a:xfrm>
                <a:off x="1270651" y="16765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0" name="Google Shape;4800;g1144098fccd_0_10398"/>
              <p:cNvSpPr/>
              <p:nvPr/>
            </p:nvSpPr>
            <p:spPr>
              <a:xfrm>
                <a:off x="806396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1" name="Google Shape;4801;g1144098fccd_0_10398"/>
              <p:cNvSpPr/>
              <p:nvPr/>
            </p:nvSpPr>
            <p:spPr>
              <a:xfrm>
                <a:off x="806396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2" name="Google Shape;4802;g1144098fccd_0_10398"/>
              <p:cNvSpPr/>
              <p:nvPr/>
            </p:nvSpPr>
            <p:spPr>
              <a:xfrm>
                <a:off x="863603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3" name="Google Shape;4803;g1144098fccd_0_10398"/>
              <p:cNvSpPr/>
              <p:nvPr/>
            </p:nvSpPr>
            <p:spPr>
              <a:xfrm>
                <a:off x="863603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4" name="Google Shape;4804;g1144098fccd_0_10398"/>
              <p:cNvSpPr/>
              <p:nvPr/>
            </p:nvSpPr>
            <p:spPr>
              <a:xfrm>
                <a:off x="923010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5" name="Google Shape;4805;g1144098fccd_0_10398"/>
              <p:cNvSpPr/>
              <p:nvPr/>
            </p:nvSpPr>
            <p:spPr>
              <a:xfrm>
                <a:off x="923010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6" name="Google Shape;4806;g1144098fccd_0_10398"/>
              <p:cNvSpPr/>
              <p:nvPr/>
            </p:nvSpPr>
            <p:spPr>
              <a:xfrm>
                <a:off x="980217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7" name="Google Shape;4807;g1144098fccd_0_10398"/>
              <p:cNvSpPr/>
              <p:nvPr/>
            </p:nvSpPr>
            <p:spPr>
              <a:xfrm>
                <a:off x="980217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8" name="Google Shape;4808;g1144098fccd_0_10398"/>
              <p:cNvSpPr/>
              <p:nvPr/>
            </p:nvSpPr>
            <p:spPr>
              <a:xfrm>
                <a:off x="1037423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09" name="Google Shape;4809;g1144098fccd_0_10398"/>
              <p:cNvSpPr/>
              <p:nvPr/>
            </p:nvSpPr>
            <p:spPr>
              <a:xfrm>
                <a:off x="1037423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0" name="Google Shape;4810;g1144098fccd_0_10398"/>
              <p:cNvSpPr/>
              <p:nvPr/>
            </p:nvSpPr>
            <p:spPr>
              <a:xfrm>
                <a:off x="518161" y="9252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1" name="Google Shape;4811;g1144098fccd_0_10398"/>
              <p:cNvSpPr/>
              <p:nvPr/>
            </p:nvSpPr>
            <p:spPr>
              <a:xfrm>
                <a:off x="518161" y="982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2" name="Google Shape;4812;g1144098fccd_0_10398"/>
              <p:cNvSpPr/>
              <p:nvPr/>
            </p:nvSpPr>
            <p:spPr>
              <a:xfrm>
                <a:off x="575368" y="9252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3" name="Google Shape;4813;g1144098fccd_0_10398"/>
              <p:cNvSpPr/>
              <p:nvPr/>
            </p:nvSpPr>
            <p:spPr>
              <a:xfrm>
                <a:off x="575368" y="982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4" name="Google Shape;4814;g1144098fccd_0_10398"/>
              <p:cNvSpPr/>
              <p:nvPr/>
            </p:nvSpPr>
            <p:spPr>
              <a:xfrm>
                <a:off x="632575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5" name="Google Shape;4815;g1144098fccd_0_10398"/>
              <p:cNvSpPr/>
              <p:nvPr/>
            </p:nvSpPr>
            <p:spPr>
              <a:xfrm>
                <a:off x="632575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6" name="Google Shape;4816;g1144098fccd_0_10398"/>
              <p:cNvSpPr/>
              <p:nvPr/>
            </p:nvSpPr>
            <p:spPr>
              <a:xfrm>
                <a:off x="691982" y="9252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7" name="Google Shape;4817;g1144098fccd_0_10398"/>
              <p:cNvSpPr/>
              <p:nvPr/>
            </p:nvSpPr>
            <p:spPr>
              <a:xfrm>
                <a:off x="691982" y="982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8" name="Google Shape;4818;g1144098fccd_0_10398"/>
              <p:cNvSpPr/>
              <p:nvPr/>
            </p:nvSpPr>
            <p:spPr>
              <a:xfrm>
                <a:off x="749189" y="9252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19" name="Google Shape;4819;g1144098fccd_0_10398"/>
              <p:cNvSpPr/>
              <p:nvPr/>
            </p:nvSpPr>
            <p:spPr>
              <a:xfrm>
                <a:off x="749189" y="982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0" name="Google Shape;4820;g1144098fccd_0_10398"/>
              <p:cNvSpPr/>
              <p:nvPr/>
            </p:nvSpPr>
            <p:spPr>
              <a:xfrm>
                <a:off x="342140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1" name="Google Shape;4821;g1144098fccd_0_10398"/>
              <p:cNvSpPr/>
              <p:nvPr/>
            </p:nvSpPr>
            <p:spPr>
              <a:xfrm>
                <a:off x="342140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2" name="Google Shape;4822;g1144098fccd_0_10398"/>
              <p:cNvSpPr/>
              <p:nvPr/>
            </p:nvSpPr>
            <p:spPr>
              <a:xfrm>
                <a:off x="399347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3" name="Google Shape;4823;g1144098fccd_0_10398"/>
              <p:cNvSpPr/>
              <p:nvPr/>
            </p:nvSpPr>
            <p:spPr>
              <a:xfrm>
                <a:off x="399347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4" name="Google Shape;4824;g1144098fccd_0_10398"/>
              <p:cNvSpPr/>
              <p:nvPr/>
            </p:nvSpPr>
            <p:spPr>
              <a:xfrm>
                <a:off x="458754" y="92520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5" name="Google Shape;4825;g1144098fccd_0_10398"/>
              <p:cNvSpPr/>
              <p:nvPr/>
            </p:nvSpPr>
            <p:spPr>
              <a:xfrm>
                <a:off x="458754" y="982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6" name="Google Shape;4826;g1144098fccd_0_10398"/>
              <p:cNvSpPr/>
              <p:nvPr/>
            </p:nvSpPr>
            <p:spPr>
              <a:xfrm>
                <a:off x="55006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7" name="Google Shape;4827;g1144098fccd_0_10398"/>
              <p:cNvSpPr/>
              <p:nvPr/>
            </p:nvSpPr>
            <p:spPr>
              <a:xfrm>
                <a:off x="55006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8" name="Google Shape;4828;g1144098fccd_0_10398"/>
              <p:cNvSpPr/>
              <p:nvPr/>
            </p:nvSpPr>
            <p:spPr>
              <a:xfrm>
                <a:off x="55006" y="15027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29" name="Google Shape;4829;g1144098fccd_0_10398"/>
              <p:cNvSpPr/>
              <p:nvPr/>
            </p:nvSpPr>
            <p:spPr>
              <a:xfrm>
                <a:off x="55006" y="156326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0" name="Google Shape;4830;g1144098fccd_0_10398"/>
              <p:cNvSpPr/>
              <p:nvPr/>
            </p:nvSpPr>
            <p:spPr>
              <a:xfrm>
                <a:off x="55006" y="162047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1" name="Google Shape;4831;g1144098fccd_0_10398"/>
              <p:cNvSpPr/>
              <p:nvPr/>
            </p:nvSpPr>
            <p:spPr>
              <a:xfrm>
                <a:off x="55006" y="16798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2" name="Google Shape;4832;g1144098fccd_0_10398"/>
              <p:cNvSpPr/>
              <p:nvPr/>
            </p:nvSpPr>
            <p:spPr>
              <a:xfrm>
                <a:off x="55006" y="173378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3" name="Google Shape;4833;g1144098fccd_0_10398"/>
              <p:cNvSpPr/>
              <p:nvPr/>
            </p:nvSpPr>
            <p:spPr>
              <a:xfrm>
                <a:off x="55006" y="144885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4" name="Google Shape;4834;g1144098fccd_0_10398"/>
              <p:cNvSpPr/>
              <p:nvPr/>
            </p:nvSpPr>
            <p:spPr>
              <a:xfrm>
                <a:off x="111113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5" name="Google Shape;4835;g1144098fccd_0_10398"/>
              <p:cNvSpPr/>
              <p:nvPr/>
            </p:nvSpPr>
            <p:spPr>
              <a:xfrm>
                <a:off x="111113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6" name="Google Shape;4836;g1144098fccd_0_10398"/>
              <p:cNvSpPr/>
              <p:nvPr/>
            </p:nvSpPr>
            <p:spPr>
              <a:xfrm>
                <a:off x="168320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7" name="Google Shape;4837;g1144098fccd_0_10398"/>
              <p:cNvSpPr/>
              <p:nvPr/>
            </p:nvSpPr>
            <p:spPr>
              <a:xfrm>
                <a:off x="168320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8" name="Google Shape;4838;g1144098fccd_0_10398"/>
              <p:cNvSpPr/>
              <p:nvPr/>
            </p:nvSpPr>
            <p:spPr>
              <a:xfrm>
                <a:off x="228827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39" name="Google Shape;4839;g1144098fccd_0_10398"/>
              <p:cNvSpPr/>
              <p:nvPr/>
            </p:nvSpPr>
            <p:spPr>
              <a:xfrm>
                <a:off x="228827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0" name="Google Shape;4840;g1144098fccd_0_10398"/>
              <p:cNvSpPr/>
              <p:nvPr/>
            </p:nvSpPr>
            <p:spPr>
              <a:xfrm>
                <a:off x="284934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1" name="Google Shape;4841;g1144098fccd_0_10398"/>
              <p:cNvSpPr/>
              <p:nvPr/>
            </p:nvSpPr>
            <p:spPr>
              <a:xfrm>
                <a:off x="284934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2" name="Google Shape;4842;g1144098fccd_0_10398"/>
              <p:cNvSpPr/>
              <p:nvPr/>
            </p:nvSpPr>
            <p:spPr>
              <a:xfrm>
                <a:off x="-1" y="9252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3" name="Google Shape;4843;g1144098fccd_0_10398"/>
              <p:cNvSpPr/>
              <p:nvPr/>
            </p:nvSpPr>
            <p:spPr>
              <a:xfrm>
                <a:off x="-1" y="982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4" name="Google Shape;4844;g1144098fccd_0_10398"/>
              <p:cNvSpPr/>
              <p:nvPr/>
            </p:nvSpPr>
            <p:spPr>
              <a:xfrm>
                <a:off x="1096831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5" name="Google Shape;4845;g1144098fccd_0_10398"/>
              <p:cNvSpPr/>
              <p:nvPr/>
            </p:nvSpPr>
            <p:spPr>
              <a:xfrm>
                <a:off x="1096831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6" name="Google Shape;4846;g1144098fccd_0_10398"/>
              <p:cNvSpPr/>
              <p:nvPr/>
            </p:nvSpPr>
            <p:spPr>
              <a:xfrm>
                <a:off x="1154037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7" name="Google Shape;4847;g1144098fccd_0_10398"/>
              <p:cNvSpPr/>
              <p:nvPr/>
            </p:nvSpPr>
            <p:spPr>
              <a:xfrm>
                <a:off x="1154037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8" name="Google Shape;4848;g1144098fccd_0_10398"/>
              <p:cNvSpPr/>
              <p:nvPr/>
            </p:nvSpPr>
            <p:spPr>
              <a:xfrm>
                <a:off x="1211244" y="92520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49" name="Google Shape;4849;g1144098fccd_0_10398"/>
              <p:cNvSpPr/>
              <p:nvPr/>
            </p:nvSpPr>
            <p:spPr>
              <a:xfrm>
                <a:off x="1211244" y="9824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0" name="Google Shape;4850;g1144098fccd_0_10398"/>
              <p:cNvSpPr/>
              <p:nvPr/>
            </p:nvSpPr>
            <p:spPr>
              <a:xfrm>
                <a:off x="1270651" y="9252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1" name="Google Shape;4851;g1144098fccd_0_10398"/>
              <p:cNvSpPr/>
              <p:nvPr/>
            </p:nvSpPr>
            <p:spPr>
              <a:xfrm>
                <a:off x="1270651" y="982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2" name="Google Shape;4852;g1144098fccd_0_10398"/>
              <p:cNvSpPr/>
              <p:nvPr/>
            </p:nvSpPr>
            <p:spPr>
              <a:xfrm>
                <a:off x="806396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3" name="Google Shape;4853;g1144098fccd_0_10398"/>
              <p:cNvSpPr/>
              <p:nvPr/>
            </p:nvSpPr>
            <p:spPr>
              <a:xfrm>
                <a:off x="806396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4" name="Google Shape;4854;g1144098fccd_0_10398"/>
              <p:cNvSpPr/>
              <p:nvPr/>
            </p:nvSpPr>
            <p:spPr>
              <a:xfrm>
                <a:off x="863603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5" name="Google Shape;4855;g1144098fccd_0_10398"/>
              <p:cNvSpPr/>
              <p:nvPr/>
            </p:nvSpPr>
            <p:spPr>
              <a:xfrm>
                <a:off x="863603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6" name="Google Shape;4856;g1144098fccd_0_10398"/>
              <p:cNvSpPr/>
              <p:nvPr/>
            </p:nvSpPr>
            <p:spPr>
              <a:xfrm>
                <a:off x="923010" y="80638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7" name="Google Shape;4857;g1144098fccd_0_10398"/>
              <p:cNvSpPr/>
              <p:nvPr/>
            </p:nvSpPr>
            <p:spPr>
              <a:xfrm>
                <a:off x="923010" y="86359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8" name="Google Shape;4858;g1144098fccd_0_10398"/>
              <p:cNvSpPr/>
              <p:nvPr/>
            </p:nvSpPr>
            <p:spPr>
              <a:xfrm>
                <a:off x="980217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59" name="Google Shape;4859;g1144098fccd_0_10398"/>
              <p:cNvSpPr/>
              <p:nvPr/>
            </p:nvSpPr>
            <p:spPr>
              <a:xfrm>
                <a:off x="980217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0" name="Google Shape;4860;g1144098fccd_0_10398"/>
              <p:cNvSpPr/>
              <p:nvPr/>
            </p:nvSpPr>
            <p:spPr>
              <a:xfrm>
                <a:off x="1037423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1" name="Google Shape;4861;g1144098fccd_0_10398"/>
              <p:cNvSpPr/>
              <p:nvPr/>
            </p:nvSpPr>
            <p:spPr>
              <a:xfrm>
                <a:off x="1037423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2" name="Google Shape;4862;g1144098fccd_0_10398"/>
              <p:cNvSpPr/>
              <p:nvPr/>
            </p:nvSpPr>
            <p:spPr>
              <a:xfrm>
                <a:off x="518161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3" name="Google Shape;4863;g1144098fccd_0_10398"/>
              <p:cNvSpPr/>
              <p:nvPr/>
            </p:nvSpPr>
            <p:spPr>
              <a:xfrm>
                <a:off x="518161" y="8635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4" name="Google Shape;4864;g1144098fccd_0_10398"/>
              <p:cNvSpPr/>
              <p:nvPr/>
            </p:nvSpPr>
            <p:spPr>
              <a:xfrm>
                <a:off x="575368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5" name="Google Shape;4865;g1144098fccd_0_10398"/>
              <p:cNvSpPr/>
              <p:nvPr/>
            </p:nvSpPr>
            <p:spPr>
              <a:xfrm>
                <a:off x="575368" y="8635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6" name="Google Shape;4866;g1144098fccd_0_10398"/>
              <p:cNvSpPr/>
              <p:nvPr/>
            </p:nvSpPr>
            <p:spPr>
              <a:xfrm>
                <a:off x="632575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7" name="Google Shape;4867;g1144098fccd_0_10398"/>
              <p:cNvSpPr/>
              <p:nvPr/>
            </p:nvSpPr>
            <p:spPr>
              <a:xfrm>
                <a:off x="632575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8" name="Google Shape;4868;g1144098fccd_0_10398"/>
              <p:cNvSpPr/>
              <p:nvPr/>
            </p:nvSpPr>
            <p:spPr>
              <a:xfrm>
                <a:off x="691982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69" name="Google Shape;4869;g1144098fccd_0_10398"/>
              <p:cNvSpPr/>
              <p:nvPr/>
            </p:nvSpPr>
            <p:spPr>
              <a:xfrm>
                <a:off x="691982" y="8635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0" name="Google Shape;4870;g1144098fccd_0_10398"/>
              <p:cNvSpPr/>
              <p:nvPr/>
            </p:nvSpPr>
            <p:spPr>
              <a:xfrm>
                <a:off x="749189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1" name="Google Shape;4871;g1144098fccd_0_10398"/>
              <p:cNvSpPr/>
              <p:nvPr/>
            </p:nvSpPr>
            <p:spPr>
              <a:xfrm>
                <a:off x="749189" y="8635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2" name="Google Shape;4872;g1144098fccd_0_10398"/>
              <p:cNvSpPr/>
              <p:nvPr/>
            </p:nvSpPr>
            <p:spPr>
              <a:xfrm>
                <a:off x="342140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3" name="Google Shape;4873;g1144098fccd_0_10398"/>
              <p:cNvSpPr/>
              <p:nvPr/>
            </p:nvSpPr>
            <p:spPr>
              <a:xfrm>
                <a:off x="342140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4" name="Google Shape;4874;g1144098fccd_0_10398"/>
              <p:cNvSpPr/>
              <p:nvPr/>
            </p:nvSpPr>
            <p:spPr>
              <a:xfrm>
                <a:off x="399347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5" name="Google Shape;4875;g1144098fccd_0_10398"/>
              <p:cNvSpPr/>
              <p:nvPr/>
            </p:nvSpPr>
            <p:spPr>
              <a:xfrm>
                <a:off x="399347" y="86359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6" name="Google Shape;4876;g1144098fccd_0_10398"/>
              <p:cNvSpPr/>
              <p:nvPr/>
            </p:nvSpPr>
            <p:spPr>
              <a:xfrm>
                <a:off x="458754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7" name="Google Shape;4877;g1144098fccd_0_10398"/>
              <p:cNvSpPr/>
              <p:nvPr/>
            </p:nvSpPr>
            <p:spPr>
              <a:xfrm>
                <a:off x="458754" y="8635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8" name="Google Shape;4878;g1144098fccd_0_10398"/>
              <p:cNvSpPr/>
              <p:nvPr/>
            </p:nvSpPr>
            <p:spPr>
              <a:xfrm>
                <a:off x="458754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79" name="Google Shape;4879;g1144098fccd_0_10398"/>
              <p:cNvSpPr/>
              <p:nvPr/>
            </p:nvSpPr>
            <p:spPr>
              <a:xfrm>
                <a:off x="515961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0" name="Google Shape;4880;g1144098fccd_0_10398"/>
              <p:cNvSpPr/>
              <p:nvPr/>
            </p:nvSpPr>
            <p:spPr>
              <a:xfrm>
                <a:off x="575368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1" name="Google Shape;4881;g1144098fccd_0_10398"/>
              <p:cNvSpPr/>
              <p:nvPr/>
            </p:nvSpPr>
            <p:spPr>
              <a:xfrm>
                <a:off x="632575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2" name="Google Shape;4882;g1144098fccd_0_10398"/>
              <p:cNvSpPr/>
              <p:nvPr/>
            </p:nvSpPr>
            <p:spPr>
              <a:xfrm>
                <a:off x="689782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3" name="Google Shape;4883;g1144098fccd_0_10398"/>
              <p:cNvSpPr/>
              <p:nvPr/>
            </p:nvSpPr>
            <p:spPr>
              <a:xfrm>
                <a:off x="749189" y="2310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4" name="Google Shape;4884;g1144098fccd_0_10398"/>
              <p:cNvSpPr/>
              <p:nvPr/>
            </p:nvSpPr>
            <p:spPr>
              <a:xfrm>
                <a:off x="806396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5" name="Google Shape;4885;g1144098fccd_0_10398"/>
              <p:cNvSpPr/>
              <p:nvPr/>
            </p:nvSpPr>
            <p:spPr>
              <a:xfrm>
                <a:off x="863603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6" name="Google Shape;4886;g1144098fccd_0_10398"/>
              <p:cNvSpPr/>
              <p:nvPr/>
            </p:nvSpPr>
            <p:spPr>
              <a:xfrm>
                <a:off x="458754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7" name="Google Shape;4887;g1144098fccd_0_10398"/>
              <p:cNvSpPr/>
              <p:nvPr/>
            </p:nvSpPr>
            <p:spPr>
              <a:xfrm>
                <a:off x="515961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8" name="Google Shape;4888;g1144098fccd_0_10398"/>
              <p:cNvSpPr/>
              <p:nvPr/>
            </p:nvSpPr>
            <p:spPr>
              <a:xfrm>
                <a:off x="575368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89" name="Google Shape;4889;g1144098fccd_0_10398"/>
              <p:cNvSpPr/>
              <p:nvPr/>
            </p:nvSpPr>
            <p:spPr>
              <a:xfrm>
                <a:off x="632575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0" name="Google Shape;4890;g1144098fccd_0_10398"/>
              <p:cNvSpPr/>
              <p:nvPr/>
            </p:nvSpPr>
            <p:spPr>
              <a:xfrm>
                <a:off x="689782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1" name="Google Shape;4891;g1144098fccd_0_10398"/>
              <p:cNvSpPr/>
              <p:nvPr/>
            </p:nvSpPr>
            <p:spPr>
              <a:xfrm>
                <a:off x="749189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2" name="Google Shape;4892;g1144098fccd_0_10398"/>
              <p:cNvSpPr/>
              <p:nvPr/>
            </p:nvSpPr>
            <p:spPr>
              <a:xfrm>
                <a:off x="806396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3" name="Google Shape;4893;g1144098fccd_0_10398"/>
              <p:cNvSpPr/>
              <p:nvPr/>
            </p:nvSpPr>
            <p:spPr>
              <a:xfrm>
                <a:off x="863603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4" name="Google Shape;4894;g1144098fccd_0_10398"/>
              <p:cNvSpPr/>
              <p:nvPr/>
            </p:nvSpPr>
            <p:spPr>
              <a:xfrm>
                <a:off x="458754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5" name="Google Shape;4895;g1144098fccd_0_10398"/>
              <p:cNvSpPr/>
              <p:nvPr/>
            </p:nvSpPr>
            <p:spPr>
              <a:xfrm>
                <a:off x="515961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6" name="Google Shape;4896;g1144098fccd_0_10398"/>
              <p:cNvSpPr/>
              <p:nvPr/>
            </p:nvSpPr>
            <p:spPr>
              <a:xfrm>
                <a:off x="458754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7" name="Google Shape;4897;g1144098fccd_0_10398"/>
              <p:cNvSpPr/>
              <p:nvPr/>
            </p:nvSpPr>
            <p:spPr>
              <a:xfrm>
                <a:off x="404848" y="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8" name="Google Shape;4898;g1144098fccd_0_10398"/>
              <p:cNvSpPr/>
              <p:nvPr/>
            </p:nvSpPr>
            <p:spPr>
              <a:xfrm>
                <a:off x="515961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899" name="Google Shape;4899;g1144098fccd_0_10398"/>
              <p:cNvSpPr/>
              <p:nvPr/>
            </p:nvSpPr>
            <p:spPr>
              <a:xfrm>
                <a:off x="345441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0" name="Google Shape;4900;g1144098fccd_0_10398"/>
              <p:cNvSpPr/>
              <p:nvPr/>
            </p:nvSpPr>
            <p:spPr>
              <a:xfrm>
                <a:off x="401547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1" name="Google Shape;4901;g1144098fccd_0_10398"/>
              <p:cNvSpPr/>
              <p:nvPr/>
            </p:nvSpPr>
            <p:spPr>
              <a:xfrm>
                <a:off x="345441" y="1760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2" name="Google Shape;4902;g1144098fccd_0_10398"/>
              <p:cNvSpPr/>
              <p:nvPr/>
            </p:nvSpPr>
            <p:spPr>
              <a:xfrm>
                <a:off x="288234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3" name="Google Shape;4903;g1144098fccd_0_10398"/>
              <p:cNvSpPr/>
              <p:nvPr/>
            </p:nvSpPr>
            <p:spPr>
              <a:xfrm>
                <a:off x="288234" y="17601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4" name="Google Shape;4904;g1144098fccd_0_10398"/>
              <p:cNvSpPr/>
              <p:nvPr/>
            </p:nvSpPr>
            <p:spPr>
              <a:xfrm>
                <a:off x="173820" y="17601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5" name="Google Shape;4905;g1144098fccd_0_10398"/>
              <p:cNvSpPr/>
              <p:nvPr/>
            </p:nvSpPr>
            <p:spPr>
              <a:xfrm>
                <a:off x="116613" y="17601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6" name="Google Shape;4906;g1144098fccd_0_10398"/>
              <p:cNvSpPr/>
              <p:nvPr/>
            </p:nvSpPr>
            <p:spPr>
              <a:xfrm>
                <a:off x="401547" y="17601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7" name="Google Shape;4907;g1144098fccd_0_10398"/>
              <p:cNvSpPr/>
              <p:nvPr/>
            </p:nvSpPr>
            <p:spPr>
              <a:xfrm>
                <a:off x="575368" y="116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8" name="Google Shape;4908;g1144098fccd_0_10398"/>
              <p:cNvSpPr/>
              <p:nvPr/>
            </p:nvSpPr>
            <p:spPr>
              <a:xfrm>
                <a:off x="632575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09" name="Google Shape;4909;g1144098fccd_0_10398"/>
              <p:cNvSpPr/>
              <p:nvPr/>
            </p:nvSpPr>
            <p:spPr>
              <a:xfrm>
                <a:off x="689782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0" name="Google Shape;4910;g1144098fccd_0_10398"/>
              <p:cNvSpPr/>
              <p:nvPr/>
            </p:nvSpPr>
            <p:spPr>
              <a:xfrm>
                <a:off x="749189" y="116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1" name="Google Shape;4911;g1144098fccd_0_10398"/>
              <p:cNvSpPr/>
              <p:nvPr/>
            </p:nvSpPr>
            <p:spPr>
              <a:xfrm>
                <a:off x="806396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2" name="Google Shape;4912;g1144098fccd_0_10398"/>
              <p:cNvSpPr/>
              <p:nvPr/>
            </p:nvSpPr>
            <p:spPr>
              <a:xfrm>
                <a:off x="632575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3" name="Google Shape;4913;g1144098fccd_0_10398"/>
              <p:cNvSpPr/>
              <p:nvPr/>
            </p:nvSpPr>
            <p:spPr>
              <a:xfrm>
                <a:off x="689782" y="5720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4" name="Google Shape;4914;g1144098fccd_0_10398"/>
              <p:cNvSpPr/>
              <p:nvPr/>
            </p:nvSpPr>
            <p:spPr>
              <a:xfrm>
                <a:off x="749189" y="572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5" name="Google Shape;4915;g1144098fccd_0_10398"/>
              <p:cNvSpPr/>
              <p:nvPr/>
            </p:nvSpPr>
            <p:spPr>
              <a:xfrm>
                <a:off x="806396" y="572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6" name="Google Shape;4916;g1144098fccd_0_10398"/>
              <p:cNvSpPr/>
              <p:nvPr/>
            </p:nvSpPr>
            <p:spPr>
              <a:xfrm>
                <a:off x="806396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7" name="Google Shape;4917;g1144098fccd_0_10398"/>
              <p:cNvSpPr/>
              <p:nvPr/>
            </p:nvSpPr>
            <p:spPr>
              <a:xfrm>
                <a:off x="806396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8" name="Google Shape;4918;g1144098fccd_0_10398"/>
              <p:cNvSpPr/>
              <p:nvPr/>
            </p:nvSpPr>
            <p:spPr>
              <a:xfrm>
                <a:off x="863603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19" name="Google Shape;4919;g1144098fccd_0_10398"/>
              <p:cNvSpPr/>
              <p:nvPr/>
            </p:nvSpPr>
            <p:spPr>
              <a:xfrm>
                <a:off x="863603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0" name="Google Shape;4920;g1144098fccd_0_10398"/>
              <p:cNvSpPr/>
              <p:nvPr/>
            </p:nvSpPr>
            <p:spPr>
              <a:xfrm>
                <a:off x="518161" y="520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1" name="Google Shape;4921;g1144098fccd_0_10398"/>
              <p:cNvSpPr/>
              <p:nvPr/>
            </p:nvSpPr>
            <p:spPr>
              <a:xfrm>
                <a:off x="518161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2" name="Google Shape;4922;g1144098fccd_0_10398"/>
              <p:cNvSpPr/>
              <p:nvPr/>
            </p:nvSpPr>
            <p:spPr>
              <a:xfrm>
                <a:off x="575368" y="520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3" name="Google Shape;4923;g1144098fccd_0_10398"/>
              <p:cNvSpPr/>
              <p:nvPr/>
            </p:nvSpPr>
            <p:spPr>
              <a:xfrm>
                <a:off x="575368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4" name="Google Shape;4924;g1144098fccd_0_10398"/>
              <p:cNvSpPr/>
              <p:nvPr/>
            </p:nvSpPr>
            <p:spPr>
              <a:xfrm>
                <a:off x="632575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5" name="Google Shape;4925;g1144098fccd_0_10398"/>
              <p:cNvSpPr/>
              <p:nvPr/>
            </p:nvSpPr>
            <p:spPr>
              <a:xfrm>
                <a:off x="632575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6" name="Google Shape;4926;g1144098fccd_0_10398"/>
              <p:cNvSpPr/>
              <p:nvPr/>
            </p:nvSpPr>
            <p:spPr>
              <a:xfrm>
                <a:off x="691982" y="520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7" name="Google Shape;4927;g1144098fccd_0_10398"/>
              <p:cNvSpPr/>
              <p:nvPr/>
            </p:nvSpPr>
            <p:spPr>
              <a:xfrm>
                <a:off x="691982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8" name="Google Shape;4928;g1144098fccd_0_10398"/>
              <p:cNvSpPr/>
              <p:nvPr/>
            </p:nvSpPr>
            <p:spPr>
              <a:xfrm>
                <a:off x="749189" y="520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29" name="Google Shape;4929;g1144098fccd_0_10398"/>
              <p:cNvSpPr/>
              <p:nvPr/>
            </p:nvSpPr>
            <p:spPr>
              <a:xfrm>
                <a:off x="749189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0" name="Google Shape;4930;g1144098fccd_0_10398"/>
              <p:cNvSpPr/>
              <p:nvPr/>
            </p:nvSpPr>
            <p:spPr>
              <a:xfrm>
                <a:off x="342140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1" name="Google Shape;4931;g1144098fccd_0_10398"/>
              <p:cNvSpPr/>
              <p:nvPr/>
            </p:nvSpPr>
            <p:spPr>
              <a:xfrm>
                <a:off x="342140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2" name="Google Shape;4932;g1144098fccd_0_10398"/>
              <p:cNvSpPr/>
              <p:nvPr/>
            </p:nvSpPr>
            <p:spPr>
              <a:xfrm>
                <a:off x="399347" y="520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3" name="Google Shape;4933;g1144098fccd_0_10398"/>
              <p:cNvSpPr/>
              <p:nvPr/>
            </p:nvSpPr>
            <p:spPr>
              <a:xfrm>
                <a:off x="399347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4" name="Google Shape;4934;g1144098fccd_0_10398"/>
              <p:cNvSpPr/>
              <p:nvPr/>
            </p:nvSpPr>
            <p:spPr>
              <a:xfrm>
                <a:off x="458754" y="520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5" name="Google Shape;4935;g1144098fccd_0_10398"/>
              <p:cNvSpPr/>
              <p:nvPr/>
            </p:nvSpPr>
            <p:spPr>
              <a:xfrm>
                <a:off x="458754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4936" name="Google Shape;4936;g1144098fccd_0_10398"/>
            <p:cNvGrpSpPr/>
            <p:nvPr/>
          </p:nvGrpSpPr>
          <p:grpSpPr>
            <a:xfrm>
              <a:off x="4910985" y="162817"/>
              <a:ext cx="1716101" cy="800982"/>
              <a:chOff x="-1" y="0"/>
              <a:chExt cx="1716101" cy="800982"/>
            </a:xfrm>
          </p:grpSpPr>
          <p:sp>
            <p:nvSpPr>
              <p:cNvPr id="4937" name="Google Shape;4937;g1144098fccd_0_10398"/>
              <p:cNvSpPr/>
              <p:nvPr/>
            </p:nvSpPr>
            <p:spPr>
              <a:xfrm>
                <a:off x="518161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8" name="Google Shape;4938;g1144098fccd_0_10398"/>
              <p:cNvSpPr/>
              <p:nvPr/>
            </p:nvSpPr>
            <p:spPr>
              <a:xfrm>
                <a:off x="518161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39" name="Google Shape;4939;g1144098fccd_0_10398"/>
              <p:cNvSpPr/>
              <p:nvPr/>
            </p:nvSpPr>
            <p:spPr>
              <a:xfrm>
                <a:off x="575368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0" name="Google Shape;4940;g1144098fccd_0_10398"/>
              <p:cNvSpPr/>
              <p:nvPr/>
            </p:nvSpPr>
            <p:spPr>
              <a:xfrm>
                <a:off x="575368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1" name="Google Shape;4941;g1144098fccd_0_10398"/>
              <p:cNvSpPr/>
              <p:nvPr/>
            </p:nvSpPr>
            <p:spPr>
              <a:xfrm>
                <a:off x="229927" y="30363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2" name="Google Shape;4942;g1144098fccd_0_10398"/>
              <p:cNvSpPr/>
              <p:nvPr/>
            </p:nvSpPr>
            <p:spPr>
              <a:xfrm>
                <a:off x="229927" y="36303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3" name="Google Shape;4943;g1144098fccd_0_10398"/>
              <p:cNvSpPr/>
              <p:nvPr/>
            </p:nvSpPr>
            <p:spPr>
              <a:xfrm>
                <a:off x="287134" y="30363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4" name="Google Shape;4944;g1144098fccd_0_10398"/>
              <p:cNvSpPr/>
              <p:nvPr/>
            </p:nvSpPr>
            <p:spPr>
              <a:xfrm>
                <a:off x="287134" y="36303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5" name="Google Shape;4945;g1144098fccd_0_10398"/>
              <p:cNvSpPr/>
              <p:nvPr/>
            </p:nvSpPr>
            <p:spPr>
              <a:xfrm>
                <a:off x="344341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6" name="Google Shape;4946;g1144098fccd_0_10398"/>
              <p:cNvSpPr/>
              <p:nvPr/>
            </p:nvSpPr>
            <p:spPr>
              <a:xfrm>
                <a:off x="344341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7" name="Google Shape;4947;g1144098fccd_0_10398"/>
              <p:cNvSpPr/>
              <p:nvPr/>
            </p:nvSpPr>
            <p:spPr>
              <a:xfrm>
                <a:off x="403748" y="30363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8" name="Google Shape;4948;g1144098fccd_0_10398"/>
              <p:cNvSpPr/>
              <p:nvPr/>
            </p:nvSpPr>
            <p:spPr>
              <a:xfrm>
                <a:off x="403748" y="36303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49" name="Google Shape;4949;g1144098fccd_0_10398"/>
              <p:cNvSpPr/>
              <p:nvPr/>
            </p:nvSpPr>
            <p:spPr>
              <a:xfrm>
                <a:off x="460955" y="30363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0" name="Google Shape;4950;g1144098fccd_0_10398"/>
              <p:cNvSpPr/>
              <p:nvPr/>
            </p:nvSpPr>
            <p:spPr>
              <a:xfrm>
                <a:off x="460955" y="36303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1" name="Google Shape;4951;g1144098fccd_0_10398"/>
              <p:cNvSpPr/>
              <p:nvPr/>
            </p:nvSpPr>
            <p:spPr>
              <a:xfrm>
                <a:off x="53906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2" name="Google Shape;4952;g1144098fccd_0_10398"/>
              <p:cNvSpPr/>
              <p:nvPr/>
            </p:nvSpPr>
            <p:spPr>
              <a:xfrm>
                <a:off x="53906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3" name="Google Shape;4953;g1144098fccd_0_10398"/>
              <p:cNvSpPr/>
              <p:nvPr/>
            </p:nvSpPr>
            <p:spPr>
              <a:xfrm>
                <a:off x="111113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4" name="Google Shape;4954;g1144098fccd_0_10398"/>
              <p:cNvSpPr/>
              <p:nvPr/>
            </p:nvSpPr>
            <p:spPr>
              <a:xfrm>
                <a:off x="111113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5" name="Google Shape;4955;g1144098fccd_0_10398"/>
              <p:cNvSpPr/>
              <p:nvPr/>
            </p:nvSpPr>
            <p:spPr>
              <a:xfrm>
                <a:off x="170520" y="30363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6" name="Google Shape;4956;g1144098fccd_0_10398"/>
              <p:cNvSpPr/>
              <p:nvPr/>
            </p:nvSpPr>
            <p:spPr>
              <a:xfrm>
                <a:off x="170520" y="36303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7" name="Google Shape;4957;g1144098fccd_0_10398"/>
              <p:cNvSpPr/>
              <p:nvPr/>
            </p:nvSpPr>
            <p:spPr>
              <a:xfrm>
                <a:off x="518161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8" name="Google Shape;4958;g1144098fccd_0_10398"/>
              <p:cNvSpPr/>
              <p:nvPr/>
            </p:nvSpPr>
            <p:spPr>
              <a:xfrm>
                <a:off x="518161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59" name="Google Shape;4959;g1144098fccd_0_10398"/>
              <p:cNvSpPr/>
              <p:nvPr/>
            </p:nvSpPr>
            <p:spPr>
              <a:xfrm>
                <a:off x="575368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0" name="Google Shape;4960;g1144098fccd_0_10398"/>
              <p:cNvSpPr/>
              <p:nvPr/>
            </p:nvSpPr>
            <p:spPr>
              <a:xfrm>
                <a:off x="575368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1" name="Google Shape;4961;g1144098fccd_0_10398"/>
              <p:cNvSpPr/>
              <p:nvPr/>
            </p:nvSpPr>
            <p:spPr>
              <a:xfrm>
                <a:off x="229927" y="1837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2" name="Google Shape;4962;g1144098fccd_0_10398"/>
              <p:cNvSpPr/>
              <p:nvPr/>
            </p:nvSpPr>
            <p:spPr>
              <a:xfrm>
                <a:off x="229927" y="24422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3" name="Google Shape;4963;g1144098fccd_0_10398"/>
              <p:cNvSpPr/>
              <p:nvPr/>
            </p:nvSpPr>
            <p:spPr>
              <a:xfrm>
                <a:off x="287134" y="1837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4" name="Google Shape;4964;g1144098fccd_0_10398"/>
              <p:cNvSpPr/>
              <p:nvPr/>
            </p:nvSpPr>
            <p:spPr>
              <a:xfrm>
                <a:off x="287134" y="24422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5" name="Google Shape;4965;g1144098fccd_0_10398"/>
              <p:cNvSpPr/>
              <p:nvPr/>
            </p:nvSpPr>
            <p:spPr>
              <a:xfrm>
                <a:off x="344341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6" name="Google Shape;4966;g1144098fccd_0_10398"/>
              <p:cNvSpPr/>
              <p:nvPr/>
            </p:nvSpPr>
            <p:spPr>
              <a:xfrm>
                <a:off x="344341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7" name="Google Shape;4967;g1144098fccd_0_10398"/>
              <p:cNvSpPr/>
              <p:nvPr/>
            </p:nvSpPr>
            <p:spPr>
              <a:xfrm>
                <a:off x="403748" y="1837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8" name="Google Shape;4968;g1144098fccd_0_10398"/>
              <p:cNvSpPr/>
              <p:nvPr/>
            </p:nvSpPr>
            <p:spPr>
              <a:xfrm>
                <a:off x="403748" y="24422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69" name="Google Shape;4969;g1144098fccd_0_10398"/>
              <p:cNvSpPr/>
              <p:nvPr/>
            </p:nvSpPr>
            <p:spPr>
              <a:xfrm>
                <a:off x="460955" y="1837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0" name="Google Shape;4970;g1144098fccd_0_10398"/>
              <p:cNvSpPr/>
              <p:nvPr/>
            </p:nvSpPr>
            <p:spPr>
              <a:xfrm>
                <a:off x="460955" y="24422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1" name="Google Shape;4971;g1144098fccd_0_10398"/>
              <p:cNvSpPr/>
              <p:nvPr/>
            </p:nvSpPr>
            <p:spPr>
              <a:xfrm>
                <a:off x="53906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2" name="Google Shape;4972;g1144098fccd_0_10398"/>
              <p:cNvSpPr/>
              <p:nvPr/>
            </p:nvSpPr>
            <p:spPr>
              <a:xfrm>
                <a:off x="53906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3" name="Google Shape;4973;g1144098fccd_0_10398"/>
              <p:cNvSpPr/>
              <p:nvPr/>
            </p:nvSpPr>
            <p:spPr>
              <a:xfrm>
                <a:off x="-1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4" name="Google Shape;4974;g1144098fccd_0_10398"/>
              <p:cNvSpPr/>
              <p:nvPr/>
            </p:nvSpPr>
            <p:spPr>
              <a:xfrm>
                <a:off x="-1" y="30363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5" name="Google Shape;4975;g1144098fccd_0_10398"/>
              <p:cNvSpPr/>
              <p:nvPr/>
            </p:nvSpPr>
            <p:spPr>
              <a:xfrm>
                <a:off x="-1" y="36303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6" name="Google Shape;4976;g1144098fccd_0_10398"/>
              <p:cNvSpPr/>
              <p:nvPr/>
            </p:nvSpPr>
            <p:spPr>
              <a:xfrm>
                <a:off x="-1" y="1837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7" name="Google Shape;4977;g1144098fccd_0_10398"/>
              <p:cNvSpPr/>
              <p:nvPr/>
            </p:nvSpPr>
            <p:spPr>
              <a:xfrm>
                <a:off x="-1" y="24422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8" name="Google Shape;4978;g1144098fccd_0_10398"/>
              <p:cNvSpPr/>
              <p:nvPr/>
            </p:nvSpPr>
            <p:spPr>
              <a:xfrm>
                <a:off x="111113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79" name="Google Shape;4979;g1144098fccd_0_10398"/>
              <p:cNvSpPr/>
              <p:nvPr/>
            </p:nvSpPr>
            <p:spPr>
              <a:xfrm>
                <a:off x="111113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0" name="Google Shape;4980;g1144098fccd_0_10398"/>
              <p:cNvSpPr/>
              <p:nvPr/>
            </p:nvSpPr>
            <p:spPr>
              <a:xfrm>
                <a:off x="170520" y="1837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1" name="Google Shape;4981;g1144098fccd_0_10398"/>
              <p:cNvSpPr/>
              <p:nvPr/>
            </p:nvSpPr>
            <p:spPr>
              <a:xfrm>
                <a:off x="170520" y="24422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2" name="Google Shape;4982;g1144098fccd_0_10398"/>
              <p:cNvSpPr/>
              <p:nvPr/>
            </p:nvSpPr>
            <p:spPr>
              <a:xfrm>
                <a:off x="749189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3" name="Google Shape;4983;g1144098fccd_0_10398"/>
              <p:cNvSpPr/>
              <p:nvPr/>
            </p:nvSpPr>
            <p:spPr>
              <a:xfrm>
                <a:off x="808596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4" name="Google Shape;4984;g1144098fccd_0_10398"/>
              <p:cNvSpPr/>
              <p:nvPr/>
            </p:nvSpPr>
            <p:spPr>
              <a:xfrm>
                <a:off x="865803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5" name="Google Shape;4985;g1144098fccd_0_10398"/>
              <p:cNvSpPr/>
              <p:nvPr/>
            </p:nvSpPr>
            <p:spPr>
              <a:xfrm>
                <a:off x="923010" y="59076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6" name="Google Shape;4986;g1144098fccd_0_10398"/>
              <p:cNvSpPr/>
              <p:nvPr/>
            </p:nvSpPr>
            <p:spPr>
              <a:xfrm>
                <a:off x="982417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7" name="Google Shape;4987;g1144098fccd_0_10398"/>
              <p:cNvSpPr/>
              <p:nvPr/>
            </p:nvSpPr>
            <p:spPr>
              <a:xfrm>
                <a:off x="1039624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8" name="Google Shape;4988;g1144098fccd_0_10398"/>
              <p:cNvSpPr/>
              <p:nvPr/>
            </p:nvSpPr>
            <p:spPr>
              <a:xfrm>
                <a:off x="1096831" y="59076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89" name="Google Shape;4989;g1144098fccd_0_10398"/>
              <p:cNvSpPr/>
              <p:nvPr/>
            </p:nvSpPr>
            <p:spPr>
              <a:xfrm>
                <a:off x="1152937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0" name="Google Shape;4990;g1144098fccd_0_10398"/>
              <p:cNvSpPr/>
              <p:nvPr/>
            </p:nvSpPr>
            <p:spPr>
              <a:xfrm>
                <a:off x="749189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1" name="Google Shape;4991;g1144098fccd_0_10398"/>
              <p:cNvSpPr/>
              <p:nvPr/>
            </p:nvSpPr>
            <p:spPr>
              <a:xfrm>
                <a:off x="808596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2" name="Google Shape;4992;g1144098fccd_0_10398"/>
              <p:cNvSpPr/>
              <p:nvPr/>
            </p:nvSpPr>
            <p:spPr>
              <a:xfrm>
                <a:off x="634775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3" name="Google Shape;4993;g1144098fccd_0_10398"/>
              <p:cNvSpPr/>
              <p:nvPr/>
            </p:nvSpPr>
            <p:spPr>
              <a:xfrm>
                <a:off x="691982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4" name="Google Shape;4994;g1144098fccd_0_10398"/>
              <p:cNvSpPr/>
              <p:nvPr/>
            </p:nvSpPr>
            <p:spPr>
              <a:xfrm>
                <a:off x="749189" y="64797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5" name="Google Shape;4995;g1144098fccd_0_10398"/>
              <p:cNvSpPr/>
              <p:nvPr/>
            </p:nvSpPr>
            <p:spPr>
              <a:xfrm>
                <a:off x="808596" y="64797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6" name="Google Shape;4996;g1144098fccd_0_10398"/>
              <p:cNvSpPr/>
              <p:nvPr/>
            </p:nvSpPr>
            <p:spPr>
              <a:xfrm>
                <a:off x="865803" y="64797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7" name="Google Shape;4997;g1144098fccd_0_10398"/>
              <p:cNvSpPr/>
              <p:nvPr/>
            </p:nvSpPr>
            <p:spPr>
              <a:xfrm>
                <a:off x="923010" y="64797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8" name="Google Shape;4998;g1144098fccd_0_10398"/>
              <p:cNvSpPr/>
              <p:nvPr/>
            </p:nvSpPr>
            <p:spPr>
              <a:xfrm>
                <a:off x="982417" y="64797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4999" name="Google Shape;4999;g1144098fccd_0_10398"/>
              <p:cNvSpPr/>
              <p:nvPr/>
            </p:nvSpPr>
            <p:spPr>
              <a:xfrm>
                <a:off x="691982" y="64797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0" name="Google Shape;5000;g1144098fccd_0_10398"/>
              <p:cNvSpPr/>
              <p:nvPr/>
            </p:nvSpPr>
            <p:spPr>
              <a:xfrm>
                <a:off x="634775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1" name="Google Shape;5001;g1144098fccd_0_10398"/>
              <p:cNvSpPr/>
              <p:nvPr/>
            </p:nvSpPr>
            <p:spPr>
              <a:xfrm>
                <a:off x="691982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2" name="Google Shape;5002;g1144098fccd_0_10398"/>
              <p:cNvSpPr/>
              <p:nvPr/>
            </p:nvSpPr>
            <p:spPr>
              <a:xfrm>
                <a:off x="865803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3" name="Google Shape;5003;g1144098fccd_0_10398"/>
              <p:cNvSpPr/>
              <p:nvPr/>
            </p:nvSpPr>
            <p:spPr>
              <a:xfrm>
                <a:off x="923010" y="53135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4" name="Google Shape;5004;g1144098fccd_0_10398"/>
              <p:cNvSpPr/>
              <p:nvPr/>
            </p:nvSpPr>
            <p:spPr>
              <a:xfrm>
                <a:off x="982417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5" name="Google Shape;5005;g1144098fccd_0_10398"/>
              <p:cNvSpPr/>
              <p:nvPr/>
            </p:nvSpPr>
            <p:spPr>
              <a:xfrm>
                <a:off x="1039624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6" name="Google Shape;5006;g1144098fccd_0_10398"/>
              <p:cNvSpPr/>
              <p:nvPr/>
            </p:nvSpPr>
            <p:spPr>
              <a:xfrm>
                <a:off x="1096831" y="53135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7" name="Google Shape;5007;g1144098fccd_0_10398"/>
              <p:cNvSpPr/>
              <p:nvPr/>
            </p:nvSpPr>
            <p:spPr>
              <a:xfrm>
                <a:off x="1152937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8" name="Google Shape;5008;g1144098fccd_0_10398"/>
              <p:cNvSpPr/>
              <p:nvPr/>
            </p:nvSpPr>
            <p:spPr>
              <a:xfrm>
                <a:off x="749189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09" name="Google Shape;5009;g1144098fccd_0_10398"/>
              <p:cNvSpPr/>
              <p:nvPr/>
            </p:nvSpPr>
            <p:spPr>
              <a:xfrm>
                <a:off x="808596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0" name="Google Shape;5010;g1144098fccd_0_10398"/>
              <p:cNvSpPr/>
              <p:nvPr/>
            </p:nvSpPr>
            <p:spPr>
              <a:xfrm>
                <a:off x="865803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1" name="Google Shape;5011;g1144098fccd_0_10398"/>
              <p:cNvSpPr/>
              <p:nvPr/>
            </p:nvSpPr>
            <p:spPr>
              <a:xfrm>
                <a:off x="923010" y="12761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2" name="Google Shape;5012;g1144098fccd_0_10398"/>
              <p:cNvSpPr/>
              <p:nvPr/>
            </p:nvSpPr>
            <p:spPr>
              <a:xfrm>
                <a:off x="982417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3" name="Google Shape;5013;g1144098fccd_0_10398"/>
              <p:cNvSpPr/>
              <p:nvPr/>
            </p:nvSpPr>
            <p:spPr>
              <a:xfrm>
                <a:off x="1039624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4" name="Google Shape;5014;g1144098fccd_0_10398"/>
              <p:cNvSpPr/>
              <p:nvPr/>
            </p:nvSpPr>
            <p:spPr>
              <a:xfrm>
                <a:off x="1096831" y="12761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5" name="Google Shape;5015;g1144098fccd_0_10398"/>
              <p:cNvSpPr/>
              <p:nvPr/>
            </p:nvSpPr>
            <p:spPr>
              <a:xfrm>
                <a:off x="1152937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6" name="Google Shape;5016;g1144098fccd_0_10398"/>
              <p:cNvSpPr/>
              <p:nvPr/>
            </p:nvSpPr>
            <p:spPr>
              <a:xfrm>
                <a:off x="749189" y="726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7" name="Google Shape;5017;g1144098fccd_0_10398"/>
              <p:cNvSpPr/>
              <p:nvPr/>
            </p:nvSpPr>
            <p:spPr>
              <a:xfrm>
                <a:off x="808596" y="7260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8" name="Google Shape;5018;g1144098fccd_0_10398"/>
              <p:cNvSpPr/>
              <p:nvPr/>
            </p:nvSpPr>
            <p:spPr>
              <a:xfrm>
                <a:off x="865803" y="7260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19" name="Google Shape;5019;g1144098fccd_0_10398"/>
              <p:cNvSpPr/>
              <p:nvPr/>
            </p:nvSpPr>
            <p:spPr>
              <a:xfrm>
                <a:off x="923010" y="7260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0" name="Google Shape;5020;g1144098fccd_0_10398"/>
              <p:cNvSpPr/>
              <p:nvPr/>
            </p:nvSpPr>
            <p:spPr>
              <a:xfrm>
                <a:off x="982417" y="7260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1" name="Google Shape;5021;g1144098fccd_0_10398"/>
              <p:cNvSpPr/>
              <p:nvPr/>
            </p:nvSpPr>
            <p:spPr>
              <a:xfrm>
                <a:off x="634775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2" name="Google Shape;5022;g1144098fccd_0_10398"/>
              <p:cNvSpPr/>
              <p:nvPr/>
            </p:nvSpPr>
            <p:spPr>
              <a:xfrm>
                <a:off x="691982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3" name="Google Shape;5023;g1144098fccd_0_10398"/>
              <p:cNvSpPr/>
              <p:nvPr/>
            </p:nvSpPr>
            <p:spPr>
              <a:xfrm>
                <a:off x="634775" y="726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4" name="Google Shape;5024;g1144098fccd_0_10398"/>
              <p:cNvSpPr/>
              <p:nvPr/>
            </p:nvSpPr>
            <p:spPr>
              <a:xfrm>
                <a:off x="691982" y="726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5" name="Google Shape;5025;g1144098fccd_0_10398"/>
              <p:cNvSpPr/>
              <p:nvPr/>
            </p:nvSpPr>
            <p:spPr>
              <a:xfrm>
                <a:off x="1096831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6" name="Google Shape;5026;g1144098fccd_0_10398"/>
              <p:cNvSpPr/>
              <p:nvPr/>
            </p:nvSpPr>
            <p:spPr>
              <a:xfrm>
                <a:off x="1096831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7" name="Google Shape;5027;g1144098fccd_0_10398"/>
              <p:cNvSpPr/>
              <p:nvPr/>
            </p:nvSpPr>
            <p:spPr>
              <a:xfrm>
                <a:off x="1152937" y="41694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8" name="Google Shape;5028;g1144098fccd_0_10398"/>
              <p:cNvSpPr/>
              <p:nvPr/>
            </p:nvSpPr>
            <p:spPr>
              <a:xfrm>
                <a:off x="1152937" y="47745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29" name="Google Shape;5029;g1144098fccd_0_10398"/>
              <p:cNvSpPr/>
              <p:nvPr/>
            </p:nvSpPr>
            <p:spPr>
              <a:xfrm>
                <a:off x="808596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0" name="Google Shape;5030;g1144098fccd_0_10398"/>
              <p:cNvSpPr/>
              <p:nvPr/>
            </p:nvSpPr>
            <p:spPr>
              <a:xfrm>
                <a:off x="808596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1" name="Google Shape;5031;g1144098fccd_0_10398"/>
              <p:cNvSpPr/>
              <p:nvPr/>
            </p:nvSpPr>
            <p:spPr>
              <a:xfrm>
                <a:off x="865803" y="41694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2" name="Google Shape;5032;g1144098fccd_0_10398"/>
              <p:cNvSpPr/>
              <p:nvPr/>
            </p:nvSpPr>
            <p:spPr>
              <a:xfrm>
                <a:off x="865803" y="47745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3" name="Google Shape;5033;g1144098fccd_0_10398"/>
              <p:cNvSpPr/>
              <p:nvPr/>
            </p:nvSpPr>
            <p:spPr>
              <a:xfrm>
                <a:off x="923010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4" name="Google Shape;5034;g1144098fccd_0_10398"/>
              <p:cNvSpPr/>
              <p:nvPr/>
            </p:nvSpPr>
            <p:spPr>
              <a:xfrm>
                <a:off x="923010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5" name="Google Shape;5035;g1144098fccd_0_10398"/>
              <p:cNvSpPr/>
              <p:nvPr/>
            </p:nvSpPr>
            <p:spPr>
              <a:xfrm>
                <a:off x="982417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6" name="Google Shape;5036;g1144098fccd_0_10398"/>
              <p:cNvSpPr/>
              <p:nvPr/>
            </p:nvSpPr>
            <p:spPr>
              <a:xfrm>
                <a:off x="982417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7" name="Google Shape;5037;g1144098fccd_0_10398"/>
              <p:cNvSpPr/>
              <p:nvPr/>
            </p:nvSpPr>
            <p:spPr>
              <a:xfrm>
                <a:off x="1039624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8" name="Google Shape;5038;g1144098fccd_0_10398"/>
              <p:cNvSpPr/>
              <p:nvPr/>
            </p:nvSpPr>
            <p:spPr>
              <a:xfrm>
                <a:off x="1039624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39" name="Google Shape;5039;g1144098fccd_0_10398"/>
              <p:cNvSpPr/>
              <p:nvPr/>
            </p:nvSpPr>
            <p:spPr>
              <a:xfrm>
                <a:off x="632575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0" name="Google Shape;5040;g1144098fccd_0_10398"/>
              <p:cNvSpPr/>
              <p:nvPr/>
            </p:nvSpPr>
            <p:spPr>
              <a:xfrm>
                <a:off x="632575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1" name="Google Shape;5041;g1144098fccd_0_10398"/>
              <p:cNvSpPr/>
              <p:nvPr/>
            </p:nvSpPr>
            <p:spPr>
              <a:xfrm>
                <a:off x="691982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2" name="Google Shape;5042;g1144098fccd_0_10398"/>
              <p:cNvSpPr/>
              <p:nvPr/>
            </p:nvSpPr>
            <p:spPr>
              <a:xfrm>
                <a:off x="691982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3" name="Google Shape;5043;g1144098fccd_0_10398"/>
              <p:cNvSpPr/>
              <p:nvPr/>
            </p:nvSpPr>
            <p:spPr>
              <a:xfrm>
                <a:off x="749189" y="41694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4" name="Google Shape;5044;g1144098fccd_0_10398"/>
              <p:cNvSpPr/>
              <p:nvPr/>
            </p:nvSpPr>
            <p:spPr>
              <a:xfrm>
                <a:off x="749189" y="47745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5" name="Google Shape;5045;g1144098fccd_0_10398"/>
              <p:cNvSpPr/>
              <p:nvPr/>
            </p:nvSpPr>
            <p:spPr>
              <a:xfrm>
                <a:off x="1096831" y="30363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6" name="Google Shape;5046;g1144098fccd_0_10398"/>
              <p:cNvSpPr/>
              <p:nvPr/>
            </p:nvSpPr>
            <p:spPr>
              <a:xfrm>
                <a:off x="1096831" y="36303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7" name="Google Shape;5047;g1144098fccd_0_10398"/>
              <p:cNvSpPr/>
              <p:nvPr/>
            </p:nvSpPr>
            <p:spPr>
              <a:xfrm>
                <a:off x="1152937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8" name="Google Shape;5048;g1144098fccd_0_10398"/>
              <p:cNvSpPr/>
              <p:nvPr/>
            </p:nvSpPr>
            <p:spPr>
              <a:xfrm>
                <a:off x="1152937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49" name="Google Shape;5049;g1144098fccd_0_10398"/>
              <p:cNvSpPr/>
              <p:nvPr/>
            </p:nvSpPr>
            <p:spPr>
              <a:xfrm>
                <a:off x="808596" y="30363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0" name="Google Shape;5050;g1144098fccd_0_10398"/>
              <p:cNvSpPr/>
              <p:nvPr/>
            </p:nvSpPr>
            <p:spPr>
              <a:xfrm>
                <a:off x="808596" y="36303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1" name="Google Shape;5051;g1144098fccd_0_10398"/>
              <p:cNvSpPr/>
              <p:nvPr/>
            </p:nvSpPr>
            <p:spPr>
              <a:xfrm>
                <a:off x="865803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2" name="Google Shape;5052;g1144098fccd_0_10398"/>
              <p:cNvSpPr/>
              <p:nvPr/>
            </p:nvSpPr>
            <p:spPr>
              <a:xfrm>
                <a:off x="865803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3" name="Google Shape;5053;g1144098fccd_0_10398"/>
              <p:cNvSpPr/>
              <p:nvPr/>
            </p:nvSpPr>
            <p:spPr>
              <a:xfrm>
                <a:off x="923010" y="30363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4" name="Google Shape;5054;g1144098fccd_0_10398"/>
              <p:cNvSpPr/>
              <p:nvPr/>
            </p:nvSpPr>
            <p:spPr>
              <a:xfrm>
                <a:off x="923010" y="36303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5" name="Google Shape;5055;g1144098fccd_0_10398"/>
              <p:cNvSpPr/>
              <p:nvPr/>
            </p:nvSpPr>
            <p:spPr>
              <a:xfrm>
                <a:off x="982417" y="30363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6" name="Google Shape;5056;g1144098fccd_0_10398"/>
              <p:cNvSpPr/>
              <p:nvPr/>
            </p:nvSpPr>
            <p:spPr>
              <a:xfrm>
                <a:off x="982417" y="36303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7" name="Google Shape;5057;g1144098fccd_0_10398"/>
              <p:cNvSpPr/>
              <p:nvPr/>
            </p:nvSpPr>
            <p:spPr>
              <a:xfrm>
                <a:off x="1039624" y="30363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8" name="Google Shape;5058;g1144098fccd_0_10398"/>
              <p:cNvSpPr/>
              <p:nvPr/>
            </p:nvSpPr>
            <p:spPr>
              <a:xfrm>
                <a:off x="1039624" y="36303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59" name="Google Shape;5059;g1144098fccd_0_10398"/>
              <p:cNvSpPr/>
              <p:nvPr/>
            </p:nvSpPr>
            <p:spPr>
              <a:xfrm>
                <a:off x="632575" y="30363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0" name="Google Shape;5060;g1144098fccd_0_10398"/>
              <p:cNvSpPr/>
              <p:nvPr/>
            </p:nvSpPr>
            <p:spPr>
              <a:xfrm>
                <a:off x="632575" y="36303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1" name="Google Shape;5061;g1144098fccd_0_10398"/>
              <p:cNvSpPr/>
              <p:nvPr/>
            </p:nvSpPr>
            <p:spPr>
              <a:xfrm>
                <a:off x="691982" y="30363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2" name="Google Shape;5062;g1144098fccd_0_10398"/>
              <p:cNvSpPr/>
              <p:nvPr/>
            </p:nvSpPr>
            <p:spPr>
              <a:xfrm>
                <a:off x="691982" y="36303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3" name="Google Shape;5063;g1144098fccd_0_10398"/>
              <p:cNvSpPr/>
              <p:nvPr/>
            </p:nvSpPr>
            <p:spPr>
              <a:xfrm>
                <a:off x="749189" y="30363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4" name="Google Shape;5064;g1144098fccd_0_10398"/>
              <p:cNvSpPr/>
              <p:nvPr/>
            </p:nvSpPr>
            <p:spPr>
              <a:xfrm>
                <a:off x="749189" y="36303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5" name="Google Shape;5065;g1144098fccd_0_10398"/>
              <p:cNvSpPr/>
              <p:nvPr/>
            </p:nvSpPr>
            <p:spPr>
              <a:xfrm>
                <a:off x="1096831" y="1837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6" name="Google Shape;5066;g1144098fccd_0_10398"/>
              <p:cNvSpPr/>
              <p:nvPr/>
            </p:nvSpPr>
            <p:spPr>
              <a:xfrm>
                <a:off x="1096831" y="24422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7" name="Google Shape;5067;g1144098fccd_0_10398"/>
              <p:cNvSpPr/>
              <p:nvPr/>
            </p:nvSpPr>
            <p:spPr>
              <a:xfrm>
                <a:off x="1152937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8" name="Google Shape;5068;g1144098fccd_0_10398"/>
              <p:cNvSpPr/>
              <p:nvPr/>
            </p:nvSpPr>
            <p:spPr>
              <a:xfrm>
                <a:off x="1152937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69" name="Google Shape;5069;g1144098fccd_0_10398"/>
              <p:cNvSpPr/>
              <p:nvPr/>
            </p:nvSpPr>
            <p:spPr>
              <a:xfrm>
                <a:off x="808596" y="1837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0" name="Google Shape;5070;g1144098fccd_0_10398"/>
              <p:cNvSpPr/>
              <p:nvPr/>
            </p:nvSpPr>
            <p:spPr>
              <a:xfrm>
                <a:off x="808596" y="24422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1" name="Google Shape;5071;g1144098fccd_0_10398"/>
              <p:cNvSpPr/>
              <p:nvPr/>
            </p:nvSpPr>
            <p:spPr>
              <a:xfrm>
                <a:off x="865803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2" name="Google Shape;5072;g1144098fccd_0_10398"/>
              <p:cNvSpPr/>
              <p:nvPr/>
            </p:nvSpPr>
            <p:spPr>
              <a:xfrm>
                <a:off x="865803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3" name="Google Shape;5073;g1144098fccd_0_10398"/>
              <p:cNvSpPr/>
              <p:nvPr/>
            </p:nvSpPr>
            <p:spPr>
              <a:xfrm>
                <a:off x="923010" y="1837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4" name="Google Shape;5074;g1144098fccd_0_10398"/>
              <p:cNvSpPr/>
              <p:nvPr/>
            </p:nvSpPr>
            <p:spPr>
              <a:xfrm>
                <a:off x="923010" y="24422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5" name="Google Shape;5075;g1144098fccd_0_10398"/>
              <p:cNvSpPr/>
              <p:nvPr/>
            </p:nvSpPr>
            <p:spPr>
              <a:xfrm>
                <a:off x="982417" y="1837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6" name="Google Shape;5076;g1144098fccd_0_10398"/>
              <p:cNvSpPr/>
              <p:nvPr/>
            </p:nvSpPr>
            <p:spPr>
              <a:xfrm>
                <a:off x="982417" y="24422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7" name="Google Shape;5077;g1144098fccd_0_10398"/>
              <p:cNvSpPr/>
              <p:nvPr/>
            </p:nvSpPr>
            <p:spPr>
              <a:xfrm>
                <a:off x="1039624" y="1837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8" name="Google Shape;5078;g1144098fccd_0_10398"/>
              <p:cNvSpPr/>
              <p:nvPr/>
            </p:nvSpPr>
            <p:spPr>
              <a:xfrm>
                <a:off x="1039624" y="24422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79" name="Google Shape;5079;g1144098fccd_0_10398"/>
              <p:cNvSpPr/>
              <p:nvPr/>
            </p:nvSpPr>
            <p:spPr>
              <a:xfrm>
                <a:off x="632575" y="1837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0" name="Google Shape;5080;g1144098fccd_0_10398"/>
              <p:cNvSpPr/>
              <p:nvPr/>
            </p:nvSpPr>
            <p:spPr>
              <a:xfrm>
                <a:off x="632575" y="24422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1" name="Google Shape;5081;g1144098fccd_0_10398"/>
              <p:cNvSpPr/>
              <p:nvPr/>
            </p:nvSpPr>
            <p:spPr>
              <a:xfrm>
                <a:off x="691982" y="1837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2" name="Google Shape;5082;g1144098fccd_0_10398"/>
              <p:cNvSpPr/>
              <p:nvPr/>
            </p:nvSpPr>
            <p:spPr>
              <a:xfrm>
                <a:off x="691982" y="24422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3" name="Google Shape;5083;g1144098fccd_0_10398"/>
              <p:cNvSpPr/>
              <p:nvPr/>
            </p:nvSpPr>
            <p:spPr>
              <a:xfrm>
                <a:off x="749189" y="1837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4" name="Google Shape;5084;g1144098fccd_0_10398"/>
              <p:cNvSpPr/>
              <p:nvPr/>
            </p:nvSpPr>
            <p:spPr>
              <a:xfrm>
                <a:off x="749189" y="24422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5" name="Google Shape;5085;g1144098fccd_0_10398"/>
              <p:cNvSpPr/>
              <p:nvPr/>
            </p:nvSpPr>
            <p:spPr>
              <a:xfrm>
                <a:off x="1272851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6" name="Google Shape;5086;g1144098fccd_0_10398"/>
              <p:cNvSpPr/>
              <p:nvPr/>
            </p:nvSpPr>
            <p:spPr>
              <a:xfrm>
                <a:off x="1330058" y="59076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7" name="Google Shape;5087;g1144098fccd_0_10398"/>
              <p:cNvSpPr/>
              <p:nvPr/>
            </p:nvSpPr>
            <p:spPr>
              <a:xfrm>
                <a:off x="1387265" y="59076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8" name="Google Shape;5088;g1144098fccd_0_10398"/>
              <p:cNvSpPr/>
              <p:nvPr/>
            </p:nvSpPr>
            <p:spPr>
              <a:xfrm>
                <a:off x="1446672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89" name="Google Shape;5089;g1144098fccd_0_10398"/>
              <p:cNvSpPr/>
              <p:nvPr/>
            </p:nvSpPr>
            <p:spPr>
              <a:xfrm>
                <a:off x="1503879" y="590763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0" name="Google Shape;5090;g1144098fccd_0_10398"/>
              <p:cNvSpPr/>
              <p:nvPr/>
            </p:nvSpPr>
            <p:spPr>
              <a:xfrm>
                <a:off x="1559986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1" name="Google Shape;5091;g1144098fccd_0_10398"/>
              <p:cNvSpPr/>
              <p:nvPr/>
            </p:nvSpPr>
            <p:spPr>
              <a:xfrm>
                <a:off x="1617193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2" name="Google Shape;5092;g1144098fccd_0_10398"/>
              <p:cNvSpPr/>
              <p:nvPr/>
            </p:nvSpPr>
            <p:spPr>
              <a:xfrm>
                <a:off x="1677700" y="590763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3" name="Google Shape;5093;g1144098fccd_0_10398"/>
              <p:cNvSpPr/>
              <p:nvPr/>
            </p:nvSpPr>
            <p:spPr>
              <a:xfrm>
                <a:off x="1617193" y="6424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4" name="Google Shape;5094;g1144098fccd_0_10398"/>
              <p:cNvSpPr/>
              <p:nvPr/>
            </p:nvSpPr>
            <p:spPr>
              <a:xfrm>
                <a:off x="1677700" y="6424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5" name="Google Shape;5095;g1144098fccd_0_10398"/>
              <p:cNvSpPr/>
              <p:nvPr/>
            </p:nvSpPr>
            <p:spPr>
              <a:xfrm>
                <a:off x="1272851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6" name="Google Shape;5096;g1144098fccd_0_10398"/>
              <p:cNvSpPr/>
              <p:nvPr/>
            </p:nvSpPr>
            <p:spPr>
              <a:xfrm>
                <a:off x="1330058" y="53135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7" name="Google Shape;5097;g1144098fccd_0_10398"/>
              <p:cNvSpPr/>
              <p:nvPr/>
            </p:nvSpPr>
            <p:spPr>
              <a:xfrm>
                <a:off x="1215645" y="59076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8" name="Google Shape;5098;g1144098fccd_0_10398"/>
              <p:cNvSpPr/>
              <p:nvPr/>
            </p:nvSpPr>
            <p:spPr>
              <a:xfrm>
                <a:off x="1215645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099" name="Google Shape;5099;g1144098fccd_0_10398"/>
              <p:cNvSpPr/>
              <p:nvPr/>
            </p:nvSpPr>
            <p:spPr>
              <a:xfrm>
                <a:off x="1387265" y="53135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0" name="Google Shape;5100;g1144098fccd_0_10398"/>
              <p:cNvSpPr/>
              <p:nvPr/>
            </p:nvSpPr>
            <p:spPr>
              <a:xfrm>
                <a:off x="1446672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1" name="Google Shape;5101;g1144098fccd_0_10398"/>
              <p:cNvSpPr/>
              <p:nvPr/>
            </p:nvSpPr>
            <p:spPr>
              <a:xfrm>
                <a:off x="1503879" y="53135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2" name="Google Shape;5102;g1144098fccd_0_10398"/>
              <p:cNvSpPr/>
              <p:nvPr/>
            </p:nvSpPr>
            <p:spPr>
              <a:xfrm>
                <a:off x="1559986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3" name="Google Shape;5103;g1144098fccd_0_10398"/>
              <p:cNvSpPr/>
              <p:nvPr/>
            </p:nvSpPr>
            <p:spPr>
              <a:xfrm>
                <a:off x="1617193" y="53135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4" name="Google Shape;5104;g1144098fccd_0_10398"/>
              <p:cNvSpPr/>
              <p:nvPr/>
            </p:nvSpPr>
            <p:spPr>
              <a:xfrm>
                <a:off x="1677700" y="53135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5" name="Google Shape;5105;g1144098fccd_0_10398"/>
              <p:cNvSpPr/>
              <p:nvPr/>
            </p:nvSpPr>
            <p:spPr>
              <a:xfrm>
                <a:off x="1272851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6" name="Google Shape;5106;g1144098fccd_0_10398"/>
              <p:cNvSpPr/>
              <p:nvPr/>
            </p:nvSpPr>
            <p:spPr>
              <a:xfrm>
                <a:off x="1330058" y="12761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7" name="Google Shape;5107;g1144098fccd_0_10398"/>
              <p:cNvSpPr/>
              <p:nvPr/>
            </p:nvSpPr>
            <p:spPr>
              <a:xfrm>
                <a:off x="1387265" y="12761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8" name="Google Shape;5108;g1144098fccd_0_10398"/>
              <p:cNvSpPr/>
              <p:nvPr/>
            </p:nvSpPr>
            <p:spPr>
              <a:xfrm>
                <a:off x="1446672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09" name="Google Shape;5109;g1144098fccd_0_10398"/>
              <p:cNvSpPr/>
              <p:nvPr/>
            </p:nvSpPr>
            <p:spPr>
              <a:xfrm>
                <a:off x="1503879" y="12761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0" name="Google Shape;5110;g1144098fccd_0_10398"/>
              <p:cNvSpPr/>
              <p:nvPr/>
            </p:nvSpPr>
            <p:spPr>
              <a:xfrm>
                <a:off x="1559986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1" name="Google Shape;5111;g1144098fccd_0_10398"/>
              <p:cNvSpPr/>
              <p:nvPr/>
            </p:nvSpPr>
            <p:spPr>
              <a:xfrm>
                <a:off x="1617193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2" name="Google Shape;5112;g1144098fccd_0_10398"/>
              <p:cNvSpPr/>
              <p:nvPr/>
            </p:nvSpPr>
            <p:spPr>
              <a:xfrm>
                <a:off x="1677700" y="1276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3" name="Google Shape;5113;g1144098fccd_0_10398"/>
              <p:cNvSpPr/>
              <p:nvPr/>
            </p:nvSpPr>
            <p:spPr>
              <a:xfrm>
                <a:off x="1215645" y="1276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4" name="Google Shape;5114;g1144098fccd_0_10398"/>
              <p:cNvSpPr/>
              <p:nvPr/>
            </p:nvSpPr>
            <p:spPr>
              <a:xfrm>
                <a:off x="1272851" y="7040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5" name="Google Shape;5115;g1144098fccd_0_10398"/>
              <p:cNvSpPr/>
              <p:nvPr/>
            </p:nvSpPr>
            <p:spPr>
              <a:xfrm>
                <a:off x="1330058" y="7040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6" name="Google Shape;5116;g1144098fccd_0_10398"/>
              <p:cNvSpPr/>
              <p:nvPr/>
            </p:nvSpPr>
            <p:spPr>
              <a:xfrm>
                <a:off x="1215645" y="7040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7" name="Google Shape;5117;g1144098fccd_0_10398"/>
              <p:cNvSpPr/>
              <p:nvPr/>
            </p:nvSpPr>
            <p:spPr>
              <a:xfrm>
                <a:off x="1215645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8" name="Google Shape;5118;g1144098fccd_0_10398"/>
              <p:cNvSpPr/>
              <p:nvPr/>
            </p:nvSpPr>
            <p:spPr>
              <a:xfrm>
                <a:off x="1330058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19" name="Google Shape;5119;g1144098fccd_0_10398"/>
              <p:cNvSpPr/>
              <p:nvPr/>
            </p:nvSpPr>
            <p:spPr>
              <a:xfrm>
                <a:off x="1330058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0" name="Google Shape;5120;g1144098fccd_0_10398"/>
              <p:cNvSpPr/>
              <p:nvPr/>
            </p:nvSpPr>
            <p:spPr>
              <a:xfrm>
                <a:off x="1389465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1" name="Google Shape;5121;g1144098fccd_0_10398"/>
              <p:cNvSpPr/>
              <p:nvPr/>
            </p:nvSpPr>
            <p:spPr>
              <a:xfrm>
                <a:off x="1389465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2" name="Google Shape;5122;g1144098fccd_0_10398"/>
              <p:cNvSpPr/>
              <p:nvPr/>
            </p:nvSpPr>
            <p:spPr>
              <a:xfrm>
                <a:off x="1446672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3" name="Google Shape;5123;g1144098fccd_0_10398"/>
              <p:cNvSpPr/>
              <p:nvPr/>
            </p:nvSpPr>
            <p:spPr>
              <a:xfrm>
                <a:off x="1446672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4" name="Google Shape;5124;g1144098fccd_0_10398"/>
              <p:cNvSpPr/>
              <p:nvPr/>
            </p:nvSpPr>
            <p:spPr>
              <a:xfrm>
                <a:off x="1503879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5" name="Google Shape;5125;g1144098fccd_0_10398"/>
              <p:cNvSpPr/>
              <p:nvPr/>
            </p:nvSpPr>
            <p:spPr>
              <a:xfrm>
                <a:off x="1503879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6" name="Google Shape;5126;g1144098fccd_0_10398"/>
              <p:cNvSpPr/>
              <p:nvPr/>
            </p:nvSpPr>
            <p:spPr>
              <a:xfrm>
                <a:off x="1563286" y="41694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7" name="Google Shape;5127;g1144098fccd_0_10398"/>
              <p:cNvSpPr/>
              <p:nvPr/>
            </p:nvSpPr>
            <p:spPr>
              <a:xfrm>
                <a:off x="1563286" y="47745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8" name="Google Shape;5128;g1144098fccd_0_10398"/>
              <p:cNvSpPr/>
              <p:nvPr/>
            </p:nvSpPr>
            <p:spPr>
              <a:xfrm>
                <a:off x="1213444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29" name="Google Shape;5129;g1144098fccd_0_10398"/>
              <p:cNvSpPr/>
              <p:nvPr/>
            </p:nvSpPr>
            <p:spPr>
              <a:xfrm>
                <a:off x="1213444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0" name="Google Shape;5130;g1144098fccd_0_10398"/>
              <p:cNvSpPr/>
              <p:nvPr/>
            </p:nvSpPr>
            <p:spPr>
              <a:xfrm>
                <a:off x="1270651" y="41694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1" name="Google Shape;5131;g1144098fccd_0_10398"/>
              <p:cNvSpPr/>
              <p:nvPr/>
            </p:nvSpPr>
            <p:spPr>
              <a:xfrm>
                <a:off x="1270651" y="47745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2" name="Google Shape;5132;g1144098fccd_0_10398"/>
              <p:cNvSpPr/>
              <p:nvPr/>
            </p:nvSpPr>
            <p:spPr>
              <a:xfrm>
                <a:off x="1039624" y="76018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3" name="Google Shape;5133;g1144098fccd_0_10398"/>
              <p:cNvSpPr/>
              <p:nvPr/>
            </p:nvSpPr>
            <p:spPr>
              <a:xfrm>
                <a:off x="1096831" y="760182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4" name="Google Shape;5134;g1144098fccd_0_10398"/>
              <p:cNvSpPr/>
              <p:nvPr/>
            </p:nvSpPr>
            <p:spPr>
              <a:xfrm>
                <a:off x="1152937" y="76018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5" name="Google Shape;5135;g1144098fccd_0_10398"/>
              <p:cNvSpPr/>
              <p:nvPr/>
            </p:nvSpPr>
            <p:spPr>
              <a:xfrm>
                <a:off x="1039624" y="70297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6" name="Google Shape;5136;g1144098fccd_0_10398"/>
              <p:cNvSpPr/>
              <p:nvPr/>
            </p:nvSpPr>
            <p:spPr>
              <a:xfrm>
                <a:off x="1096831" y="70297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137" name="Google Shape;5137;g1144098fccd_0_10398"/>
            <p:cNvGrpSpPr/>
            <p:nvPr/>
          </p:nvGrpSpPr>
          <p:grpSpPr>
            <a:xfrm>
              <a:off x="5950609" y="753581"/>
              <a:ext cx="1137432" cy="2180331"/>
              <a:chOff x="-1" y="0"/>
              <a:chExt cx="1137432" cy="2180331"/>
            </a:xfrm>
          </p:grpSpPr>
          <p:sp>
            <p:nvSpPr>
              <p:cNvPr id="5138" name="Google Shape;5138;g1144098fccd_0_10398"/>
              <p:cNvSpPr/>
              <p:nvPr/>
            </p:nvSpPr>
            <p:spPr>
              <a:xfrm>
                <a:off x="113313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39" name="Google Shape;5139;g1144098fccd_0_10398"/>
              <p:cNvSpPr/>
              <p:nvPr/>
            </p:nvSpPr>
            <p:spPr>
              <a:xfrm>
                <a:off x="57206" y="5500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0" name="Google Shape;5140;g1144098fccd_0_10398"/>
              <p:cNvSpPr/>
              <p:nvPr/>
            </p:nvSpPr>
            <p:spPr>
              <a:xfrm>
                <a:off x="113313" y="5500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1" name="Google Shape;5141;g1144098fccd_0_10398"/>
              <p:cNvSpPr/>
              <p:nvPr/>
            </p:nvSpPr>
            <p:spPr>
              <a:xfrm>
                <a:off x="-1" y="5500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2" name="Google Shape;5142;g1144098fccd_0_10398"/>
              <p:cNvSpPr/>
              <p:nvPr/>
            </p:nvSpPr>
            <p:spPr>
              <a:xfrm>
                <a:off x="233227" y="1694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3" name="Google Shape;5143;g1144098fccd_0_10398"/>
              <p:cNvSpPr/>
              <p:nvPr/>
            </p:nvSpPr>
            <p:spPr>
              <a:xfrm>
                <a:off x="290434" y="1694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4" name="Google Shape;5144;g1144098fccd_0_10398"/>
              <p:cNvSpPr/>
              <p:nvPr/>
            </p:nvSpPr>
            <p:spPr>
              <a:xfrm>
                <a:off x="347641" y="1694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5" name="Google Shape;5145;g1144098fccd_0_10398"/>
              <p:cNvSpPr/>
              <p:nvPr/>
            </p:nvSpPr>
            <p:spPr>
              <a:xfrm>
                <a:off x="407048" y="1694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6" name="Google Shape;5146;g1144098fccd_0_10398"/>
              <p:cNvSpPr/>
              <p:nvPr/>
            </p:nvSpPr>
            <p:spPr>
              <a:xfrm>
                <a:off x="464255" y="1694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7" name="Google Shape;5147;g1144098fccd_0_10398"/>
              <p:cNvSpPr/>
              <p:nvPr/>
            </p:nvSpPr>
            <p:spPr>
              <a:xfrm>
                <a:off x="520362" y="1694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8" name="Google Shape;5148;g1144098fccd_0_10398"/>
              <p:cNvSpPr/>
              <p:nvPr/>
            </p:nvSpPr>
            <p:spPr>
              <a:xfrm>
                <a:off x="577568" y="1694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49" name="Google Shape;5149;g1144098fccd_0_10398"/>
              <p:cNvSpPr/>
              <p:nvPr/>
            </p:nvSpPr>
            <p:spPr>
              <a:xfrm>
                <a:off x="638076" y="1694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0" name="Google Shape;5150;g1144098fccd_0_10398"/>
              <p:cNvSpPr/>
              <p:nvPr/>
            </p:nvSpPr>
            <p:spPr>
              <a:xfrm>
                <a:off x="233227" y="1122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1" name="Google Shape;5151;g1144098fccd_0_10398"/>
              <p:cNvSpPr/>
              <p:nvPr/>
            </p:nvSpPr>
            <p:spPr>
              <a:xfrm>
                <a:off x="290434" y="1122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2" name="Google Shape;5152;g1144098fccd_0_10398"/>
              <p:cNvSpPr/>
              <p:nvPr/>
            </p:nvSpPr>
            <p:spPr>
              <a:xfrm>
                <a:off x="176021" y="1694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3" name="Google Shape;5153;g1144098fccd_0_10398"/>
              <p:cNvSpPr/>
              <p:nvPr/>
            </p:nvSpPr>
            <p:spPr>
              <a:xfrm>
                <a:off x="176021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4" name="Google Shape;5154;g1144098fccd_0_10398"/>
              <p:cNvSpPr/>
              <p:nvPr/>
            </p:nvSpPr>
            <p:spPr>
              <a:xfrm>
                <a:off x="347641" y="1122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5" name="Google Shape;5155;g1144098fccd_0_10398"/>
              <p:cNvSpPr/>
              <p:nvPr/>
            </p:nvSpPr>
            <p:spPr>
              <a:xfrm>
                <a:off x="407048" y="1122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6" name="Google Shape;5156;g1144098fccd_0_10398"/>
              <p:cNvSpPr/>
              <p:nvPr/>
            </p:nvSpPr>
            <p:spPr>
              <a:xfrm>
                <a:off x="464255" y="1122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7" name="Google Shape;5157;g1144098fccd_0_10398"/>
              <p:cNvSpPr/>
              <p:nvPr/>
            </p:nvSpPr>
            <p:spPr>
              <a:xfrm>
                <a:off x="520362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8" name="Google Shape;5158;g1144098fccd_0_10398"/>
              <p:cNvSpPr/>
              <p:nvPr/>
            </p:nvSpPr>
            <p:spPr>
              <a:xfrm>
                <a:off x="577568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59" name="Google Shape;5159;g1144098fccd_0_10398"/>
              <p:cNvSpPr/>
              <p:nvPr/>
            </p:nvSpPr>
            <p:spPr>
              <a:xfrm>
                <a:off x="638076" y="1122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0" name="Google Shape;5160;g1144098fccd_0_10398"/>
              <p:cNvSpPr/>
              <p:nvPr/>
            </p:nvSpPr>
            <p:spPr>
              <a:xfrm>
                <a:off x="-1" y="2882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1" name="Google Shape;5161;g1144098fccd_0_10398"/>
              <p:cNvSpPr/>
              <p:nvPr/>
            </p:nvSpPr>
            <p:spPr>
              <a:xfrm>
                <a:off x="57206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2" name="Google Shape;5162;g1144098fccd_0_10398"/>
              <p:cNvSpPr/>
              <p:nvPr/>
            </p:nvSpPr>
            <p:spPr>
              <a:xfrm>
                <a:off x="113313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3" name="Google Shape;5163;g1144098fccd_0_10398"/>
              <p:cNvSpPr/>
              <p:nvPr/>
            </p:nvSpPr>
            <p:spPr>
              <a:xfrm>
                <a:off x="-1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4" name="Google Shape;5164;g1144098fccd_0_10398"/>
              <p:cNvSpPr/>
              <p:nvPr/>
            </p:nvSpPr>
            <p:spPr>
              <a:xfrm>
                <a:off x="57206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5" name="Google Shape;5165;g1144098fccd_0_10398"/>
              <p:cNvSpPr/>
              <p:nvPr/>
            </p:nvSpPr>
            <p:spPr>
              <a:xfrm>
                <a:off x="113313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6" name="Google Shape;5166;g1144098fccd_0_10398"/>
              <p:cNvSpPr/>
              <p:nvPr/>
            </p:nvSpPr>
            <p:spPr>
              <a:xfrm>
                <a:off x="233227" y="2882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7" name="Google Shape;5167;g1144098fccd_0_10398"/>
              <p:cNvSpPr/>
              <p:nvPr/>
            </p:nvSpPr>
            <p:spPr>
              <a:xfrm>
                <a:off x="290434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8" name="Google Shape;5168;g1144098fccd_0_10398"/>
              <p:cNvSpPr/>
              <p:nvPr/>
            </p:nvSpPr>
            <p:spPr>
              <a:xfrm>
                <a:off x="347641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69" name="Google Shape;5169;g1144098fccd_0_10398"/>
              <p:cNvSpPr/>
              <p:nvPr/>
            </p:nvSpPr>
            <p:spPr>
              <a:xfrm>
                <a:off x="407048" y="2882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0" name="Google Shape;5170;g1144098fccd_0_10398"/>
              <p:cNvSpPr/>
              <p:nvPr/>
            </p:nvSpPr>
            <p:spPr>
              <a:xfrm>
                <a:off x="464255" y="2882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1" name="Google Shape;5171;g1144098fccd_0_10398"/>
              <p:cNvSpPr/>
              <p:nvPr/>
            </p:nvSpPr>
            <p:spPr>
              <a:xfrm>
                <a:off x="520362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2" name="Google Shape;5172;g1144098fccd_0_10398"/>
              <p:cNvSpPr/>
              <p:nvPr/>
            </p:nvSpPr>
            <p:spPr>
              <a:xfrm>
                <a:off x="577568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3" name="Google Shape;5173;g1144098fccd_0_10398"/>
              <p:cNvSpPr/>
              <p:nvPr/>
            </p:nvSpPr>
            <p:spPr>
              <a:xfrm>
                <a:off x="638076" y="2882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4" name="Google Shape;5174;g1144098fccd_0_10398"/>
              <p:cNvSpPr/>
              <p:nvPr/>
            </p:nvSpPr>
            <p:spPr>
              <a:xfrm>
                <a:off x="233227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5" name="Google Shape;5175;g1144098fccd_0_10398"/>
              <p:cNvSpPr/>
              <p:nvPr/>
            </p:nvSpPr>
            <p:spPr>
              <a:xfrm>
                <a:off x="290434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6" name="Google Shape;5176;g1144098fccd_0_10398"/>
              <p:cNvSpPr/>
              <p:nvPr/>
            </p:nvSpPr>
            <p:spPr>
              <a:xfrm>
                <a:off x="176021" y="2882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7" name="Google Shape;5177;g1144098fccd_0_10398"/>
              <p:cNvSpPr/>
              <p:nvPr/>
            </p:nvSpPr>
            <p:spPr>
              <a:xfrm>
                <a:off x="176021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8" name="Google Shape;5178;g1144098fccd_0_10398"/>
              <p:cNvSpPr/>
              <p:nvPr/>
            </p:nvSpPr>
            <p:spPr>
              <a:xfrm>
                <a:off x="347641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79" name="Google Shape;5179;g1144098fccd_0_10398"/>
              <p:cNvSpPr/>
              <p:nvPr/>
            </p:nvSpPr>
            <p:spPr>
              <a:xfrm>
                <a:off x="407048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0" name="Google Shape;5180;g1144098fccd_0_10398"/>
              <p:cNvSpPr/>
              <p:nvPr/>
            </p:nvSpPr>
            <p:spPr>
              <a:xfrm>
                <a:off x="464255" y="2310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1" name="Google Shape;5181;g1144098fccd_0_10398"/>
              <p:cNvSpPr/>
              <p:nvPr/>
            </p:nvSpPr>
            <p:spPr>
              <a:xfrm>
                <a:off x="520362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2" name="Google Shape;5182;g1144098fccd_0_10398"/>
              <p:cNvSpPr/>
              <p:nvPr/>
            </p:nvSpPr>
            <p:spPr>
              <a:xfrm>
                <a:off x="577568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3" name="Google Shape;5183;g1144098fccd_0_10398"/>
              <p:cNvSpPr/>
              <p:nvPr/>
            </p:nvSpPr>
            <p:spPr>
              <a:xfrm>
                <a:off x="638076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4" name="Google Shape;5184;g1144098fccd_0_10398"/>
              <p:cNvSpPr/>
              <p:nvPr/>
            </p:nvSpPr>
            <p:spPr>
              <a:xfrm>
                <a:off x="691982" y="0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5" name="Google Shape;5185;g1144098fccd_0_10398"/>
              <p:cNvSpPr/>
              <p:nvPr/>
            </p:nvSpPr>
            <p:spPr>
              <a:xfrm>
                <a:off x="691982" y="5170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6" name="Google Shape;5186;g1144098fccd_0_10398"/>
              <p:cNvSpPr/>
              <p:nvPr/>
            </p:nvSpPr>
            <p:spPr>
              <a:xfrm>
                <a:off x="691982" y="1694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7" name="Google Shape;5187;g1144098fccd_0_10398"/>
              <p:cNvSpPr/>
              <p:nvPr/>
            </p:nvSpPr>
            <p:spPr>
              <a:xfrm>
                <a:off x="691982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8" name="Google Shape;5188;g1144098fccd_0_10398"/>
              <p:cNvSpPr/>
              <p:nvPr/>
            </p:nvSpPr>
            <p:spPr>
              <a:xfrm>
                <a:off x="808596" y="5170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89" name="Google Shape;5189;g1144098fccd_0_10398"/>
              <p:cNvSpPr/>
              <p:nvPr/>
            </p:nvSpPr>
            <p:spPr>
              <a:xfrm>
                <a:off x="808596" y="1122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0" name="Google Shape;5190;g1144098fccd_0_10398"/>
              <p:cNvSpPr/>
              <p:nvPr/>
            </p:nvSpPr>
            <p:spPr>
              <a:xfrm>
                <a:off x="749189" y="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1" name="Google Shape;5191;g1144098fccd_0_10398"/>
              <p:cNvSpPr/>
              <p:nvPr/>
            </p:nvSpPr>
            <p:spPr>
              <a:xfrm>
                <a:off x="751389" y="1122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2" name="Google Shape;5192;g1144098fccd_0_10398"/>
              <p:cNvSpPr/>
              <p:nvPr/>
            </p:nvSpPr>
            <p:spPr>
              <a:xfrm>
                <a:off x="691982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3" name="Google Shape;5193;g1144098fccd_0_10398"/>
              <p:cNvSpPr/>
              <p:nvPr/>
            </p:nvSpPr>
            <p:spPr>
              <a:xfrm>
                <a:off x="-1" y="4048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4" name="Google Shape;5194;g1144098fccd_0_10398"/>
              <p:cNvSpPr/>
              <p:nvPr/>
            </p:nvSpPr>
            <p:spPr>
              <a:xfrm>
                <a:off x="57206" y="4048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5" name="Google Shape;5195;g1144098fccd_0_10398"/>
              <p:cNvSpPr/>
              <p:nvPr/>
            </p:nvSpPr>
            <p:spPr>
              <a:xfrm>
                <a:off x="113313" y="4048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6" name="Google Shape;5196;g1144098fccd_0_10398"/>
              <p:cNvSpPr/>
              <p:nvPr/>
            </p:nvSpPr>
            <p:spPr>
              <a:xfrm>
                <a:off x="-1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7" name="Google Shape;5197;g1144098fccd_0_10398"/>
              <p:cNvSpPr/>
              <p:nvPr/>
            </p:nvSpPr>
            <p:spPr>
              <a:xfrm>
                <a:off x="57206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8" name="Google Shape;5198;g1144098fccd_0_10398"/>
              <p:cNvSpPr/>
              <p:nvPr/>
            </p:nvSpPr>
            <p:spPr>
              <a:xfrm>
                <a:off x="113313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199" name="Google Shape;5199;g1144098fccd_0_10398"/>
              <p:cNvSpPr/>
              <p:nvPr/>
            </p:nvSpPr>
            <p:spPr>
              <a:xfrm>
                <a:off x="233227" y="4048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0" name="Google Shape;5200;g1144098fccd_0_10398"/>
              <p:cNvSpPr/>
              <p:nvPr/>
            </p:nvSpPr>
            <p:spPr>
              <a:xfrm>
                <a:off x="290434" y="4048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1" name="Google Shape;5201;g1144098fccd_0_10398"/>
              <p:cNvSpPr/>
              <p:nvPr/>
            </p:nvSpPr>
            <p:spPr>
              <a:xfrm>
                <a:off x="347641" y="4048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2" name="Google Shape;5202;g1144098fccd_0_10398"/>
              <p:cNvSpPr/>
              <p:nvPr/>
            </p:nvSpPr>
            <p:spPr>
              <a:xfrm>
                <a:off x="407048" y="4048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3" name="Google Shape;5203;g1144098fccd_0_10398"/>
              <p:cNvSpPr/>
              <p:nvPr/>
            </p:nvSpPr>
            <p:spPr>
              <a:xfrm>
                <a:off x="464255" y="4048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4" name="Google Shape;5204;g1144098fccd_0_10398"/>
              <p:cNvSpPr/>
              <p:nvPr/>
            </p:nvSpPr>
            <p:spPr>
              <a:xfrm>
                <a:off x="577568" y="4048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5" name="Google Shape;5205;g1144098fccd_0_10398"/>
              <p:cNvSpPr/>
              <p:nvPr/>
            </p:nvSpPr>
            <p:spPr>
              <a:xfrm>
                <a:off x="638076" y="4048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6" name="Google Shape;5206;g1144098fccd_0_10398"/>
              <p:cNvSpPr/>
              <p:nvPr/>
            </p:nvSpPr>
            <p:spPr>
              <a:xfrm>
                <a:off x="634775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7" name="Google Shape;5207;g1144098fccd_0_10398"/>
              <p:cNvSpPr/>
              <p:nvPr/>
            </p:nvSpPr>
            <p:spPr>
              <a:xfrm>
                <a:off x="691982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8" name="Google Shape;5208;g1144098fccd_0_10398"/>
              <p:cNvSpPr/>
              <p:nvPr/>
            </p:nvSpPr>
            <p:spPr>
              <a:xfrm>
                <a:off x="925210" y="2310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09" name="Google Shape;5209;g1144098fccd_0_10398"/>
              <p:cNvSpPr/>
              <p:nvPr/>
            </p:nvSpPr>
            <p:spPr>
              <a:xfrm>
                <a:off x="925210" y="33993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0" name="Google Shape;5210;g1144098fccd_0_10398"/>
              <p:cNvSpPr/>
              <p:nvPr/>
            </p:nvSpPr>
            <p:spPr>
              <a:xfrm>
                <a:off x="871303" y="2310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1" name="Google Shape;5211;g1144098fccd_0_10398"/>
              <p:cNvSpPr/>
              <p:nvPr/>
            </p:nvSpPr>
            <p:spPr>
              <a:xfrm>
                <a:off x="925210" y="4048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2" name="Google Shape;5212;g1144098fccd_0_10398"/>
              <p:cNvSpPr/>
              <p:nvPr/>
            </p:nvSpPr>
            <p:spPr>
              <a:xfrm>
                <a:off x="925210" y="4620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3" name="Google Shape;5213;g1144098fccd_0_10398"/>
              <p:cNvSpPr/>
              <p:nvPr/>
            </p:nvSpPr>
            <p:spPr>
              <a:xfrm>
                <a:off x="873504" y="4620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4" name="Google Shape;5214;g1144098fccd_0_10398"/>
              <p:cNvSpPr/>
              <p:nvPr/>
            </p:nvSpPr>
            <p:spPr>
              <a:xfrm>
                <a:off x="808596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5" name="Google Shape;5215;g1144098fccd_0_10398"/>
              <p:cNvSpPr/>
              <p:nvPr/>
            </p:nvSpPr>
            <p:spPr>
              <a:xfrm>
                <a:off x="233227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6" name="Google Shape;5216;g1144098fccd_0_10398"/>
              <p:cNvSpPr/>
              <p:nvPr/>
            </p:nvSpPr>
            <p:spPr>
              <a:xfrm>
                <a:off x="290434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7" name="Google Shape;5217;g1144098fccd_0_10398"/>
              <p:cNvSpPr/>
              <p:nvPr/>
            </p:nvSpPr>
            <p:spPr>
              <a:xfrm>
                <a:off x="176021" y="4048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8" name="Google Shape;5218;g1144098fccd_0_10398"/>
              <p:cNvSpPr/>
              <p:nvPr/>
            </p:nvSpPr>
            <p:spPr>
              <a:xfrm>
                <a:off x="176021" y="3476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19" name="Google Shape;5219;g1144098fccd_0_10398"/>
              <p:cNvSpPr/>
              <p:nvPr/>
            </p:nvSpPr>
            <p:spPr>
              <a:xfrm>
                <a:off x="347641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0" name="Google Shape;5220;g1144098fccd_0_10398"/>
              <p:cNvSpPr/>
              <p:nvPr/>
            </p:nvSpPr>
            <p:spPr>
              <a:xfrm>
                <a:off x="407048" y="3476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1" name="Google Shape;5221;g1144098fccd_0_10398"/>
              <p:cNvSpPr/>
              <p:nvPr/>
            </p:nvSpPr>
            <p:spPr>
              <a:xfrm>
                <a:off x="464255" y="3476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2" name="Google Shape;5222;g1144098fccd_0_10398"/>
              <p:cNvSpPr/>
              <p:nvPr/>
            </p:nvSpPr>
            <p:spPr>
              <a:xfrm>
                <a:off x="-1" y="51925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3" name="Google Shape;5223;g1144098fccd_0_10398"/>
              <p:cNvSpPr/>
              <p:nvPr/>
            </p:nvSpPr>
            <p:spPr>
              <a:xfrm>
                <a:off x="57206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4" name="Google Shape;5224;g1144098fccd_0_10398"/>
              <p:cNvSpPr/>
              <p:nvPr/>
            </p:nvSpPr>
            <p:spPr>
              <a:xfrm>
                <a:off x="113313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5" name="Google Shape;5225;g1144098fccd_0_10398"/>
              <p:cNvSpPr/>
              <p:nvPr/>
            </p:nvSpPr>
            <p:spPr>
              <a:xfrm>
                <a:off x="-1" y="4620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6" name="Google Shape;5226;g1144098fccd_0_10398"/>
              <p:cNvSpPr/>
              <p:nvPr/>
            </p:nvSpPr>
            <p:spPr>
              <a:xfrm>
                <a:off x="57206" y="4620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7" name="Google Shape;5227;g1144098fccd_0_10398"/>
              <p:cNvSpPr/>
              <p:nvPr/>
            </p:nvSpPr>
            <p:spPr>
              <a:xfrm>
                <a:off x="113313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8" name="Google Shape;5228;g1144098fccd_0_10398"/>
              <p:cNvSpPr/>
              <p:nvPr/>
            </p:nvSpPr>
            <p:spPr>
              <a:xfrm>
                <a:off x="233227" y="51925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29" name="Google Shape;5229;g1144098fccd_0_10398"/>
              <p:cNvSpPr/>
              <p:nvPr/>
            </p:nvSpPr>
            <p:spPr>
              <a:xfrm>
                <a:off x="290434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0" name="Google Shape;5230;g1144098fccd_0_10398"/>
              <p:cNvSpPr/>
              <p:nvPr/>
            </p:nvSpPr>
            <p:spPr>
              <a:xfrm>
                <a:off x="347641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1" name="Google Shape;5231;g1144098fccd_0_10398"/>
              <p:cNvSpPr/>
              <p:nvPr/>
            </p:nvSpPr>
            <p:spPr>
              <a:xfrm>
                <a:off x="407048" y="51925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2" name="Google Shape;5232;g1144098fccd_0_10398"/>
              <p:cNvSpPr/>
              <p:nvPr/>
            </p:nvSpPr>
            <p:spPr>
              <a:xfrm>
                <a:off x="464255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3" name="Google Shape;5233;g1144098fccd_0_10398"/>
              <p:cNvSpPr/>
              <p:nvPr/>
            </p:nvSpPr>
            <p:spPr>
              <a:xfrm>
                <a:off x="233227" y="4620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4" name="Google Shape;5234;g1144098fccd_0_10398"/>
              <p:cNvSpPr/>
              <p:nvPr/>
            </p:nvSpPr>
            <p:spPr>
              <a:xfrm>
                <a:off x="290434" y="4620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5" name="Google Shape;5235;g1144098fccd_0_10398"/>
              <p:cNvSpPr/>
              <p:nvPr/>
            </p:nvSpPr>
            <p:spPr>
              <a:xfrm>
                <a:off x="176021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6" name="Google Shape;5236;g1144098fccd_0_10398"/>
              <p:cNvSpPr/>
              <p:nvPr/>
            </p:nvSpPr>
            <p:spPr>
              <a:xfrm>
                <a:off x="176021" y="4620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7" name="Google Shape;5237;g1144098fccd_0_10398"/>
              <p:cNvSpPr/>
              <p:nvPr/>
            </p:nvSpPr>
            <p:spPr>
              <a:xfrm>
                <a:off x="347641" y="4620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8" name="Google Shape;5238;g1144098fccd_0_10398"/>
              <p:cNvSpPr/>
              <p:nvPr/>
            </p:nvSpPr>
            <p:spPr>
              <a:xfrm>
                <a:off x="407048" y="4620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39" name="Google Shape;5239;g1144098fccd_0_10398"/>
              <p:cNvSpPr/>
              <p:nvPr/>
            </p:nvSpPr>
            <p:spPr>
              <a:xfrm>
                <a:off x="464255" y="4620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0" name="Google Shape;5240;g1144098fccd_0_10398"/>
              <p:cNvSpPr/>
              <p:nvPr/>
            </p:nvSpPr>
            <p:spPr>
              <a:xfrm>
                <a:off x="-1" y="6380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1" name="Google Shape;5241;g1144098fccd_0_10398"/>
              <p:cNvSpPr/>
              <p:nvPr/>
            </p:nvSpPr>
            <p:spPr>
              <a:xfrm>
                <a:off x="57206" y="6380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2" name="Google Shape;5242;g1144098fccd_0_10398"/>
              <p:cNvSpPr/>
              <p:nvPr/>
            </p:nvSpPr>
            <p:spPr>
              <a:xfrm>
                <a:off x="113313" y="6380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3" name="Google Shape;5243;g1144098fccd_0_10398"/>
              <p:cNvSpPr/>
              <p:nvPr/>
            </p:nvSpPr>
            <p:spPr>
              <a:xfrm>
                <a:off x="-1" y="5808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4" name="Google Shape;5244;g1144098fccd_0_10398"/>
              <p:cNvSpPr/>
              <p:nvPr/>
            </p:nvSpPr>
            <p:spPr>
              <a:xfrm>
                <a:off x="57206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5" name="Google Shape;5245;g1144098fccd_0_10398"/>
              <p:cNvSpPr/>
              <p:nvPr/>
            </p:nvSpPr>
            <p:spPr>
              <a:xfrm>
                <a:off x="113313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6" name="Google Shape;5246;g1144098fccd_0_10398"/>
              <p:cNvSpPr/>
              <p:nvPr/>
            </p:nvSpPr>
            <p:spPr>
              <a:xfrm>
                <a:off x="233227" y="6380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7" name="Google Shape;5247;g1144098fccd_0_10398"/>
              <p:cNvSpPr/>
              <p:nvPr/>
            </p:nvSpPr>
            <p:spPr>
              <a:xfrm>
                <a:off x="290434" y="6380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8" name="Google Shape;5248;g1144098fccd_0_10398"/>
              <p:cNvSpPr/>
              <p:nvPr/>
            </p:nvSpPr>
            <p:spPr>
              <a:xfrm>
                <a:off x="347641" y="6380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49" name="Google Shape;5249;g1144098fccd_0_10398"/>
              <p:cNvSpPr/>
              <p:nvPr/>
            </p:nvSpPr>
            <p:spPr>
              <a:xfrm>
                <a:off x="407048" y="6380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0" name="Google Shape;5250;g1144098fccd_0_10398"/>
              <p:cNvSpPr/>
              <p:nvPr/>
            </p:nvSpPr>
            <p:spPr>
              <a:xfrm>
                <a:off x="464255" y="6380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1" name="Google Shape;5251;g1144098fccd_0_10398"/>
              <p:cNvSpPr/>
              <p:nvPr/>
            </p:nvSpPr>
            <p:spPr>
              <a:xfrm>
                <a:off x="233227" y="5808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2" name="Google Shape;5252;g1144098fccd_0_10398"/>
              <p:cNvSpPr/>
              <p:nvPr/>
            </p:nvSpPr>
            <p:spPr>
              <a:xfrm>
                <a:off x="290434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3" name="Google Shape;5253;g1144098fccd_0_10398"/>
              <p:cNvSpPr/>
              <p:nvPr/>
            </p:nvSpPr>
            <p:spPr>
              <a:xfrm>
                <a:off x="176021" y="6380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4" name="Google Shape;5254;g1144098fccd_0_10398"/>
              <p:cNvSpPr/>
              <p:nvPr/>
            </p:nvSpPr>
            <p:spPr>
              <a:xfrm>
                <a:off x="176021" y="5808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5" name="Google Shape;5255;g1144098fccd_0_10398"/>
              <p:cNvSpPr/>
              <p:nvPr/>
            </p:nvSpPr>
            <p:spPr>
              <a:xfrm>
                <a:off x="347641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6" name="Google Shape;5256;g1144098fccd_0_10398"/>
              <p:cNvSpPr/>
              <p:nvPr/>
            </p:nvSpPr>
            <p:spPr>
              <a:xfrm>
                <a:off x="407048" y="5808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7" name="Google Shape;5257;g1144098fccd_0_10398"/>
              <p:cNvSpPr/>
              <p:nvPr/>
            </p:nvSpPr>
            <p:spPr>
              <a:xfrm>
                <a:off x="464255" y="5808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8" name="Google Shape;5258;g1144098fccd_0_10398"/>
              <p:cNvSpPr/>
              <p:nvPr/>
            </p:nvSpPr>
            <p:spPr>
              <a:xfrm>
                <a:off x="-1" y="7546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59" name="Google Shape;5259;g1144098fccd_0_10398"/>
              <p:cNvSpPr/>
              <p:nvPr/>
            </p:nvSpPr>
            <p:spPr>
              <a:xfrm>
                <a:off x="57206" y="7546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0" name="Google Shape;5260;g1144098fccd_0_10398"/>
              <p:cNvSpPr/>
              <p:nvPr/>
            </p:nvSpPr>
            <p:spPr>
              <a:xfrm>
                <a:off x="113313" y="7546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1" name="Google Shape;5261;g1144098fccd_0_10398"/>
              <p:cNvSpPr/>
              <p:nvPr/>
            </p:nvSpPr>
            <p:spPr>
              <a:xfrm>
                <a:off x="-1" y="6974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2" name="Google Shape;5262;g1144098fccd_0_10398"/>
              <p:cNvSpPr/>
              <p:nvPr/>
            </p:nvSpPr>
            <p:spPr>
              <a:xfrm>
                <a:off x="57206" y="69747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3" name="Google Shape;5263;g1144098fccd_0_10398"/>
              <p:cNvSpPr/>
              <p:nvPr/>
            </p:nvSpPr>
            <p:spPr>
              <a:xfrm>
                <a:off x="113313" y="6974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4" name="Google Shape;5264;g1144098fccd_0_10398"/>
              <p:cNvSpPr/>
              <p:nvPr/>
            </p:nvSpPr>
            <p:spPr>
              <a:xfrm>
                <a:off x="233227" y="7546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5" name="Google Shape;5265;g1144098fccd_0_10398"/>
              <p:cNvSpPr/>
              <p:nvPr/>
            </p:nvSpPr>
            <p:spPr>
              <a:xfrm>
                <a:off x="290434" y="7546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6" name="Google Shape;5266;g1144098fccd_0_10398"/>
              <p:cNvSpPr/>
              <p:nvPr/>
            </p:nvSpPr>
            <p:spPr>
              <a:xfrm>
                <a:off x="347641" y="7546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7" name="Google Shape;5267;g1144098fccd_0_10398"/>
              <p:cNvSpPr/>
              <p:nvPr/>
            </p:nvSpPr>
            <p:spPr>
              <a:xfrm>
                <a:off x="407048" y="7546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8" name="Google Shape;5268;g1144098fccd_0_10398"/>
              <p:cNvSpPr/>
              <p:nvPr/>
            </p:nvSpPr>
            <p:spPr>
              <a:xfrm>
                <a:off x="464255" y="7546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69" name="Google Shape;5269;g1144098fccd_0_10398"/>
              <p:cNvSpPr/>
              <p:nvPr/>
            </p:nvSpPr>
            <p:spPr>
              <a:xfrm>
                <a:off x="233227" y="6974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0" name="Google Shape;5270;g1144098fccd_0_10398"/>
              <p:cNvSpPr/>
              <p:nvPr/>
            </p:nvSpPr>
            <p:spPr>
              <a:xfrm>
                <a:off x="290434" y="69747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1" name="Google Shape;5271;g1144098fccd_0_10398"/>
              <p:cNvSpPr/>
              <p:nvPr/>
            </p:nvSpPr>
            <p:spPr>
              <a:xfrm>
                <a:off x="176021" y="7546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2" name="Google Shape;5272;g1144098fccd_0_10398"/>
              <p:cNvSpPr/>
              <p:nvPr/>
            </p:nvSpPr>
            <p:spPr>
              <a:xfrm>
                <a:off x="176021" y="69747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3" name="Google Shape;5273;g1144098fccd_0_10398"/>
              <p:cNvSpPr/>
              <p:nvPr/>
            </p:nvSpPr>
            <p:spPr>
              <a:xfrm>
                <a:off x="347641" y="69747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4" name="Google Shape;5274;g1144098fccd_0_10398"/>
              <p:cNvSpPr/>
              <p:nvPr/>
            </p:nvSpPr>
            <p:spPr>
              <a:xfrm>
                <a:off x="407048" y="6974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5" name="Google Shape;5275;g1144098fccd_0_10398"/>
              <p:cNvSpPr/>
              <p:nvPr/>
            </p:nvSpPr>
            <p:spPr>
              <a:xfrm>
                <a:off x="464255" y="69747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6" name="Google Shape;5276;g1144098fccd_0_10398"/>
              <p:cNvSpPr/>
              <p:nvPr/>
            </p:nvSpPr>
            <p:spPr>
              <a:xfrm>
                <a:off x="520362" y="6380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7" name="Google Shape;5277;g1144098fccd_0_10398"/>
              <p:cNvSpPr/>
              <p:nvPr/>
            </p:nvSpPr>
            <p:spPr>
              <a:xfrm>
                <a:off x="567667" y="6380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8" name="Google Shape;5278;g1144098fccd_0_10398"/>
              <p:cNvSpPr/>
              <p:nvPr/>
            </p:nvSpPr>
            <p:spPr>
              <a:xfrm>
                <a:off x="596271" y="814088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79" name="Google Shape;5279;g1144098fccd_0_10398"/>
              <p:cNvSpPr/>
              <p:nvPr/>
            </p:nvSpPr>
            <p:spPr>
              <a:xfrm>
                <a:off x="638076" y="9780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0" name="Google Shape;5280;g1144098fccd_0_10398"/>
              <p:cNvSpPr/>
              <p:nvPr/>
            </p:nvSpPr>
            <p:spPr>
              <a:xfrm>
                <a:off x="638076" y="10396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1" name="Google Shape;5281;g1144098fccd_0_10398"/>
              <p:cNvSpPr/>
              <p:nvPr/>
            </p:nvSpPr>
            <p:spPr>
              <a:xfrm>
                <a:off x="691982" y="110231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2" name="Google Shape;5282;g1144098fccd_0_10398"/>
              <p:cNvSpPr/>
              <p:nvPr/>
            </p:nvSpPr>
            <p:spPr>
              <a:xfrm>
                <a:off x="754690" y="115072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3" name="Google Shape;5283;g1144098fccd_0_10398"/>
              <p:cNvSpPr/>
              <p:nvPr/>
            </p:nvSpPr>
            <p:spPr>
              <a:xfrm>
                <a:off x="701883" y="12112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4" name="Google Shape;5284;g1144098fccd_0_10398"/>
              <p:cNvSpPr/>
              <p:nvPr/>
            </p:nvSpPr>
            <p:spPr>
              <a:xfrm>
                <a:off x="577568" y="12112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5" name="Google Shape;5285;g1144098fccd_0_10398"/>
              <p:cNvSpPr/>
              <p:nvPr/>
            </p:nvSpPr>
            <p:spPr>
              <a:xfrm>
                <a:off x="751389" y="12684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6" name="Google Shape;5286;g1144098fccd_0_10398"/>
              <p:cNvSpPr/>
              <p:nvPr/>
            </p:nvSpPr>
            <p:spPr>
              <a:xfrm>
                <a:off x="800895" y="1268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7" name="Google Shape;5287;g1144098fccd_0_10398"/>
              <p:cNvSpPr/>
              <p:nvPr/>
            </p:nvSpPr>
            <p:spPr>
              <a:xfrm>
                <a:off x="520362" y="58086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8" name="Google Shape;5288;g1144098fccd_0_10398"/>
              <p:cNvSpPr/>
              <p:nvPr/>
            </p:nvSpPr>
            <p:spPr>
              <a:xfrm>
                <a:off x="520362" y="75468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89" name="Google Shape;5289;g1144098fccd_0_10398"/>
              <p:cNvSpPr/>
              <p:nvPr/>
            </p:nvSpPr>
            <p:spPr>
              <a:xfrm>
                <a:off x="520362" y="69747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0" name="Google Shape;5290;g1144098fccd_0_10398"/>
              <p:cNvSpPr/>
              <p:nvPr/>
            </p:nvSpPr>
            <p:spPr>
              <a:xfrm>
                <a:off x="-1" y="86359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1" name="Google Shape;5291;g1144098fccd_0_10398"/>
              <p:cNvSpPr/>
              <p:nvPr/>
            </p:nvSpPr>
            <p:spPr>
              <a:xfrm>
                <a:off x="57206" y="8635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2" name="Google Shape;5292;g1144098fccd_0_10398"/>
              <p:cNvSpPr/>
              <p:nvPr/>
            </p:nvSpPr>
            <p:spPr>
              <a:xfrm>
                <a:off x="113313" y="86359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3" name="Google Shape;5293;g1144098fccd_0_10398"/>
              <p:cNvSpPr/>
              <p:nvPr/>
            </p:nvSpPr>
            <p:spPr>
              <a:xfrm>
                <a:off x="-1" y="80638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4" name="Google Shape;5294;g1144098fccd_0_10398"/>
              <p:cNvSpPr/>
              <p:nvPr/>
            </p:nvSpPr>
            <p:spPr>
              <a:xfrm>
                <a:off x="57206" y="80638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5" name="Google Shape;5295;g1144098fccd_0_10398"/>
              <p:cNvSpPr/>
              <p:nvPr/>
            </p:nvSpPr>
            <p:spPr>
              <a:xfrm>
                <a:off x="113313" y="8063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6" name="Google Shape;5296;g1144098fccd_0_10398"/>
              <p:cNvSpPr/>
              <p:nvPr/>
            </p:nvSpPr>
            <p:spPr>
              <a:xfrm>
                <a:off x="233227" y="86359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7" name="Google Shape;5297;g1144098fccd_0_10398"/>
              <p:cNvSpPr/>
              <p:nvPr/>
            </p:nvSpPr>
            <p:spPr>
              <a:xfrm>
                <a:off x="290434" y="8635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8" name="Google Shape;5298;g1144098fccd_0_10398"/>
              <p:cNvSpPr/>
              <p:nvPr/>
            </p:nvSpPr>
            <p:spPr>
              <a:xfrm>
                <a:off x="347641" y="86359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299" name="Google Shape;5299;g1144098fccd_0_10398"/>
              <p:cNvSpPr/>
              <p:nvPr/>
            </p:nvSpPr>
            <p:spPr>
              <a:xfrm>
                <a:off x="233227" y="80638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0" name="Google Shape;5300;g1144098fccd_0_10398"/>
              <p:cNvSpPr/>
              <p:nvPr/>
            </p:nvSpPr>
            <p:spPr>
              <a:xfrm>
                <a:off x="290434" y="80638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1" name="Google Shape;5301;g1144098fccd_0_10398"/>
              <p:cNvSpPr/>
              <p:nvPr/>
            </p:nvSpPr>
            <p:spPr>
              <a:xfrm>
                <a:off x="176021" y="86359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2" name="Google Shape;5302;g1144098fccd_0_10398"/>
              <p:cNvSpPr/>
              <p:nvPr/>
            </p:nvSpPr>
            <p:spPr>
              <a:xfrm>
                <a:off x="176021" y="80638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3" name="Google Shape;5303;g1144098fccd_0_10398"/>
              <p:cNvSpPr/>
              <p:nvPr/>
            </p:nvSpPr>
            <p:spPr>
              <a:xfrm>
                <a:off x="347641" y="80638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4" name="Google Shape;5304;g1144098fccd_0_10398"/>
              <p:cNvSpPr/>
              <p:nvPr/>
            </p:nvSpPr>
            <p:spPr>
              <a:xfrm>
                <a:off x="407048" y="80638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5" name="Google Shape;5305;g1144098fccd_0_10398"/>
              <p:cNvSpPr/>
              <p:nvPr/>
            </p:nvSpPr>
            <p:spPr>
              <a:xfrm>
                <a:off x="464255" y="80638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6" name="Google Shape;5306;g1144098fccd_0_10398"/>
              <p:cNvSpPr/>
              <p:nvPr/>
            </p:nvSpPr>
            <p:spPr>
              <a:xfrm>
                <a:off x="749189" y="178879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7" name="Google Shape;5307;g1144098fccd_0_10398"/>
              <p:cNvSpPr/>
              <p:nvPr/>
            </p:nvSpPr>
            <p:spPr>
              <a:xfrm>
                <a:off x="865803" y="148846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8" name="Google Shape;5308;g1144098fccd_0_10398"/>
              <p:cNvSpPr/>
              <p:nvPr/>
            </p:nvSpPr>
            <p:spPr>
              <a:xfrm>
                <a:off x="865803" y="143675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09" name="Google Shape;5309;g1144098fccd_0_10398"/>
              <p:cNvSpPr/>
              <p:nvPr/>
            </p:nvSpPr>
            <p:spPr>
              <a:xfrm>
                <a:off x="925210" y="1903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0" name="Google Shape;5310;g1144098fccd_0_10398"/>
              <p:cNvSpPr/>
              <p:nvPr/>
            </p:nvSpPr>
            <p:spPr>
              <a:xfrm>
                <a:off x="982417" y="1903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1" name="Google Shape;5311;g1144098fccd_0_10398"/>
              <p:cNvSpPr/>
              <p:nvPr/>
            </p:nvSpPr>
            <p:spPr>
              <a:xfrm>
                <a:off x="810796" y="1903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2" name="Google Shape;5312;g1144098fccd_0_10398"/>
              <p:cNvSpPr/>
              <p:nvPr/>
            </p:nvSpPr>
            <p:spPr>
              <a:xfrm>
                <a:off x="982417" y="184379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3" name="Google Shape;5313;g1144098fccd_0_10398"/>
              <p:cNvSpPr/>
              <p:nvPr/>
            </p:nvSpPr>
            <p:spPr>
              <a:xfrm>
                <a:off x="1041824" y="1843799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4" name="Google Shape;5314;g1144098fccd_0_10398"/>
              <p:cNvSpPr/>
              <p:nvPr/>
            </p:nvSpPr>
            <p:spPr>
              <a:xfrm>
                <a:off x="749189" y="2022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5" name="Google Shape;5315;g1144098fccd_0_10398"/>
              <p:cNvSpPr/>
              <p:nvPr/>
            </p:nvSpPr>
            <p:spPr>
              <a:xfrm>
                <a:off x="749189" y="1962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6" name="Google Shape;5316;g1144098fccd_0_10398"/>
              <p:cNvSpPr/>
              <p:nvPr/>
            </p:nvSpPr>
            <p:spPr>
              <a:xfrm>
                <a:off x="868003" y="2022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7" name="Google Shape;5317;g1144098fccd_0_10398"/>
              <p:cNvSpPr/>
              <p:nvPr/>
            </p:nvSpPr>
            <p:spPr>
              <a:xfrm>
                <a:off x="925210" y="2022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8" name="Google Shape;5318;g1144098fccd_0_10398"/>
              <p:cNvSpPr/>
              <p:nvPr/>
            </p:nvSpPr>
            <p:spPr>
              <a:xfrm>
                <a:off x="982417" y="2022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19" name="Google Shape;5319;g1144098fccd_0_10398"/>
              <p:cNvSpPr/>
              <p:nvPr/>
            </p:nvSpPr>
            <p:spPr>
              <a:xfrm>
                <a:off x="1041824" y="2022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0" name="Google Shape;5320;g1144098fccd_0_10398"/>
              <p:cNvSpPr/>
              <p:nvPr/>
            </p:nvSpPr>
            <p:spPr>
              <a:xfrm>
                <a:off x="1099031" y="155556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1" name="Google Shape;5321;g1144098fccd_0_10398"/>
              <p:cNvSpPr/>
              <p:nvPr/>
            </p:nvSpPr>
            <p:spPr>
              <a:xfrm>
                <a:off x="984617" y="155556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2" name="Google Shape;5322;g1144098fccd_0_10398"/>
              <p:cNvSpPr/>
              <p:nvPr/>
            </p:nvSpPr>
            <p:spPr>
              <a:xfrm>
                <a:off x="868003" y="1962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3" name="Google Shape;5323;g1144098fccd_0_10398"/>
              <p:cNvSpPr/>
              <p:nvPr/>
            </p:nvSpPr>
            <p:spPr>
              <a:xfrm>
                <a:off x="925210" y="1962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4" name="Google Shape;5324;g1144098fccd_0_10398"/>
              <p:cNvSpPr/>
              <p:nvPr/>
            </p:nvSpPr>
            <p:spPr>
              <a:xfrm>
                <a:off x="810796" y="2022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5" name="Google Shape;5325;g1144098fccd_0_10398"/>
              <p:cNvSpPr/>
              <p:nvPr/>
            </p:nvSpPr>
            <p:spPr>
              <a:xfrm>
                <a:off x="810796" y="1962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6" name="Google Shape;5326;g1144098fccd_0_10398"/>
              <p:cNvSpPr/>
              <p:nvPr/>
            </p:nvSpPr>
            <p:spPr>
              <a:xfrm>
                <a:off x="982417" y="1962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7" name="Google Shape;5327;g1144098fccd_0_10398"/>
              <p:cNvSpPr/>
              <p:nvPr/>
            </p:nvSpPr>
            <p:spPr>
              <a:xfrm>
                <a:off x="1041824" y="1962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8" name="Google Shape;5328;g1144098fccd_0_10398"/>
              <p:cNvSpPr/>
              <p:nvPr/>
            </p:nvSpPr>
            <p:spPr>
              <a:xfrm>
                <a:off x="749189" y="21386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29" name="Google Shape;5329;g1144098fccd_0_10398"/>
              <p:cNvSpPr/>
              <p:nvPr/>
            </p:nvSpPr>
            <p:spPr>
              <a:xfrm>
                <a:off x="749189" y="20792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0" name="Google Shape;5330;g1144098fccd_0_10398"/>
              <p:cNvSpPr/>
              <p:nvPr/>
            </p:nvSpPr>
            <p:spPr>
              <a:xfrm>
                <a:off x="868003" y="2138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1" name="Google Shape;5331;g1144098fccd_0_10398"/>
              <p:cNvSpPr/>
              <p:nvPr/>
            </p:nvSpPr>
            <p:spPr>
              <a:xfrm>
                <a:off x="925210" y="2138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2" name="Google Shape;5332;g1144098fccd_0_10398"/>
              <p:cNvSpPr/>
              <p:nvPr/>
            </p:nvSpPr>
            <p:spPr>
              <a:xfrm>
                <a:off x="982417" y="21386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3" name="Google Shape;5333;g1144098fccd_0_10398"/>
              <p:cNvSpPr/>
              <p:nvPr/>
            </p:nvSpPr>
            <p:spPr>
              <a:xfrm>
                <a:off x="1041824" y="2138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4" name="Google Shape;5334;g1144098fccd_0_10398"/>
              <p:cNvSpPr/>
              <p:nvPr/>
            </p:nvSpPr>
            <p:spPr>
              <a:xfrm>
                <a:off x="868003" y="20792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5" name="Google Shape;5335;g1144098fccd_0_10398"/>
              <p:cNvSpPr/>
              <p:nvPr/>
            </p:nvSpPr>
            <p:spPr>
              <a:xfrm>
                <a:off x="925210" y="20792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6" name="Google Shape;5336;g1144098fccd_0_10398"/>
              <p:cNvSpPr/>
              <p:nvPr/>
            </p:nvSpPr>
            <p:spPr>
              <a:xfrm>
                <a:off x="810796" y="2138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37" name="Google Shape;5337;g1144098fccd_0_10398"/>
              <p:cNvSpPr/>
              <p:nvPr/>
            </p:nvSpPr>
            <p:spPr>
              <a:xfrm>
                <a:off x="810796" y="20792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338" name="Google Shape;5338;g1144098fccd_0_10398"/>
            <p:cNvGrpSpPr/>
            <p:nvPr/>
          </p:nvGrpSpPr>
          <p:grpSpPr>
            <a:xfrm>
              <a:off x="5950609" y="1679881"/>
              <a:ext cx="1679897" cy="1925204"/>
              <a:chOff x="-1" y="0"/>
              <a:chExt cx="1679897" cy="1925204"/>
            </a:xfrm>
          </p:grpSpPr>
          <p:sp>
            <p:nvSpPr>
              <p:cNvPr id="5339" name="Google Shape;5339;g1144098fccd_0_10398"/>
              <p:cNvSpPr/>
              <p:nvPr/>
            </p:nvSpPr>
            <p:spPr>
              <a:xfrm>
                <a:off x="982417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0" name="Google Shape;5340;g1144098fccd_0_10398"/>
              <p:cNvSpPr/>
              <p:nvPr/>
            </p:nvSpPr>
            <p:spPr>
              <a:xfrm>
                <a:off x="1041824" y="1152924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1" name="Google Shape;5341;g1144098fccd_0_10398"/>
              <p:cNvSpPr/>
              <p:nvPr/>
            </p:nvSpPr>
            <p:spPr>
              <a:xfrm>
                <a:off x="1099031" y="688674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2" name="Google Shape;5342;g1144098fccd_0_10398"/>
              <p:cNvSpPr/>
              <p:nvPr/>
            </p:nvSpPr>
            <p:spPr>
              <a:xfrm>
                <a:off x="1039624" y="68867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3" name="Google Shape;5343;g1144098fccd_0_10398"/>
              <p:cNvSpPr/>
              <p:nvPr/>
            </p:nvSpPr>
            <p:spPr>
              <a:xfrm>
                <a:off x="749189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4" name="Google Shape;5344;g1144098fccd_0_10398"/>
              <p:cNvSpPr/>
              <p:nvPr/>
            </p:nvSpPr>
            <p:spPr>
              <a:xfrm>
                <a:off x="749189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5" name="Google Shape;5345;g1144098fccd_0_10398"/>
              <p:cNvSpPr/>
              <p:nvPr/>
            </p:nvSpPr>
            <p:spPr>
              <a:xfrm>
                <a:off x="868003" y="13212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6" name="Google Shape;5346;g1144098fccd_0_10398"/>
              <p:cNvSpPr/>
              <p:nvPr/>
            </p:nvSpPr>
            <p:spPr>
              <a:xfrm>
                <a:off x="925210" y="13212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7" name="Google Shape;5347;g1144098fccd_0_10398"/>
              <p:cNvSpPr/>
              <p:nvPr/>
            </p:nvSpPr>
            <p:spPr>
              <a:xfrm>
                <a:off x="982417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8" name="Google Shape;5348;g1144098fccd_0_10398"/>
              <p:cNvSpPr/>
              <p:nvPr/>
            </p:nvSpPr>
            <p:spPr>
              <a:xfrm>
                <a:off x="868003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49" name="Google Shape;5349;g1144098fccd_0_10398"/>
              <p:cNvSpPr/>
              <p:nvPr/>
            </p:nvSpPr>
            <p:spPr>
              <a:xfrm>
                <a:off x="925210" y="126403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0" name="Google Shape;5350;g1144098fccd_0_10398"/>
              <p:cNvSpPr/>
              <p:nvPr/>
            </p:nvSpPr>
            <p:spPr>
              <a:xfrm>
                <a:off x="810796" y="13212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1" name="Google Shape;5351;g1144098fccd_0_10398"/>
              <p:cNvSpPr/>
              <p:nvPr/>
            </p:nvSpPr>
            <p:spPr>
              <a:xfrm>
                <a:off x="810796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2" name="Google Shape;5352;g1144098fccd_0_10398"/>
              <p:cNvSpPr/>
              <p:nvPr/>
            </p:nvSpPr>
            <p:spPr>
              <a:xfrm>
                <a:off x="982417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3" name="Google Shape;5353;g1144098fccd_0_10398"/>
              <p:cNvSpPr/>
              <p:nvPr/>
            </p:nvSpPr>
            <p:spPr>
              <a:xfrm>
                <a:off x="1041824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4" name="Google Shape;5354;g1144098fccd_0_10398"/>
              <p:cNvSpPr/>
              <p:nvPr/>
            </p:nvSpPr>
            <p:spPr>
              <a:xfrm>
                <a:off x="749189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5" name="Google Shape;5355;g1144098fccd_0_10398"/>
              <p:cNvSpPr/>
              <p:nvPr/>
            </p:nvSpPr>
            <p:spPr>
              <a:xfrm>
                <a:off x="868003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6" name="Google Shape;5356;g1144098fccd_0_10398"/>
              <p:cNvSpPr/>
              <p:nvPr/>
            </p:nvSpPr>
            <p:spPr>
              <a:xfrm>
                <a:off x="925210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7" name="Google Shape;5357;g1144098fccd_0_10398"/>
              <p:cNvSpPr/>
              <p:nvPr/>
            </p:nvSpPr>
            <p:spPr>
              <a:xfrm>
                <a:off x="982417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8" name="Google Shape;5358;g1144098fccd_0_10398"/>
              <p:cNvSpPr/>
              <p:nvPr/>
            </p:nvSpPr>
            <p:spPr>
              <a:xfrm>
                <a:off x="1041824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59" name="Google Shape;5359;g1144098fccd_0_10398"/>
              <p:cNvSpPr/>
              <p:nvPr/>
            </p:nvSpPr>
            <p:spPr>
              <a:xfrm>
                <a:off x="1099031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0" name="Google Shape;5360;g1144098fccd_0_10398"/>
              <p:cNvSpPr/>
              <p:nvPr/>
            </p:nvSpPr>
            <p:spPr>
              <a:xfrm>
                <a:off x="810796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1" name="Google Shape;5361;g1144098fccd_0_10398"/>
              <p:cNvSpPr/>
              <p:nvPr/>
            </p:nvSpPr>
            <p:spPr>
              <a:xfrm>
                <a:off x="749189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2" name="Google Shape;5362;g1144098fccd_0_10398"/>
              <p:cNvSpPr/>
              <p:nvPr/>
            </p:nvSpPr>
            <p:spPr>
              <a:xfrm>
                <a:off x="749189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3" name="Google Shape;5363;g1144098fccd_0_10398"/>
              <p:cNvSpPr/>
              <p:nvPr/>
            </p:nvSpPr>
            <p:spPr>
              <a:xfrm>
                <a:off x="694182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4" name="Google Shape;5364;g1144098fccd_0_10398"/>
              <p:cNvSpPr/>
              <p:nvPr/>
            </p:nvSpPr>
            <p:spPr>
              <a:xfrm>
                <a:off x="694182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5" name="Google Shape;5365;g1144098fccd_0_10398"/>
              <p:cNvSpPr/>
              <p:nvPr/>
            </p:nvSpPr>
            <p:spPr>
              <a:xfrm>
                <a:off x="694182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6" name="Google Shape;5366;g1144098fccd_0_10398"/>
              <p:cNvSpPr/>
              <p:nvPr/>
            </p:nvSpPr>
            <p:spPr>
              <a:xfrm>
                <a:off x="694182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7" name="Google Shape;5367;g1144098fccd_0_10398"/>
              <p:cNvSpPr/>
              <p:nvPr/>
            </p:nvSpPr>
            <p:spPr>
              <a:xfrm>
                <a:off x="694182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8" name="Google Shape;5368;g1144098fccd_0_10398"/>
              <p:cNvSpPr/>
              <p:nvPr/>
            </p:nvSpPr>
            <p:spPr>
              <a:xfrm>
                <a:off x="694182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69" name="Google Shape;5369;g1144098fccd_0_10398"/>
              <p:cNvSpPr/>
              <p:nvPr/>
            </p:nvSpPr>
            <p:spPr>
              <a:xfrm>
                <a:off x="694182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0" name="Google Shape;5370;g1144098fccd_0_10398"/>
              <p:cNvSpPr/>
              <p:nvPr/>
            </p:nvSpPr>
            <p:spPr>
              <a:xfrm>
                <a:off x="694182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1" name="Google Shape;5371;g1144098fccd_0_10398"/>
              <p:cNvSpPr/>
              <p:nvPr/>
            </p:nvSpPr>
            <p:spPr>
              <a:xfrm>
                <a:off x="634775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2" name="Google Shape;5372;g1144098fccd_0_10398"/>
              <p:cNvSpPr/>
              <p:nvPr/>
            </p:nvSpPr>
            <p:spPr>
              <a:xfrm>
                <a:off x="634775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3" name="Google Shape;5373;g1144098fccd_0_10398"/>
              <p:cNvSpPr/>
              <p:nvPr/>
            </p:nvSpPr>
            <p:spPr>
              <a:xfrm>
                <a:off x="634775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4" name="Google Shape;5374;g1144098fccd_0_10398"/>
              <p:cNvSpPr/>
              <p:nvPr/>
            </p:nvSpPr>
            <p:spPr>
              <a:xfrm>
                <a:off x="634775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5" name="Google Shape;5375;g1144098fccd_0_10398"/>
              <p:cNvSpPr/>
              <p:nvPr/>
            </p:nvSpPr>
            <p:spPr>
              <a:xfrm>
                <a:off x="634775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6" name="Google Shape;5376;g1144098fccd_0_10398"/>
              <p:cNvSpPr/>
              <p:nvPr/>
            </p:nvSpPr>
            <p:spPr>
              <a:xfrm>
                <a:off x="634775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7" name="Google Shape;5377;g1144098fccd_0_10398"/>
              <p:cNvSpPr/>
              <p:nvPr/>
            </p:nvSpPr>
            <p:spPr>
              <a:xfrm>
                <a:off x="634775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8" name="Google Shape;5378;g1144098fccd_0_10398"/>
              <p:cNvSpPr/>
              <p:nvPr/>
            </p:nvSpPr>
            <p:spPr>
              <a:xfrm>
                <a:off x="575368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79" name="Google Shape;5379;g1144098fccd_0_10398"/>
              <p:cNvSpPr/>
              <p:nvPr/>
            </p:nvSpPr>
            <p:spPr>
              <a:xfrm>
                <a:off x="575368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0" name="Google Shape;5380;g1144098fccd_0_10398"/>
              <p:cNvSpPr/>
              <p:nvPr/>
            </p:nvSpPr>
            <p:spPr>
              <a:xfrm>
                <a:off x="575368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1" name="Google Shape;5381;g1144098fccd_0_10398"/>
              <p:cNvSpPr/>
              <p:nvPr/>
            </p:nvSpPr>
            <p:spPr>
              <a:xfrm>
                <a:off x="575368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2" name="Google Shape;5382;g1144098fccd_0_10398"/>
              <p:cNvSpPr/>
              <p:nvPr/>
            </p:nvSpPr>
            <p:spPr>
              <a:xfrm>
                <a:off x="575368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3" name="Google Shape;5383;g1144098fccd_0_10398"/>
              <p:cNvSpPr/>
              <p:nvPr/>
            </p:nvSpPr>
            <p:spPr>
              <a:xfrm>
                <a:off x="575368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4" name="Google Shape;5384;g1144098fccd_0_10398"/>
              <p:cNvSpPr/>
              <p:nvPr/>
            </p:nvSpPr>
            <p:spPr>
              <a:xfrm>
                <a:off x="575368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5" name="Google Shape;5385;g1144098fccd_0_10398"/>
              <p:cNvSpPr/>
              <p:nvPr/>
            </p:nvSpPr>
            <p:spPr>
              <a:xfrm>
                <a:off x="520362" y="12123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6" name="Google Shape;5386;g1144098fccd_0_10398"/>
              <p:cNvSpPr/>
              <p:nvPr/>
            </p:nvSpPr>
            <p:spPr>
              <a:xfrm>
                <a:off x="520362" y="13212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7" name="Google Shape;5387;g1144098fccd_0_10398"/>
              <p:cNvSpPr/>
              <p:nvPr/>
            </p:nvSpPr>
            <p:spPr>
              <a:xfrm>
                <a:off x="520362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8" name="Google Shape;5388;g1144098fccd_0_10398"/>
              <p:cNvSpPr/>
              <p:nvPr/>
            </p:nvSpPr>
            <p:spPr>
              <a:xfrm>
                <a:off x="520362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89" name="Google Shape;5389;g1144098fccd_0_10398"/>
              <p:cNvSpPr/>
              <p:nvPr/>
            </p:nvSpPr>
            <p:spPr>
              <a:xfrm>
                <a:off x="520362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0" name="Google Shape;5390;g1144098fccd_0_10398"/>
              <p:cNvSpPr/>
              <p:nvPr/>
            </p:nvSpPr>
            <p:spPr>
              <a:xfrm>
                <a:off x="520362" y="14972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1" name="Google Shape;5391;g1144098fccd_0_10398"/>
              <p:cNvSpPr/>
              <p:nvPr/>
            </p:nvSpPr>
            <p:spPr>
              <a:xfrm>
                <a:off x="460955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2" name="Google Shape;5392;g1144098fccd_0_10398"/>
              <p:cNvSpPr/>
              <p:nvPr/>
            </p:nvSpPr>
            <p:spPr>
              <a:xfrm>
                <a:off x="460955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3" name="Google Shape;5393;g1144098fccd_0_10398"/>
              <p:cNvSpPr/>
              <p:nvPr/>
            </p:nvSpPr>
            <p:spPr>
              <a:xfrm>
                <a:off x="460955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4" name="Google Shape;5394;g1144098fccd_0_10398"/>
              <p:cNvSpPr/>
              <p:nvPr/>
            </p:nvSpPr>
            <p:spPr>
              <a:xfrm>
                <a:off x="460955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5" name="Google Shape;5395;g1144098fccd_0_10398"/>
              <p:cNvSpPr/>
              <p:nvPr/>
            </p:nvSpPr>
            <p:spPr>
              <a:xfrm>
                <a:off x="460955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6" name="Google Shape;5396;g1144098fccd_0_10398"/>
              <p:cNvSpPr/>
              <p:nvPr/>
            </p:nvSpPr>
            <p:spPr>
              <a:xfrm>
                <a:off x="460955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7" name="Google Shape;5397;g1144098fccd_0_10398"/>
              <p:cNvSpPr/>
              <p:nvPr/>
            </p:nvSpPr>
            <p:spPr>
              <a:xfrm>
                <a:off x="403748" y="13212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8" name="Google Shape;5398;g1144098fccd_0_10398"/>
              <p:cNvSpPr/>
              <p:nvPr/>
            </p:nvSpPr>
            <p:spPr>
              <a:xfrm>
                <a:off x="403748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399" name="Google Shape;5399;g1144098fccd_0_10398"/>
              <p:cNvSpPr/>
              <p:nvPr/>
            </p:nvSpPr>
            <p:spPr>
              <a:xfrm>
                <a:off x="403748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0" name="Google Shape;5400;g1144098fccd_0_10398"/>
              <p:cNvSpPr/>
              <p:nvPr/>
            </p:nvSpPr>
            <p:spPr>
              <a:xfrm>
                <a:off x="403748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1" name="Google Shape;5401;g1144098fccd_0_10398"/>
              <p:cNvSpPr/>
              <p:nvPr/>
            </p:nvSpPr>
            <p:spPr>
              <a:xfrm>
                <a:off x="403748" y="14972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2" name="Google Shape;5402;g1144098fccd_0_10398"/>
              <p:cNvSpPr/>
              <p:nvPr/>
            </p:nvSpPr>
            <p:spPr>
              <a:xfrm>
                <a:off x="520362" y="155776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3" name="Google Shape;5403;g1144098fccd_0_10398"/>
              <p:cNvSpPr/>
              <p:nvPr/>
            </p:nvSpPr>
            <p:spPr>
              <a:xfrm>
                <a:off x="460955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4" name="Google Shape;5404;g1144098fccd_0_10398"/>
              <p:cNvSpPr/>
              <p:nvPr/>
            </p:nvSpPr>
            <p:spPr>
              <a:xfrm>
                <a:off x="403748" y="155776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5" name="Google Shape;5405;g1144098fccd_0_10398"/>
              <p:cNvSpPr/>
              <p:nvPr/>
            </p:nvSpPr>
            <p:spPr>
              <a:xfrm>
                <a:off x="868003" y="14972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6" name="Google Shape;5406;g1144098fccd_0_10398"/>
              <p:cNvSpPr/>
              <p:nvPr/>
            </p:nvSpPr>
            <p:spPr>
              <a:xfrm>
                <a:off x="925210" y="14972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7" name="Google Shape;5407;g1144098fccd_0_10398"/>
              <p:cNvSpPr/>
              <p:nvPr/>
            </p:nvSpPr>
            <p:spPr>
              <a:xfrm>
                <a:off x="982417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8" name="Google Shape;5408;g1144098fccd_0_10398"/>
              <p:cNvSpPr/>
              <p:nvPr/>
            </p:nvSpPr>
            <p:spPr>
              <a:xfrm>
                <a:off x="1041824" y="14972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09" name="Google Shape;5409;g1144098fccd_0_10398"/>
              <p:cNvSpPr/>
              <p:nvPr/>
            </p:nvSpPr>
            <p:spPr>
              <a:xfrm>
                <a:off x="1099031" y="14972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0" name="Google Shape;5410;g1144098fccd_0_10398"/>
              <p:cNvSpPr/>
              <p:nvPr/>
            </p:nvSpPr>
            <p:spPr>
              <a:xfrm>
                <a:off x="868003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1" name="Google Shape;5411;g1144098fccd_0_10398"/>
              <p:cNvSpPr/>
              <p:nvPr/>
            </p:nvSpPr>
            <p:spPr>
              <a:xfrm>
                <a:off x="925210" y="143785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2" name="Google Shape;5412;g1144098fccd_0_10398"/>
              <p:cNvSpPr/>
              <p:nvPr/>
            </p:nvSpPr>
            <p:spPr>
              <a:xfrm>
                <a:off x="810796" y="14972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3" name="Google Shape;5413;g1144098fccd_0_10398"/>
              <p:cNvSpPr/>
              <p:nvPr/>
            </p:nvSpPr>
            <p:spPr>
              <a:xfrm>
                <a:off x="810796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4" name="Google Shape;5414;g1144098fccd_0_10398"/>
              <p:cNvSpPr/>
              <p:nvPr/>
            </p:nvSpPr>
            <p:spPr>
              <a:xfrm>
                <a:off x="982417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5" name="Google Shape;5415;g1144098fccd_0_10398"/>
              <p:cNvSpPr/>
              <p:nvPr/>
            </p:nvSpPr>
            <p:spPr>
              <a:xfrm>
                <a:off x="1041824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6" name="Google Shape;5416;g1144098fccd_0_10398"/>
              <p:cNvSpPr/>
              <p:nvPr/>
            </p:nvSpPr>
            <p:spPr>
              <a:xfrm>
                <a:off x="1099031" y="143785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7" name="Google Shape;5417;g1144098fccd_0_10398"/>
              <p:cNvSpPr/>
              <p:nvPr/>
            </p:nvSpPr>
            <p:spPr>
              <a:xfrm>
                <a:off x="982417" y="16171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8" name="Google Shape;5418;g1144098fccd_0_10398"/>
              <p:cNvSpPr/>
              <p:nvPr/>
            </p:nvSpPr>
            <p:spPr>
              <a:xfrm>
                <a:off x="1041824" y="161717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19" name="Google Shape;5419;g1144098fccd_0_10398"/>
              <p:cNvSpPr/>
              <p:nvPr/>
            </p:nvSpPr>
            <p:spPr>
              <a:xfrm>
                <a:off x="1099031" y="161717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0" name="Google Shape;5420;g1144098fccd_0_10398"/>
              <p:cNvSpPr/>
              <p:nvPr/>
            </p:nvSpPr>
            <p:spPr>
              <a:xfrm>
                <a:off x="868003" y="155776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1" name="Google Shape;5421;g1144098fccd_0_10398"/>
              <p:cNvSpPr/>
              <p:nvPr/>
            </p:nvSpPr>
            <p:spPr>
              <a:xfrm>
                <a:off x="982417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2" name="Google Shape;5422;g1144098fccd_0_10398"/>
              <p:cNvSpPr/>
              <p:nvPr/>
            </p:nvSpPr>
            <p:spPr>
              <a:xfrm>
                <a:off x="1041824" y="155776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3" name="Google Shape;5423;g1144098fccd_0_10398"/>
              <p:cNvSpPr/>
              <p:nvPr/>
            </p:nvSpPr>
            <p:spPr>
              <a:xfrm>
                <a:off x="1099031" y="15577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4" name="Google Shape;5424;g1144098fccd_0_10398"/>
              <p:cNvSpPr/>
              <p:nvPr/>
            </p:nvSpPr>
            <p:spPr>
              <a:xfrm>
                <a:off x="982417" y="16743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5" name="Google Shape;5425;g1144098fccd_0_10398"/>
              <p:cNvSpPr/>
              <p:nvPr/>
            </p:nvSpPr>
            <p:spPr>
              <a:xfrm>
                <a:off x="1041824" y="167438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6" name="Google Shape;5426;g1144098fccd_0_10398"/>
              <p:cNvSpPr/>
              <p:nvPr/>
            </p:nvSpPr>
            <p:spPr>
              <a:xfrm>
                <a:off x="1099031" y="1674381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7" name="Google Shape;5427;g1144098fccd_0_10398"/>
              <p:cNvSpPr/>
              <p:nvPr/>
            </p:nvSpPr>
            <p:spPr>
              <a:xfrm>
                <a:off x="1041824" y="1783293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8" name="Google Shape;5428;g1144098fccd_0_10398"/>
              <p:cNvSpPr/>
              <p:nvPr/>
            </p:nvSpPr>
            <p:spPr>
              <a:xfrm>
                <a:off x="1391666" y="86249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29" name="Google Shape;5429;g1144098fccd_0_10398"/>
              <p:cNvSpPr/>
              <p:nvPr/>
            </p:nvSpPr>
            <p:spPr>
              <a:xfrm>
                <a:off x="1448872" y="86249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0" name="Google Shape;5430;g1144098fccd_0_10398"/>
              <p:cNvSpPr/>
              <p:nvPr/>
            </p:nvSpPr>
            <p:spPr>
              <a:xfrm>
                <a:off x="1275052" y="97690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1" name="Google Shape;5431;g1144098fccd_0_10398"/>
              <p:cNvSpPr/>
              <p:nvPr/>
            </p:nvSpPr>
            <p:spPr>
              <a:xfrm>
                <a:off x="1217845" y="97690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2" name="Google Shape;5432;g1144098fccd_0_10398"/>
              <p:cNvSpPr/>
              <p:nvPr/>
            </p:nvSpPr>
            <p:spPr>
              <a:xfrm>
                <a:off x="1217845" y="91749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3" name="Google Shape;5433;g1144098fccd_0_10398"/>
              <p:cNvSpPr/>
              <p:nvPr/>
            </p:nvSpPr>
            <p:spPr>
              <a:xfrm>
                <a:off x="1156238" y="62926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4" name="Google Shape;5434;g1144098fccd_0_10398"/>
              <p:cNvSpPr/>
              <p:nvPr/>
            </p:nvSpPr>
            <p:spPr>
              <a:xfrm>
                <a:off x="1275052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5" name="Google Shape;5435;g1144098fccd_0_10398"/>
              <p:cNvSpPr/>
              <p:nvPr/>
            </p:nvSpPr>
            <p:spPr>
              <a:xfrm>
                <a:off x="1275052" y="1036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6" name="Google Shape;5436;g1144098fccd_0_10398"/>
              <p:cNvSpPr/>
              <p:nvPr/>
            </p:nvSpPr>
            <p:spPr>
              <a:xfrm>
                <a:off x="1217845" y="10957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7" name="Google Shape;5437;g1144098fccd_0_10398"/>
              <p:cNvSpPr/>
              <p:nvPr/>
            </p:nvSpPr>
            <p:spPr>
              <a:xfrm>
                <a:off x="1217845" y="1036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8" name="Google Shape;5438;g1144098fccd_0_10398"/>
              <p:cNvSpPr/>
              <p:nvPr/>
            </p:nvSpPr>
            <p:spPr>
              <a:xfrm>
                <a:off x="1156238" y="74588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39" name="Google Shape;5439;g1144098fccd_0_10398"/>
              <p:cNvSpPr/>
              <p:nvPr/>
            </p:nvSpPr>
            <p:spPr>
              <a:xfrm>
                <a:off x="1156238" y="68867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0" name="Google Shape;5440;g1144098fccd_0_10398"/>
              <p:cNvSpPr/>
              <p:nvPr/>
            </p:nvSpPr>
            <p:spPr>
              <a:xfrm>
                <a:off x="1275052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1" name="Google Shape;5441;g1144098fccd_0_10398"/>
              <p:cNvSpPr/>
              <p:nvPr/>
            </p:nvSpPr>
            <p:spPr>
              <a:xfrm>
                <a:off x="1332259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2" name="Google Shape;5442;g1144098fccd_0_10398"/>
              <p:cNvSpPr/>
              <p:nvPr/>
            </p:nvSpPr>
            <p:spPr>
              <a:xfrm>
                <a:off x="1275052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3" name="Google Shape;5443;g1144098fccd_0_10398"/>
              <p:cNvSpPr/>
              <p:nvPr/>
            </p:nvSpPr>
            <p:spPr>
              <a:xfrm>
                <a:off x="1332259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4" name="Google Shape;5444;g1144098fccd_0_10398"/>
              <p:cNvSpPr/>
              <p:nvPr/>
            </p:nvSpPr>
            <p:spPr>
              <a:xfrm>
                <a:off x="1217845" y="1212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5" name="Google Shape;5445;g1144098fccd_0_10398"/>
              <p:cNvSpPr/>
              <p:nvPr/>
            </p:nvSpPr>
            <p:spPr>
              <a:xfrm>
                <a:off x="1217845" y="115292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6" name="Google Shape;5446;g1144098fccd_0_10398"/>
              <p:cNvSpPr/>
              <p:nvPr/>
            </p:nvSpPr>
            <p:spPr>
              <a:xfrm>
                <a:off x="1156238" y="79758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7" name="Google Shape;5447;g1144098fccd_0_10398"/>
              <p:cNvSpPr/>
              <p:nvPr/>
            </p:nvSpPr>
            <p:spPr>
              <a:xfrm>
                <a:off x="1213444" y="74588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8" name="Google Shape;5448;g1144098fccd_0_10398"/>
              <p:cNvSpPr/>
              <p:nvPr/>
            </p:nvSpPr>
            <p:spPr>
              <a:xfrm>
                <a:off x="1213444" y="688674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49" name="Google Shape;5449;g1144098fccd_0_10398"/>
              <p:cNvSpPr/>
              <p:nvPr/>
            </p:nvSpPr>
            <p:spPr>
              <a:xfrm>
                <a:off x="1213444" y="79758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0" name="Google Shape;5450;g1144098fccd_0_10398"/>
              <p:cNvSpPr/>
              <p:nvPr/>
            </p:nvSpPr>
            <p:spPr>
              <a:xfrm>
                <a:off x="1270651" y="74588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1" name="Google Shape;5451;g1144098fccd_0_10398"/>
              <p:cNvSpPr/>
              <p:nvPr/>
            </p:nvSpPr>
            <p:spPr>
              <a:xfrm>
                <a:off x="1270651" y="688674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2" name="Google Shape;5452;g1144098fccd_0_10398"/>
              <p:cNvSpPr/>
              <p:nvPr/>
            </p:nvSpPr>
            <p:spPr>
              <a:xfrm>
                <a:off x="1270651" y="79758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3" name="Google Shape;5453;g1144098fccd_0_10398"/>
              <p:cNvSpPr/>
              <p:nvPr/>
            </p:nvSpPr>
            <p:spPr>
              <a:xfrm>
                <a:off x="1330058" y="74588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4" name="Google Shape;5454;g1144098fccd_0_10398"/>
              <p:cNvSpPr/>
              <p:nvPr/>
            </p:nvSpPr>
            <p:spPr>
              <a:xfrm>
                <a:off x="1330058" y="79758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5" name="Google Shape;5455;g1144098fccd_0_10398"/>
              <p:cNvSpPr/>
              <p:nvPr/>
            </p:nvSpPr>
            <p:spPr>
              <a:xfrm>
                <a:off x="1387265" y="79758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6" name="Google Shape;5456;g1144098fccd_0_10398"/>
              <p:cNvSpPr/>
              <p:nvPr/>
            </p:nvSpPr>
            <p:spPr>
              <a:xfrm>
                <a:off x="1443372" y="74588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7" name="Google Shape;5457;g1144098fccd_0_10398"/>
              <p:cNvSpPr/>
              <p:nvPr/>
            </p:nvSpPr>
            <p:spPr>
              <a:xfrm>
                <a:off x="1506079" y="68867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8" name="Google Shape;5458;g1144098fccd_0_10398"/>
              <p:cNvSpPr/>
              <p:nvPr/>
            </p:nvSpPr>
            <p:spPr>
              <a:xfrm>
                <a:off x="1550085" y="7513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59" name="Google Shape;5459;g1144098fccd_0_10398"/>
              <p:cNvSpPr/>
              <p:nvPr/>
            </p:nvSpPr>
            <p:spPr>
              <a:xfrm>
                <a:off x="1275052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0" name="Google Shape;5460;g1144098fccd_0_10398"/>
              <p:cNvSpPr/>
              <p:nvPr/>
            </p:nvSpPr>
            <p:spPr>
              <a:xfrm>
                <a:off x="1332259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1" name="Google Shape;5461;g1144098fccd_0_10398"/>
              <p:cNvSpPr/>
              <p:nvPr/>
            </p:nvSpPr>
            <p:spPr>
              <a:xfrm>
                <a:off x="1391666" y="13212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2" name="Google Shape;5462;g1144098fccd_0_10398"/>
              <p:cNvSpPr/>
              <p:nvPr/>
            </p:nvSpPr>
            <p:spPr>
              <a:xfrm>
                <a:off x="1275052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3" name="Google Shape;5463;g1144098fccd_0_10398"/>
              <p:cNvSpPr/>
              <p:nvPr/>
            </p:nvSpPr>
            <p:spPr>
              <a:xfrm>
                <a:off x="1332259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4" name="Google Shape;5464;g1144098fccd_0_10398"/>
              <p:cNvSpPr/>
              <p:nvPr/>
            </p:nvSpPr>
            <p:spPr>
              <a:xfrm>
                <a:off x="1217845" y="13212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5" name="Google Shape;5465;g1144098fccd_0_10398"/>
              <p:cNvSpPr/>
              <p:nvPr/>
            </p:nvSpPr>
            <p:spPr>
              <a:xfrm>
                <a:off x="1039624" y="13212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6" name="Google Shape;5466;g1144098fccd_0_10398"/>
              <p:cNvSpPr/>
              <p:nvPr/>
            </p:nvSpPr>
            <p:spPr>
              <a:xfrm>
                <a:off x="1096830" y="10957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7" name="Google Shape;5467;g1144098fccd_0_10398"/>
              <p:cNvSpPr/>
              <p:nvPr/>
            </p:nvSpPr>
            <p:spPr>
              <a:xfrm>
                <a:off x="1156238" y="10957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8" name="Google Shape;5468;g1144098fccd_0_10398"/>
              <p:cNvSpPr/>
              <p:nvPr/>
            </p:nvSpPr>
            <p:spPr>
              <a:xfrm>
                <a:off x="1096830" y="12123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69" name="Google Shape;5469;g1144098fccd_0_10398"/>
              <p:cNvSpPr/>
              <p:nvPr/>
            </p:nvSpPr>
            <p:spPr>
              <a:xfrm>
                <a:off x="1156238" y="12123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0" name="Google Shape;5470;g1144098fccd_0_10398"/>
              <p:cNvSpPr/>
              <p:nvPr/>
            </p:nvSpPr>
            <p:spPr>
              <a:xfrm>
                <a:off x="1096830" y="1152924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1" name="Google Shape;5471;g1144098fccd_0_10398"/>
              <p:cNvSpPr/>
              <p:nvPr/>
            </p:nvSpPr>
            <p:spPr>
              <a:xfrm>
                <a:off x="1156238" y="115292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2" name="Google Shape;5472;g1144098fccd_0_10398"/>
              <p:cNvSpPr/>
              <p:nvPr/>
            </p:nvSpPr>
            <p:spPr>
              <a:xfrm>
                <a:off x="1096830" y="13212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3" name="Google Shape;5473;g1144098fccd_0_10398"/>
              <p:cNvSpPr/>
              <p:nvPr/>
            </p:nvSpPr>
            <p:spPr>
              <a:xfrm>
                <a:off x="1096830" y="126403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4" name="Google Shape;5474;g1144098fccd_0_10398"/>
              <p:cNvSpPr/>
              <p:nvPr/>
            </p:nvSpPr>
            <p:spPr>
              <a:xfrm>
                <a:off x="1156238" y="126403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5" name="Google Shape;5475;g1144098fccd_0_10398"/>
              <p:cNvSpPr/>
              <p:nvPr/>
            </p:nvSpPr>
            <p:spPr>
              <a:xfrm>
                <a:off x="1154037" y="13212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6" name="Google Shape;5476;g1144098fccd_0_10398"/>
              <p:cNvSpPr/>
              <p:nvPr/>
            </p:nvSpPr>
            <p:spPr>
              <a:xfrm>
                <a:off x="1217845" y="126403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7" name="Google Shape;5477;g1144098fccd_0_10398"/>
              <p:cNvSpPr/>
              <p:nvPr/>
            </p:nvSpPr>
            <p:spPr>
              <a:xfrm>
                <a:off x="1391666" y="126403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8" name="Google Shape;5478;g1144098fccd_0_10398"/>
              <p:cNvSpPr/>
              <p:nvPr/>
            </p:nvSpPr>
            <p:spPr>
              <a:xfrm>
                <a:off x="1156238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79" name="Google Shape;5479;g1144098fccd_0_10398"/>
              <p:cNvSpPr/>
              <p:nvPr/>
            </p:nvSpPr>
            <p:spPr>
              <a:xfrm>
                <a:off x="1275052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0" name="Google Shape;5480;g1144098fccd_0_10398"/>
              <p:cNvSpPr/>
              <p:nvPr/>
            </p:nvSpPr>
            <p:spPr>
              <a:xfrm>
                <a:off x="1332259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1" name="Google Shape;5481;g1144098fccd_0_10398"/>
              <p:cNvSpPr/>
              <p:nvPr/>
            </p:nvSpPr>
            <p:spPr>
              <a:xfrm>
                <a:off x="1391666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2" name="Google Shape;5482;g1144098fccd_0_10398"/>
              <p:cNvSpPr/>
              <p:nvPr/>
            </p:nvSpPr>
            <p:spPr>
              <a:xfrm>
                <a:off x="1217845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3" name="Google Shape;5483;g1144098fccd_0_10398"/>
              <p:cNvSpPr/>
              <p:nvPr/>
            </p:nvSpPr>
            <p:spPr>
              <a:xfrm>
                <a:off x="1156238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4" name="Google Shape;5484;g1144098fccd_0_10398"/>
              <p:cNvSpPr/>
              <p:nvPr/>
            </p:nvSpPr>
            <p:spPr>
              <a:xfrm>
                <a:off x="1156238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5" name="Google Shape;5485;g1144098fccd_0_10398"/>
              <p:cNvSpPr/>
              <p:nvPr/>
            </p:nvSpPr>
            <p:spPr>
              <a:xfrm>
                <a:off x="1275052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6" name="Google Shape;5486;g1144098fccd_0_10398"/>
              <p:cNvSpPr/>
              <p:nvPr/>
            </p:nvSpPr>
            <p:spPr>
              <a:xfrm>
                <a:off x="1332259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7" name="Google Shape;5487;g1144098fccd_0_10398"/>
              <p:cNvSpPr/>
              <p:nvPr/>
            </p:nvSpPr>
            <p:spPr>
              <a:xfrm>
                <a:off x="1275052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8" name="Google Shape;5488;g1144098fccd_0_10398"/>
              <p:cNvSpPr/>
              <p:nvPr/>
            </p:nvSpPr>
            <p:spPr>
              <a:xfrm>
                <a:off x="1332259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89" name="Google Shape;5489;g1144098fccd_0_10398"/>
              <p:cNvSpPr/>
              <p:nvPr/>
            </p:nvSpPr>
            <p:spPr>
              <a:xfrm>
                <a:off x="1217845" y="14972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0" name="Google Shape;5490;g1144098fccd_0_10398"/>
              <p:cNvSpPr/>
              <p:nvPr/>
            </p:nvSpPr>
            <p:spPr>
              <a:xfrm>
                <a:off x="1217845" y="143785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1" name="Google Shape;5491;g1144098fccd_0_10398"/>
              <p:cNvSpPr/>
              <p:nvPr/>
            </p:nvSpPr>
            <p:spPr>
              <a:xfrm>
                <a:off x="1391666" y="143785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2" name="Google Shape;5492;g1144098fccd_0_10398"/>
              <p:cNvSpPr/>
              <p:nvPr/>
            </p:nvSpPr>
            <p:spPr>
              <a:xfrm>
                <a:off x="1156238" y="16171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3" name="Google Shape;5493;g1144098fccd_0_10398"/>
              <p:cNvSpPr/>
              <p:nvPr/>
            </p:nvSpPr>
            <p:spPr>
              <a:xfrm>
                <a:off x="1156238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4" name="Google Shape;5494;g1144098fccd_0_10398"/>
              <p:cNvSpPr/>
              <p:nvPr/>
            </p:nvSpPr>
            <p:spPr>
              <a:xfrm>
                <a:off x="1275052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5" name="Google Shape;5495;g1144098fccd_0_10398"/>
              <p:cNvSpPr/>
              <p:nvPr/>
            </p:nvSpPr>
            <p:spPr>
              <a:xfrm>
                <a:off x="1217845" y="16171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6" name="Google Shape;5496;g1144098fccd_0_10398"/>
              <p:cNvSpPr/>
              <p:nvPr/>
            </p:nvSpPr>
            <p:spPr>
              <a:xfrm>
                <a:off x="1217845" y="15577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7" name="Google Shape;5497;g1144098fccd_0_10398"/>
              <p:cNvSpPr/>
              <p:nvPr/>
            </p:nvSpPr>
            <p:spPr>
              <a:xfrm>
                <a:off x="1156238" y="16743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8" name="Google Shape;5498;g1144098fccd_0_10398"/>
              <p:cNvSpPr/>
              <p:nvPr/>
            </p:nvSpPr>
            <p:spPr>
              <a:xfrm>
                <a:off x="1379564" y="1834998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499" name="Google Shape;5499;g1144098fccd_0_10398"/>
              <p:cNvSpPr/>
              <p:nvPr/>
            </p:nvSpPr>
            <p:spPr>
              <a:xfrm>
                <a:off x="1431270" y="1834998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0" name="Google Shape;5500;g1144098fccd_0_10398"/>
              <p:cNvSpPr/>
              <p:nvPr/>
            </p:nvSpPr>
            <p:spPr>
              <a:xfrm>
                <a:off x="1326758" y="1888904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1" name="Google Shape;5501;g1144098fccd_0_10398"/>
              <p:cNvSpPr/>
              <p:nvPr/>
            </p:nvSpPr>
            <p:spPr>
              <a:xfrm>
                <a:off x="1282753" y="1888904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2" name="Google Shape;5502;g1144098fccd_0_10398"/>
              <p:cNvSpPr/>
              <p:nvPr/>
            </p:nvSpPr>
            <p:spPr>
              <a:xfrm>
                <a:off x="1643596" y="1676581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3" name="Google Shape;5503;g1144098fccd_0_10398"/>
              <p:cNvSpPr/>
              <p:nvPr/>
            </p:nvSpPr>
            <p:spPr>
              <a:xfrm>
                <a:off x="1584189" y="1267337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4" name="Google Shape;5504;g1144098fccd_0_10398"/>
              <p:cNvSpPr/>
              <p:nvPr/>
            </p:nvSpPr>
            <p:spPr>
              <a:xfrm>
                <a:off x="1542384" y="1210130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5" name="Google Shape;5505;g1144098fccd_0_10398"/>
              <p:cNvSpPr/>
              <p:nvPr/>
            </p:nvSpPr>
            <p:spPr>
              <a:xfrm>
                <a:off x="1591890" y="1730487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6" name="Google Shape;5506;g1144098fccd_0_10398"/>
              <p:cNvSpPr/>
              <p:nvPr/>
            </p:nvSpPr>
            <p:spPr>
              <a:xfrm>
                <a:off x="1485177" y="1779992"/>
                <a:ext cx="36300" cy="363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7" name="Google Shape;5507;g1144098fccd_0_10398"/>
              <p:cNvSpPr/>
              <p:nvPr/>
            </p:nvSpPr>
            <p:spPr>
              <a:xfrm>
                <a:off x="-1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8" name="Google Shape;5508;g1144098fccd_0_10398"/>
              <p:cNvSpPr/>
              <p:nvPr/>
            </p:nvSpPr>
            <p:spPr>
              <a:xfrm>
                <a:off x="57206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09" name="Google Shape;5509;g1144098fccd_0_10398"/>
              <p:cNvSpPr/>
              <p:nvPr/>
            </p:nvSpPr>
            <p:spPr>
              <a:xfrm>
                <a:off x="113313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0" name="Google Shape;5510;g1144098fccd_0_10398"/>
              <p:cNvSpPr/>
              <p:nvPr/>
            </p:nvSpPr>
            <p:spPr>
              <a:xfrm>
                <a:off x="-1" y="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1" name="Google Shape;5511;g1144098fccd_0_10398"/>
              <p:cNvSpPr/>
              <p:nvPr/>
            </p:nvSpPr>
            <p:spPr>
              <a:xfrm>
                <a:off x="57206" y="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2" name="Google Shape;5512;g1144098fccd_0_10398"/>
              <p:cNvSpPr/>
              <p:nvPr/>
            </p:nvSpPr>
            <p:spPr>
              <a:xfrm>
                <a:off x="113313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3" name="Google Shape;5513;g1144098fccd_0_10398"/>
              <p:cNvSpPr/>
              <p:nvPr/>
            </p:nvSpPr>
            <p:spPr>
              <a:xfrm>
                <a:off x="233227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4" name="Google Shape;5514;g1144098fccd_0_10398"/>
              <p:cNvSpPr/>
              <p:nvPr/>
            </p:nvSpPr>
            <p:spPr>
              <a:xfrm>
                <a:off x="176020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5" name="Google Shape;5515;g1144098fccd_0_10398"/>
              <p:cNvSpPr/>
              <p:nvPr/>
            </p:nvSpPr>
            <p:spPr>
              <a:xfrm>
                <a:off x="176020" y="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6" name="Google Shape;5516;g1144098fccd_0_10398"/>
              <p:cNvSpPr/>
              <p:nvPr/>
            </p:nvSpPr>
            <p:spPr>
              <a:xfrm>
                <a:off x="460955" y="46094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7" name="Google Shape;5517;g1144098fccd_0_10398"/>
              <p:cNvSpPr/>
              <p:nvPr/>
            </p:nvSpPr>
            <p:spPr>
              <a:xfrm>
                <a:off x="518161" y="46094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8" name="Google Shape;5518;g1144098fccd_0_10398"/>
              <p:cNvSpPr/>
              <p:nvPr/>
            </p:nvSpPr>
            <p:spPr>
              <a:xfrm>
                <a:off x="575368" y="46094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19" name="Google Shape;5519;g1144098fccd_0_10398"/>
              <p:cNvSpPr/>
              <p:nvPr/>
            </p:nvSpPr>
            <p:spPr>
              <a:xfrm>
                <a:off x="575368" y="405943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0" name="Google Shape;5520;g1144098fccd_0_10398"/>
              <p:cNvSpPr/>
              <p:nvPr/>
            </p:nvSpPr>
            <p:spPr>
              <a:xfrm>
                <a:off x="460955" y="5775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1" name="Google Shape;5521;g1144098fccd_0_10398"/>
              <p:cNvSpPr/>
              <p:nvPr/>
            </p:nvSpPr>
            <p:spPr>
              <a:xfrm>
                <a:off x="518161" y="5775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2" name="Google Shape;5522;g1144098fccd_0_10398"/>
              <p:cNvSpPr/>
              <p:nvPr/>
            </p:nvSpPr>
            <p:spPr>
              <a:xfrm>
                <a:off x="575368" y="5775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3" name="Google Shape;5523;g1144098fccd_0_10398"/>
              <p:cNvSpPr/>
              <p:nvPr/>
            </p:nvSpPr>
            <p:spPr>
              <a:xfrm>
                <a:off x="634775" y="5775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4" name="Google Shape;5524;g1144098fccd_0_10398"/>
              <p:cNvSpPr/>
              <p:nvPr/>
            </p:nvSpPr>
            <p:spPr>
              <a:xfrm>
                <a:off x="634775" y="63476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5" name="Google Shape;5525;g1144098fccd_0_10398"/>
              <p:cNvSpPr/>
              <p:nvPr/>
            </p:nvSpPr>
            <p:spPr>
              <a:xfrm>
                <a:off x="689782" y="63476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6" name="Google Shape;5526;g1144098fccd_0_10398"/>
              <p:cNvSpPr/>
              <p:nvPr/>
            </p:nvSpPr>
            <p:spPr>
              <a:xfrm>
                <a:off x="634775" y="68867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7" name="Google Shape;5527;g1144098fccd_0_10398"/>
              <p:cNvSpPr/>
              <p:nvPr/>
            </p:nvSpPr>
            <p:spPr>
              <a:xfrm>
                <a:off x="691982" y="68867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8" name="Google Shape;5528;g1144098fccd_0_10398"/>
              <p:cNvSpPr/>
              <p:nvPr/>
            </p:nvSpPr>
            <p:spPr>
              <a:xfrm>
                <a:off x="460955" y="52035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29" name="Google Shape;5529;g1144098fccd_0_10398"/>
              <p:cNvSpPr/>
              <p:nvPr/>
            </p:nvSpPr>
            <p:spPr>
              <a:xfrm>
                <a:off x="518161" y="52035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0" name="Google Shape;5530;g1144098fccd_0_10398"/>
              <p:cNvSpPr/>
              <p:nvPr/>
            </p:nvSpPr>
            <p:spPr>
              <a:xfrm>
                <a:off x="403748" y="5775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1" name="Google Shape;5531;g1144098fccd_0_10398"/>
              <p:cNvSpPr/>
              <p:nvPr/>
            </p:nvSpPr>
            <p:spPr>
              <a:xfrm>
                <a:off x="403748" y="52035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2" name="Google Shape;5532;g1144098fccd_0_10398"/>
              <p:cNvSpPr/>
              <p:nvPr/>
            </p:nvSpPr>
            <p:spPr>
              <a:xfrm>
                <a:off x="575368" y="5203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3" name="Google Shape;5533;g1144098fccd_0_10398"/>
              <p:cNvSpPr/>
              <p:nvPr/>
            </p:nvSpPr>
            <p:spPr>
              <a:xfrm>
                <a:off x="460955" y="62926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4" name="Google Shape;5534;g1144098fccd_0_10398"/>
              <p:cNvSpPr/>
              <p:nvPr/>
            </p:nvSpPr>
            <p:spPr>
              <a:xfrm>
                <a:off x="518161" y="62926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5" name="Google Shape;5535;g1144098fccd_0_10398"/>
              <p:cNvSpPr/>
              <p:nvPr/>
            </p:nvSpPr>
            <p:spPr>
              <a:xfrm>
                <a:off x="403748" y="62926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6" name="Google Shape;5536;g1144098fccd_0_10398"/>
              <p:cNvSpPr/>
              <p:nvPr/>
            </p:nvSpPr>
            <p:spPr>
              <a:xfrm>
                <a:off x="460955" y="80088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7" name="Google Shape;5537;g1144098fccd_0_10398"/>
              <p:cNvSpPr/>
              <p:nvPr/>
            </p:nvSpPr>
            <p:spPr>
              <a:xfrm>
                <a:off x="403748" y="80088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38" name="Google Shape;5538;g1144098fccd_0_10398"/>
              <p:cNvSpPr/>
              <p:nvPr/>
            </p:nvSpPr>
            <p:spPr>
              <a:xfrm>
                <a:off x="290434" y="74808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539" name="Google Shape;5539;g1144098fccd_0_10398"/>
            <p:cNvGrpSpPr/>
            <p:nvPr/>
          </p:nvGrpSpPr>
          <p:grpSpPr>
            <a:xfrm>
              <a:off x="3754748" y="290430"/>
              <a:ext cx="3507313" cy="2930614"/>
              <a:chOff x="0" y="-1"/>
              <a:chExt cx="3507313" cy="2930614"/>
            </a:xfrm>
          </p:grpSpPr>
          <p:sp>
            <p:nvSpPr>
              <p:cNvPr id="5540" name="Google Shape;5540;g1144098fccd_0_10398"/>
              <p:cNvSpPr/>
              <p:nvPr/>
            </p:nvSpPr>
            <p:spPr>
              <a:xfrm>
                <a:off x="2253069" y="15621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1" name="Google Shape;5541;g1144098fccd_0_10398"/>
              <p:cNvSpPr/>
              <p:nvPr/>
            </p:nvSpPr>
            <p:spPr>
              <a:xfrm>
                <a:off x="2309175" y="15621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2" name="Google Shape;5542;g1144098fccd_0_10398"/>
              <p:cNvSpPr/>
              <p:nvPr/>
            </p:nvSpPr>
            <p:spPr>
              <a:xfrm>
                <a:off x="2253069" y="150606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3" name="Google Shape;5543;g1144098fccd_0_10398"/>
              <p:cNvSpPr/>
              <p:nvPr/>
            </p:nvSpPr>
            <p:spPr>
              <a:xfrm>
                <a:off x="2309175" y="15060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4" name="Google Shape;5544;g1144098fccd_0_10398"/>
              <p:cNvSpPr/>
              <p:nvPr/>
            </p:nvSpPr>
            <p:spPr>
              <a:xfrm>
                <a:off x="2255269" y="19076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5" name="Google Shape;5545;g1144098fccd_0_10398"/>
              <p:cNvSpPr/>
              <p:nvPr/>
            </p:nvSpPr>
            <p:spPr>
              <a:xfrm>
                <a:off x="2312476" y="19076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6" name="Google Shape;5546;g1144098fccd_0_10398"/>
              <p:cNvSpPr/>
              <p:nvPr/>
            </p:nvSpPr>
            <p:spPr>
              <a:xfrm>
                <a:off x="2369683" y="19076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7" name="Google Shape;5547;g1144098fccd_0_10398"/>
              <p:cNvSpPr/>
              <p:nvPr/>
            </p:nvSpPr>
            <p:spPr>
              <a:xfrm>
                <a:off x="2369683" y="201871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8" name="Google Shape;5548;g1144098fccd_0_10398"/>
              <p:cNvSpPr/>
              <p:nvPr/>
            </p:nvSpPr>
            <p:spPr>
              <a:xfrm>
                <a:off x="2312476" y="19593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49" name="Google Shape;5549;g1144098fccd_0_10398"/>
              <p:cNvSpPr/>
              <p:nvPr/>
            </p:nvSpPr>
            <p:spPr>
              <a:xfrm>
                <a:off x="2369683" y="19593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0" name="Google Shape;5550;g1144098fccd_0_10398"/>
              <p:cNvSpPr/>
              <p:nvPr/>
            </p:nvSpPr>
            <p:spPr>
              <a:xfrm>
                <a:off x="2369683" y="20781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1" name="Google Shape;5551;g1144098fccd_0_10398"/>
              <p:cNvSpPr/>
              <p:nvPr/>
            </p:nvSpPr>
            <p:spPr>
              <a:xfrm>
                <a:off x="2426889" y="201871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2" name="Google Shape;5552;g1144098fccd_0_10398"/>
              <p:cNvSpPr/>
              <p:nvPr/>
            </p:nvSpPr>
            <p:spPr>
              <a:xfrm>
                <a:off x="2426889" y="20781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3" name="Google Shape;5553;g1144098fccd_0_10398"/>
              <p:cNvSpPr/>
              <p:nvPr/>
            </p:nvSpPr>
            <p:spPr>
              <a:xfrm>
                <a:off x="2429090" y="15621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4" name="Google Shape;5554;g1144098fccd_0_10398"/>
              <p:cNvSpPr/>
              <p:nvPr/>
            </p:nvSpPr>
            <p:spPr>
              <a:xfrm>
                <a:off x="2486296" y="15621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5" name="Google Shape;5555;g1144098fccd_0_10398"/>
              <p:cNvSpPr/>
              <p:nvPr/>
            </p:nvSpPr>
            <p:spPr>
              <a:xfrm>
                <a:off x="2429090" y="1506063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6" name="Google Shape;5556;g1144098fccd_0_10398"/>
              <p:cNvSpPr/>
              <p:nvPr/>
            </p:nvSpPr>
            <p:spPr>
              <a:xfrm>
                <a:off x="2486296" y="1506063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7" name="Google Shape;5557;g1144098fccd_0_10398"/>
              <p:cNvSpPr/>
              <p:nvPr/>
            </p:nvSpPr>
            <p:spPr>
              <a:xfrm>
                <a:off x="2371883" y="15621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8" name="Google Shape;5558;g1144098fccd_0_10398"/>
              <p:cNvSpPr/>
              <p:nvPr/>
            </p:nvSpPr>
            <p:spPr>
              <a:xfrm>
                <a:off x="2371883" y="15060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59" name="Google Shape;5559;g1144098fccd_0_10398"/>
              <p:cNvSpPr/>
              <p:nvPr/>
            </p:nvSpPr>
            <p:spPr>
              <a:xfrm>
                <a:off x="2253069" y="16171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0" name="Google Shape;5560;g1144098fccd_0_10398"/>
              <p:cNvSpPr/>
              <p:nvPr/>
            </p:nvSpPr>
            <p:spPr>
              <a:xfrm>
                <a:off x="2429090" y="161717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1" name="Google Shape;5561;g1144098fccd_0_10398"/>
              <p:cNvSpPr/>
              <p:nvPr/>
            </p:nvSpPr>
            <p:spPr>
              <a:xfrm>
                <a:off x="2486296" y="16171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2" name="Google Shape;5562;g1144098fccd_0_10398"/>
              <p:cNvSpPr/>
              <p:nvPr/>
            </p:nvSpPr>
            <p:spPr>
              <a:xfrm>
                <a:off x="2543503" y="16171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3" name="Google Shape;5563;g1144098fccd_0_10398"/>
              <p:cNvSpPr/>
              <p:nvPr/>
            </p:nvSpPr>
            <p:spPr>
              <a:xfrm>
                <a:off x="2371883" y="161717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4" name="Google Shape;5564;g1144098fccd_0_10398"/>
              <p:cNvSpPr/>
              <p:nvPr/>
            </p:nvSpPr>
            <p:spPr>
              <a:xfrm>
                <a:off x="2309175" y="173598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5" name="Google Shape;5565;g1144098fccd_0_10398"/>
              <p:cNvSpPr/>
              <p:nvPr/>
            </p:nvSpPr>
            <p:spPr>
              <a:xfrm>
                <a:off x="2253069" y="167878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6" name="Google Shape;5566;g1144098fccd_0_10398"/>
              <p:cNvSpPr/>
              <p:nvPr/>
            </p:nvSpPr>
            <p:spPr>
              <a:xfrm>
                <a:off x="2253069" y="185260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7" name="Google Shape;5567;g1144098fccd_0_10398"/>
              <p:cNvSpPr/>
              <p:nvPr/>
            </p:nvSpPr>
            <p:spPr>
              <a:xfrm>
                <a:off x="2309175" y="179539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8" name="Google Shape;5568;g1144098fccd_0_10398"/>
              <p:cNvSpPr/>
              <p:nvPr/>
            </p:nvSpPr>
            <p:spPr>
              <a:xfrm>
                <a:off x="2429090" y="16765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69" name="Google Shape;5569;g1144098fccd_0_10398"/>
              <p:cNvSpPr/>
              <p:nvPr/>
            </p:nvSpPr>
            <p:spPr>
              <a:xfrm>
                <a:off x="2371883" y="18526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0" name="Google Shape;5570;g1144098fccd_0_10398"/>
              <p:cNvSpPr/>
              <p:nvPr/>
            </p:nvSpPr>
            <p:spPr>
              <a:xfrm>
                <a:off x="2371883" y="179539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1" name="Google Shape;5571;g1144098fccd_0_10398"/>
              <p:cNvSpPr/>
              <p:nvPr/>
            </p:nvSpPr>
            <p:spPr>
              <a:xfrm>
                <a:off x="2773431" y="81078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2" name="Google Shape;5572;g1144098fccd_0_10398"/>
              <p:cNvSpPr/>
              <p:nvPr/>
            </p:nvSpPr>
            <p:spPr>
              <a:xfrm>
                <a:off x="2486296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3" name="Google Shape;5573;g1144098fccd_0_10398"/>
              <p:cNvSpPr/>
              <p:nvPr/>
            </p:nvSpPr>
            <p:spPr>
              <a:xfrm>
                <a:off x="2545704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4" name="Google Shape;5574;g1144098fccd_0_10398"/>
              <p:cNvSpPr/>
              <p:nvPr/>
            </p:nvSpPr>
            <p:spPr>
              <a:xfrm>
                <a:off x="2602910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5" name="Google Shape;5575;g1144098fccd_0_10398"/>
              <p:cNvSpPr/>
              <p:nvPr/>
            </p:nvSpPr>
            <p:spPr>
              <a:xfrm>
                <a:off x="2660117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6" name="Google Shape;5576;g1144098fccd_0_10398"/>
              <p:cNvSpPr/>
              <p:nvPr/>
            </p:nvSpPr>
            <p:spPr>
              <a:xfrm>
                <a:off x="2719524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7" name="Google Shape;5577;g1144098fccd_0_10398"/>
              <p:cNvSpPr/>
              <p:nvPr/>
            </p:nvSpPr>
            <p:spPr>
              <a:xfrm>
                <a:off x="2369683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8" name="Google Shape;5578;g1144098fccd_0_10398"/>
              <p:cNvSpPr/>
              <p:nvPr/>
            </p:nvSpPr>
            <p:spPr>
              <a:xfrm>
                <a:off x="2426889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79" name="Google Shape;5579;g1144098fccd_0_10398"/>
              <p:cNvSpPr/>
              <p:nvPr/>
            </p:nvSpPr>
            <p:spPr>
              <a:xfrm>
                <a:off x="2776731" y="176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0" name="Google Shape;5580;g1144098fccd_0_10398"/>
              <p:cNvSpPr/>
              <p:nvPr/>
            </p:nvSpPr>
            <p:spPr>
              <a:xfrm>
                <a:off x="2776731" y="2354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1" name="Google Shape;5581;g1144098fccd_0_10398"/>
              <p:cNvSpPr/>
              <p:nvPr/>
            </p:nvSpPr>
            <p:spPr>
              <a:xfrm>
                <a:off x="2833938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2" name="Google Shape;5582;g1144098fccd_0_10398"/>
              <p:cNvSpPr/>
              <p:nvPr/>
            </p:nvSpPr>
            <p:spPr>
              <a:xfrm>
                <a:off x="2833938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3" name="Google Shape;5583;g1144098fccd_0_10398"/>
              <p:cNvSpPr/>
              <p:nvPr/>
            </p:nvSpPr>
            <p:spPr>
              <a:xfrm>
                <a:off x="2486296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4" name="Google Shape;5584;g1144098fccd_0_10398"/>
              <p:cNvSpPr/>
              <p:nvPr/>
            </p:nvSpPr>
            <p:spPr>
              <a:xfrm>
                <a:off x="2486296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5" name="Google Shape;5585;g1144098fccd_0_10398"/>
              <p:cNvSpPr/>
              <p:nvPr/>
            </p:nvSpPr>
            <p:spPr>
              <a:xfrm>
                <a:off x="2545704" y="176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6" name="Google Shape;5586;g1144098fccd_0_10398"/>
              <p:cNvSpPr/>
              <p:nvPr/>
            </p:nvSpPr>
            <p:spPr>
              <a:xfrm>
                <a:off x="2545704" y="2354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7" name="Google Shape;5587;g1144098fccd_0_10398"/>
              <p:cNvSpPr/>
              <p:nvPr/>
            </p:nvSpPr>
            <p:spPr>
              <a:xfrm>
                <a:off x="2602910" y="176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8" name="Google Shape;5588;g1144098fccd_0_10398"/>
              <p:cNvSpPr/>
              <p:nvPr/>
            </p:nvSpPr>
            <p:spPr>
              <a:xfrm>
                <a:off x="2602910" y="2354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89" name="Google Shape;5589;g1144098fccd_0_10398"/>
              <p:cNvSpPr/>
              <p:nvPr/>
            </p:nvSpPr>
            <p:spPr>
              <a:xfrm>
                <a:off x="2660117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0" name="Google Shape;5590;g1144098fccd_0_10398"/>
              <p:cNvSpPr/>
              <p:nvPr/>
            </p:nvSpPr>
            <p:spPr>
              <a:xfrm>
                <a:off x="2660117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1" name="Google Shape;5591;g1144098fccd_0_10398"/>
              <p:cNvSpPr/>
              <p:nvPr/>
            </p:nvSpPr>
            <p:spPr>
              <a:xfrm>
                <a:off x="2719524" y="176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2" name="Google Shape;5592;g1144098fccd_0_10398"/>
              <p:cNvSpPr/>
              <p:nvPr/>
            </p:nvSpPr>
            <p:spPr>
              <a:xfrm>
                <a:off x="2719524" y="23542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3" name="Google Shape;5593;g1144098fccd_0_10398"/>
              <p:cNvSpPr/>
              <p:nvPr/>
            </p:nvSpPr>
            <p:spPr>
              <a:xfrm>
                <a:off x="2369683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4" name="Google Shape;5594;g1144098fccd_0_10398"/>
              <p:cNvSpPr/>
              <p:nvPr/>
            </p:nvSpPr>
            <p:spPr>
              <a:xfrm>
                <a:off x="2369683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5" name="Google Shape;5595;g1144098fccd_0_10398"/>
              <p:cNvSpPr/>
              <p:nvPr/>
            </p:nvSpPr>
            <p:spPr>
              <a:xfrm>
                <a:off x="2426889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6" name="Google Shape;5596;g1144098fccd_0_10398"/>
              <p:cNvSpPr/>
              <p:nvPr/>
            </p:nvSpPr>
            <p:spPr>
              <a:xfrm>
                <a:off x="2426889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7" name="Google Shape;5597;g1144098fccd_0_10398"/>
              <p:cNvSpPr/>
              <p:nvPr/>
            </p:nvSpPr>
            <p:spPr>
              <a:xfrm>
                <a:off x="2776731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8" name="Google Shape;5598;g1144098fccd_0_10398"/>
              <p:cNvSpPr/>
              <p:nvPr/>
            </p:nvSpPr>
            <p:spPr>
              <a:xfrm>
                <a:off x="2776731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599" name="Google Shape;5599;g1144098fccd_0_10398"/>
              <p:cNvSpPr/>
              <p:nvPr/>
            </p:nvSpPr>
            <p:spPr>
              <a:xfrm>
                <a:off x="2833938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0" name="Google Shape;5600;g1144098fccd_0_10398"/>
              <p:cNvSpPr/>
              <p:nvPr/>
            </p:nvSpPr>
            <p:spPr>
              <a:xfrm>
                <a:off x="2833938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1" name="Google Shape;5601;g1144098fccd_0_10398"/>
              <p:cNvSpPr/>
              <p:nvPr/>
            </p:nvSpPr>
            <p:spPr>
              <a:xfrm>
                <a:off x="2486296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2" name="Google Shape;5602;g1144098fccd_0_10398"/>
              <p:cNvSpPr/>
              <p:nvPr/>
            </p:nvSpPr>
            <p:spPr>
              <a:xfrm>
                <a:off x="2486296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3" name="Google Shape;5603;g1144098fccd_0_10398"/>
              <p:cNvSpPr/>
              <p:nvPr/>
            </p:nvSpPr>
            <p:spPr>
              <a:xfrm>
                <a:off x="2545704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4" name="Google Shape;5604;g1144098fccd_0_10398"/>
              <p:cNvSpPr/>
              <p:nvPr/>
            </p:nvSpPr>
            <p:spPr>
              <a:xfrm>
                <a:off x="2545704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5" name="Google Shape;5605;g1144098fccd_0_10398"/>
              <p:cNvSpPr/>
              <p:nvPr/>
            </p:nvSpPr>
            <p:spPr>
              <a:xfrm>
                <a:off x="2602910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6" name="Google Shape;5606;g1144098fccd_0_10398"/>
              <p:cNvSpPr/>
              <p:nvPr/>
            </p:nvSpPr>
            <p:spPr>
              <a:xfrm>
                <a:off x="2602910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7" name="Google Shape;5607;g1144098fccd_0_10398"/>
              <p:cNvSpPr/>
              <p:nvPr/>
            </p:nvSpPr>
            <p:spPr>
              <a:xfrm>
                <a:off x="2660117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8" name="Google Shape;5608;g1144098fccd_0_10398"/>
              <p:cNvSpPr/>
              <p:nvPr/>
            </p:nvSpPr>
            <p:spPr>
              <a:xfrm>
                <a:off x="2660117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09" name="Google Shape;5609;g1144098fccd_0_10398"/>
              <p:cNvSpPr/>
              <p:nvPr/>
            </p:nvSpPr>
            <p:spPr>
              <a:xfrm>
                <a:off x="2719524" y="561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0" name="Google Shape;5610;g1144098fccd_0_10398"/>
              <p:cNvSpPr/>
              <p:nvPr/>
            </p:nvSpPr>
            <p:spPr>
              <a:xfrm>
                <a:off x="2719524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1" name="Google Shape;5611;g1144098fccd_0_10398"/>
              <p:cNvSpPr/>
              <p:nvPr/>
            </p:nvSpPr>
            <p:spPr>
              <a:xfrm>
                <a:off x="2890045" y="-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2" name="Google Shape;5612;g1144098fccd_0_10398"/>
              <p:cNvSpPr/>
              <p:nvPr/>
            </p:nvSpPr>
            <p:spPr>
              <a:xfrm>
                <a:off x="2947251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3" name="Google Shape;5613;g1144098fccd_0_10398"/>
              <p:cNvSpPr/>
              <p:nvPr/>
            </p:nvSpPr>
            <p:spPr>
              <a:xfrm>
                <a:off x="3006659" y="-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4" name="Google Shape;5614;g1144098fccd_0_10398"/>
              <p:cNvSpPr/>
              <p:nvPr/>
            </p:nvSpPr>
            <p:spPr>
              <a:xfrm>
                <a:off x="3063865" y="-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5" name="Google Shape;5615;g1144098fccd_0_10398"/>
              <p:cNvSpPr/>
              <p:nvPr/>
            </p:nvSpPr>
            <p:spPr>
              <a:xfrm>
                <a:off x="3121072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6" name="Google Shape;5616;g1144098fccd_0_10398"/>
              <p:cNvSpPr/>
              <p:nvPr/>
            </p:nvSpPr>
            <p:spPr>
              <a:xfrm>
                <a:off x="3178279" y="-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7" name="Google Shape;5617;g1144098fccd_0_10398"/>
              <p:cNvSpPr/>
              <p:nvPr/>
            </p:nvSpPr>
            <p:spPr>
              <a:xfrm>
                <a:off x="3180479" y="176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8" name="Google Shape;5618;g1144098fccd_0_10398"/>
              <p:cNvSpPr/>
              <p:nvPr/>
            </p:nvSpPr>
            <p:spPr>
              <a:xfrm>
                <a:off x="3180479" y="2354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19" name="Google Shape;5619;g1144098fccd_0_10398"/>
              <p:cNvSpPr/>
              <p:nvPr/>
            </p:nvSpPr>
            <p:spPr>
              <a:xfrm>
                <a:off x="3237686" y="176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0" name="Google Shape;5620;g1144098fccd_0_10398"/>
              <p:cNvSpPr/>
              <p:nvPr/>
            </p:nvSpPr>
            <p:spPr>
              <a:xfrm>
                <a:off x="3237686" y="23542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1" name="Google Shape;5621;g1144098fccd_0_10398"/>
              <p:cNvSpPr/>
              <p:nvPr/>
            </p:nvSpPr>
            <p:spPr>
              <a:xfrm>
                <a:off x="3237686" y="35203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2" name="Google Shape;5622;g1144098fccd_0_10398"/>
              <p:cNvSpPr/>
              <p:nvPr/>
            </p:nvSpPr>
            <p:spPr>
              <a:xfrm>
                <a:off x="3237686" y="409244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3" name="Google Shape;5623;g1144098fccd_0_10398"/>
              <p:cNvSpPr/>
              <p:nvPr/>
            </p:nvSpPr>
            <p:spPr>
              <a:xfrm>
                <a:off x="2890045" y="176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4" name="Google Shape;5624;g1144098fccd_0_10398"/>
              <p:cNvSpPr/>
              <p:nvPr/>
            </p:nvSpPr>
            <p:spPr>
              <a:xfrm>
                <a:off x="2890045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5" name="Google Shape;5625;g1144098fccd_0_10398"/>
              <p:cNvSpPr/>
              <p:nvPr/>
            </p:nvSpPr>
            <p:spPr>
              <a:xfrm>
                <a:off x="2947251" y="176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6" name="Google Shape;5626;g1144098fccd_0_10398"/>
              <p:cNvSpPr/>
              <p:nvPr/>
            </p:nvSpPr>
            <p:spPr>
              <a:xfrm>
                <a:off x="2947251" y="2354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7" name="Google Shape;5627;g1144098fccd_0_10398"/>
              <p:cNvSpPr/>
              <p:nvPr/>
            </p:nvSpPr>
            <p:spPr>
              <a:xfrm>
                <a:off x="3006659" y="176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8" name="Google Shape;5628;g1144098fccd_0_10398"/>
              <p:cNvSpPr/>
              <p:nvPr/>
            </p:nvSpPr>
            <p:spPr>
              <a:xfrm>
                <a:off x="3063865" y="176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29" name="Google Shape;5629;g1144098fccd_0_10398"/>
              <p:cNvSpPr/>
              <p:nvPr/>
            </p:nvSpPr>
            <p:spPr>
              <a:xfrm>
                <a:off x="3121072" y="17601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0" name="Google Shape;5630;g1144098fccd_0_10398"/>
              <p:cNvSpPr/>
              <p:nvPr/>
            </p:nvSpPr>
            <p:spPr>
              <a:xfrm>
                <a:off x="3180479" y="561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1" name="Google Shape;5631;g1144098fccd_0_10398"/>
              <p:cNvSpPr/>
              <p:nvPr/>
            </p:nvSpPr>
            <p:spPr>
              <a:xfrm>
                <a:off x="3180479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2" name="Google Shape;5632;g1144098fccd_0_10398"/>
              <p:cNvSpPr/>
              <p:nvPr/>
            </p:nvSpPr>
            <p:spPr>
              <a:xfrm>
                <a:off x="3237686" y="561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3" name="Google Shape;5633;g1144098fccd_0_10398"/>
              <p:cNvSpPr/>
              <p:nvPr/>
            </p:nvSpPr>
            <p:spPr>
              <a:xfrm>
                <a:off x="3237686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4" name="Google Shape;5634;g1144098fccd_0_10398"/>
              <p:cNvSpPr/>
              <p:nvPr/>
            </p:nvSpPr>
            <p:spPr>
              <a:xfrm>
                <a:off x="3292693" y="17601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5" name="Google Shape;5635;g1144098fccd_0_10398"/>
              <p:cNvSpPr/>
              <p:nvPr/>
            </p:nvSpPr>
            <p:spPr>
              <a:xfrm>
                <a:off x="3352100" y="17601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6" name="Google Shape;5636;g1144098fccd_0_10398"/>
              <p:cNvSpPr/>
              <p:nvPr/>
            </p:nvSpPr>
            <p:spPr>
              <a:xfrm>
                <a:off x="3406006" y="17601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7" name="Google Shape;5637;g1144098fccd_0_10398"/>
              <p:cNvSpPr/>
              <p:nvPr/>
            </p:nvSpPr>
            <p:spPr>
              <a:xfrm>
                <a:off x="3466513" y="1133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8" name="Google Shape;5638;g1144098fccd_0_10398"/>
              <p:cNvSpPr/>
              <p:nvPr/>
            </p:nvSpPr>
            <p:spPr>
              <a:xfrm>
                <a:off x="3292693" y="235425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39" name="Google Shape;5639;g1144098fccd_0_10398"/>
              <p:cNvSpPr/>
              <p:nvPr/>
            </p:nvSpPr>
            <p:spPr>
              <a:xfrm>
                <a:off x="3123272" y="2893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0" name="Google Shape;5640;g1144098fccd_0_10398"/>
              <p:cNvSpPr/>
              <p:nvPr/>
            </p:nvSpPr>
            <p:spPr>
              <a:xfrm>
                <a:off x="3180479" y="2893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1" name="Google Shape;5641;g1144098fccd_0_10398"/>
              <p:cNvSpPr/>
              <p:nvPr/>
            </p:nvSpPr>
            <p:spPr>
              <a:xfrm>
                <a:off x="3180479" y="3498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2" name="Google Shape;5642;g1144098fccd_0_10398"/>
              <p:cNvSpPr/>
              <p:nvPr/>
            </p:nvSpPr>
            <p:spPr>
              <a:xfrm>
                <a:off x="3180479" y="4037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3" name="Google Shape;5643;g1144098fccd_0_10398"/>
              <p:cNvSpPr/>
              <p:nvPr/>
            </p:nvSpPr>
            <p:spPr>
              <a:xfrm>
                <a:off x="3292693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4" name="Google Shape;5644;g1144098fccd_0_10398"/>
              <p:cNvSpPr/>
              <p:nvPr/>
            </p:nvSpPr>
            <p:spPr>
              <a:xfrm>
                <a:off x="3349900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5" name="Google Shape;5645;g1144098fccd_0_10398"/>
              <p:cNvSpPr/>
              <p:nvPr/>
            </p:nvSpPr>
            <p:spPr>
              <a:xfrm>
                <a:off x="3292693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6" name="Google Shape;5646;g1144098fccd_0_10398"/>
              <p:cNvSpPr/>
              <p:nvPr/>
            </p:nvSpPr>
            <p:spPr>
              <a:xfrm>
                <a:off x="2890045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7" name="Google Shape;5647;g1144098fccd_0_10398"/>
              <p:cNvSpPr/>
              <p:nvPr/>
            </p:nvSpPr>
            <p:spPr>
              <a:xfrm>
                <a:off x="2890045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8" name="Google Shape;5648;g1144098fccd_0_10398"/>
              <p:cNvSpPr/>
              <p:nvPr/>
            </p:nvSpPr>
            <p:spPr>
              <a:xfrm>
                <a:off x="2947251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49" name="Google Shape;5649;g1144098fccd_0_10398"/>
              <p:cNvSpPr/>
              <p:nvPr/>
            </p:nvSpPr>
            <p:spPr>
              <a:xfrm>
                <a:off x="2947251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0" name="Google Shape;5650;g1144098fccd_0_10398"/>
              <p:cNvSpPr/>
              <p:nvPr/>
            </p:nvSpPr>
            <p:spPr>
              <a:xfrm>
                <a:off x="3006659" y="561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1" name="Google Shape;5651;g1144098fccd_0_10398"/>
              <p:cNvSpPr/>
              <p:nvPr/>
            </p:nvSpPr>
            <p:spPr>
              <a:xfrm>
                <a:off x="3006659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2" name="Google Shape;5652;g1144098fccd_0_10398"/>
              <p:cNvSpPr/>
              <p:nvPr/>
            </p:nvSpPr>
            <p:spPr>
              <a:xfrm>
                <a:off x="3063865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3" name="Google Shape;5653;g1144098fccd_0_10398"/>
              <p:cNvSpPr/>
              <p:nvPr/>
            </p:nvSpPr>
            <p:spPr>
              <a:xfrm>
                <a:off x="3063865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4" name="Google Shape;5654;g1144098fccd_0_10398"/>
              <p:cNvSpPr/>
              <p:nvPr/>
            </p:nvSpPr>
            <p:spPr>
              <a:xfrm>
                <a:off x="3121072" y="561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5" name="Google Shape;5655;g1144098fccd_0_10398"/>
              <p:cNvSpPr/>
              <p:nvPr/>
            </p:nvSpPr>
            <p:spPr>
              <a:xfrm>
                <a:off x="3121072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6" name="Google Shape;5656;g1144098fccd_0_10398"/>
              <p:cNvSpPr/>
              <p:nvPr/>
            </p:nvSpPr>
            <p:spPr>
              <a:xfrm>
                <a:off x="2369683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7" name="Google Shape;5657;g1144098fccd_0_10398"/>
              <p:cNvSpPr/>
              <p:nvPr/>
            </p:nvSpPr>
            <p:spPr>
              <a:xfrm>
                <a:off x="2369683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8" name="Google Shape;5658;g1144098fccd_0_10398"/>
              <p:cNvSpPr/>
              <p:nvPr/>
            </p:nvSpPr>
            <p:spPr>
              <a:xfrm>
                <a:off x="2426889" y="561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59" name="Google Shape;5659;g1144098fccd_0_10398"/>
              <p:cNvSpPr/>
              <p:nvPr/>
            </p:nvSpPr>
            <p:spPr>
              <a:xfrm>
                <a:off x="2426889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0" name="Google Shape;5660;g1144098fccd_0_10398"/>
              <p:cNvSpPr/>
              <p:nvPr/>
            </p:nvSpPr>
            <p:spPr>
              <a:xfrm>
                <a:off x="923010" y="57536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1" name="Google Shape;5661;g1144098fccd_0_10398"/>
              <p:cNvSpPr/>
              <p:nvPr/>
            </p:nvSpPr>
            <p:spPr>
              <a:xfrm>
                <a:off x="865803" y="575362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2" name="Google Shape;5662;g1144098fccd_0_10398"/>
              <p:cNvSpPr/>
              <p:nvPr/>
            </p:nvSpPr>
            <p:spPr>
              <a:xfrm>
                <a:off x="923010" y="6325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3" name="Google Shape;5663;g1144098fccd_0_10398"/>
              <p:cNvSpPr/>
              <p:nvPr/>
            </p:nvSpPr>
            <p:spPr>
              <a:xfrm>
                <a:off x="979116" y="57536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4" name="Google Shape;5664;g1144098fccd_0_10398"/>
              <p:cNvSpPr/>
              <p:nvPr/>
            </p:nvSpPr>
            <p:spPr>
              <a:xfrm>
                <a:off x="979116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5" name="Google Shape;5665;g1144098fccd_0_10398"/>
              <p:cNvSpPr/>
              <p:nvPr/>
            </p:nvSpPr>
            <p:spPr>
              <a:xfrm>
                <a:off x="1036323" y="57536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6" name="Google Shape;5666;g1144098fccd_0_10398"/>
              <p:cNvSpPr/>
              <p:nvPr/>
            </p:nvSpPr>
            <p:spPr>
              <a:xfrm>
                <a:off x="1036323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7" name="Google Shape;5667;g1144098fccd_0_10398"/>
              <p:cNvSpPr/>
              <p:nvPr/>
            </p:nvSpPr>
            <p:spPr>
              <a:xfrm>
                <a:off x="1096831" y="57536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8" name="Google Shape;5668;g1144098fccd_0_10398"/>
              <p:cNvSpPr/>
              <p:nvPr/>
            </p:nvSpPr>
            <p:spPr>
              <a:xfrm>
                <a:off x="1096831" y="6325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69" name="Google Shape;5669;g1144098fccd_0_10398"/>
              <p:cNvSpPr/>
              <p:nvPr/>
            </p:nvSpPr>
            <p:spPr>
              <a:xfrm>
                <a:off x="1152937" y="575362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0" name="Google Shape;5670;g1144098fccd_0_10398"/>
              <p:cNvSpPr/>
              <p:nvPr/>
            </p:nvSpPr>
            <p:spPr>
              <a:xfrm>
                <a:off x="1152937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1" name="Google Shape;5671;g1144098fccd_0_10398"/>
              <p:cNvSpPr/>
              <p:nvPr/>
            </p:nvSpPr>
            <p:spPr>
              <a:xfrm>
                <a:off x="868003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2" name="Google Shape;5672;g1144098fccd_0_10398"/>
              <p:cNvSpPr/>
              <p:nvPr/>
            </p:nvSpPr>
            <p:spPr>
              <a:xfrm>
                <a:off x="868003" y="12717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3" name="Google Shape;5673;g1144098fccd_0_10398"/>
              <p:cNvSpPr/>
              <p:nvPr/>
            </p:nvSpPr>
            <p:spPr>
              <a:xfrm>
                <a:off x="868003" y="13322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4" name="Google Shape;5674;g1144098fccd_0_10398"/>
              <p:cNvSpPr/>
              <p:nvPr/>
            </p:nvSpPr>
            <p:spPr>
              <a:xfrm>
                <a:off x="868003" y="13916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5" name="Google Shape;5675;g1144098fccd_0_10398"/>
              <p:cNvSpPr/>
              <p:nvPr/>
            </p:nvSpPr>
            <p:spPr>
              <a:xfrm>
                <a:off x="868003" y="14488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6" name="Google Shape;5676;g1144098fccd_0_10398"/>
              <p:cNvSpPr/>
              <p:nvPr/>
            </p:nvSpPr>
            <p:spPr>
              <a:xfrm>
                <a:off x="808596" y="14972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7" name="Google Shape;5677;g1144098fccd_0_10398"/>
              <p:cNvSpPr/>
              <p:nvPr/>
            </p:nvSpPr>
            <p:spPr>
              <a:xfrm>
                <a:off x="868003" y="15060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8" name="Google Shape;5678;g1144098fccd_0_10398"/>
              <p:cNvSpPr/>
              <p:nvPr/>
            </p:nvSpPr>
            <p:spPr>
              <a:xfrm>
                <a:off x="1036323" y="12717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79" name="Google Shape;5679;g1144098fccd_0_10398"/>
              <p:cNvSpPr/>
              <p:nvPr/>
            </p:nvSpPr>
            <p:spPr>
              <a:xfrm>
                <a:off x="1036323" y="1332244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0" name="Google Shape;5680;g1144098fccd_0_10398"/>
              <p:cNvSpPr/>
              <p:nvPr/>
            </p:nvSpPr>
            <p:spPr>
              <a:xfrm>
                <a:off x="1036323" y="13894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1" name="Google Shape;5681;g1144098fccd_0_10398"/>
              <p:cNvSpPr/>
              <p:nvPr/>
            </p:nvSpPr>
            <p:spPr>
              <a:xfrm>
                <a:off x="1036323" y="14488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2" name="Google Shape;5682;g1144098fccd_0_10398"/>
              <p:cNvSpPr/>
              <p:nvPr/>
            </p:nvSpPr>
            <p:spPr>
              <a:xfrm>
                <a:off x="1036323" y="15027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3" name="Google Shape;5683;g1144098fccd_0_10398"/>
              <p:cNvSpPr/>
              <p:nvPr/>
            </p:nvSpPr>
            <p:spPr>
              <a:xfrm>
                <a:off x="982417" y="12717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4" name="Google Shape;5684;g1144098fccd_0_10398"/>
              <p:cNvSpPr/>
              <p:nvPr/>
            </p:nvSpPr>
            <p:spPr>
              <a:xfrm>
                <a:off x="982417" y="13322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5" name="Google Shape;5685;g1144098fccd_0_10398"/>
              <p:cNvSpPr/>
              <p:nvPr/>
            </p:nvSpPr>
            <p:spPr>
              <a:xfrm>
                <a:off x="982417" y="13916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6" name="Google Shape;5686;g1144098fccd_0_10398"/>
              <p:cNvSpPr/>
              <p:nvPr/>
            </p:nvSpPr>
            <p:spPr>
              <a:xfrm>
                <a:off x="982417" y="14488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7" name="Google Shape;5687;g1144098fccd_0_10398"/>
              <p:cNvSpPr/>
              <p:nvPr/>
            </p:nvSpPr>
            <p:spPr>
              <a:xfrm>
                <a:off x="1156238" y="133224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8" name="Google Shape;5688;g1144098fccd_0_10398"/>
              <p:cNvSpPr/>
              <p:nvPr/>
            </p:nvSpPr>
            <p:spPr>
              <a:xfrm>
                <a:off x="1156238" y="13894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89" name="Google Shape;5689;g1144098fccd_0_10398"/>
              <p:cNvSpPr/>
              <p:nvPr/>
            </p:nvSpPr>
            <p:spPr>
              <a:xfrm>
                <a:off x="1101231" y="133224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0" name="Google Shape;5690;g1144098fccd_0_10398"/>
              <p:cNvSpPr/>
              <p:nvPr/>
            </p:nvSpPr>
            <p:spPr>
              <a:xfrm>
                <a:off x="1156238" y="12717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1" name="Google Shape;5691;g1144098fccd_0_10398"/>
              <p:cNvSpPr/>
              <p:nvPr/>
            </p:nvSpPr>
            <p:spPr>
              <a:xfrm>
                <a:off x="1101231" y="12717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2" name="Google Shape;5692;g1144098fccd_0_10398"/>
              <p:cNvSpPr/>
              <p:nvPr/>
            </p:nvSpPr>
            <p:spPr>
              <a:xfrm>
                <a:off x="1101231" y="12123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3" name="Google Shape;5693;g1144098fccd_0_10398"/>
              <p:cNvSpPr/>
              <p:nvPr/>
            </p:nvSpPr>
            <p:spPr>
              <a:xfrm>
                <a:off x="1101231" y="139165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4" name="Google Shape;5694;g1144098fccd_0_10398"/>
              <p:cNvSpPr/>
              <p:nvPr/>
            </p:nvSpPr>
            <p:spPr>
              <a:xfrm>
                <a:off x="1101231" y="144885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5" name="Google Shape;5695;g1144098fccd_0_10398"/>
              <p:cNvSpPr/>
              <p:nvPr/>
            </p:nvSpPr>
            <p:spPr>
              <a:xfrm>
                <a:off x="982417" y="1506063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6" name="Google Shape;5696;g1144098fccd_0_10398"/>
              <p:cNvSpPr/>
              <p:nvPr/>
            </p:nvSpPr>
            <p:spPr>
              <a:xfrm>
                <a:off x="868003" y="11606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7" name="Google Shape;5697;g1144098fccd_0_10398"/>
              <p:cNvSpPr/>
              <p:nvPr/>
            </p:nvSpPr>
            <p:spPr>
              <a:xfrm>
                <a:off x="868003" y="12178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8" name="Google Shape;5698;g1144098fccd_0_10398"/>
              <p:cNvSpPr/>
              <p:nvPr/>
            </p:nvSpPr>
            <p:spPr>
              <a:xfrm>
                <a:off x="865803" y="10418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699" name="Google Shape;5699;g1144098fccd_0_10398"/>
              <p:cNvSpPr/>
              <p:nvPr/>
            </p:nvSpPr>
            <p:spPr>
              <a:xfrm>
                <a:off x="868003" y="109901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0" name="Google Shape;5700;g1144098fccd_0_10398"/>
              <p:cNvSpPr/>
              <p:nvPr/>
            </p:nvSpPr>
            <p:spPr>
              <a:xfrm>
                <a:off x="1964834" y="57536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1" name="Google Shape;5701;g1144098fccd_0_10398"/>
              <p:cNvSpPr/>
              <p:nvPr/>
            </p:nvSpPr>
            <p:spPr>
              <a:xfrm>
                <a:off x="1964834" y="6325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2" name="Google Shape;5702;g1144098fccd_0_10398"/>
              <p:cNvSpPr/>
              <p:nvPr/>
            </p:nvSpPr>
            <p:spPr>
              <a:xfrm>
                <a:off x="2022041" y="57536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3" name="Google Shape;5703;g1144098fccd_0_10398"/>
              <p:cNvSpPr/>
              <p:nvPr/>
            </p:nvSpPr>
            <p:spPr>
              <a:xfrm>
                <a:off x="2022041" y="6325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4" name="Google Shape;5704;g1144098fccd_0_10398"/>
              <p:cNvSpPr/>
              <p:nvPr/>
            </p:nvSpPr>
            <p:spPr>
              <a:xfrm>
                <a:off x="2079248" y="575362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5" name="Google Shape;5705;g1144098fccd_0_10398"/>
              <p:cNvSpPr/>
              <p:nvPr/>
            </p:nvSpPr>
            <p:spPr>
              <a:xfrm>
                <a:off x="2079248" y="6325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6" name="Google Shape;5706;g1144098fccd_0_10398"/>
              <p:cNvSpPr/>
              <p:nvPr/>
            </p:nvSpPr>
            <p:spPr>
              <a:xfrm>
                <a:off x="2138655" y="575362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7" name="Google Shape;5707;g1144098fccd_0_10398"/>
              <p:cNvSpPr/>
              <p:nvPr/>
            </p:nvSpPr>
            <p:spPr>
              <a:xfrm>
                <a:off x="2138655" y="63256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8" name="Google Shape;5708;g1144098fccd_0_10398"/>
              <p:cNvSpPr/>
              <p:nvPr/>
            </p:nvSpPr>
            <p:spPr>
              <a:xfrm>
                <a:off x="1617193" y="1506063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09" name="Google Shape;5709;g1144098fccd_0_10398"/>
              <p:cNvSpPr/>
              <p:nvPr/>
            </p:nvSpPr>
            <p:spPr>
              <a:xfrm>
                <a:off x="1674399" y="150606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0" name="Google Shape;5710;g1144098fccd_0_10398"/>
              <p:cNvSpPr/>
              <p:nvPr/>
            </p:nvSpPr>
            <p:spPr>
              <a:xfrm>
                <a:off x="1731606" y="150606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1" name="Google Shape;5711;g1144098fccd_0_10398"/>
              <p:cNvSpPr/>
              <p:nvPr/>
            </p:nvSpPr>
            <p:spPr>
              <a:xfrm>
                <a:off x="1788813" y="1735988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2" name="Google Shape;5712;g1144098fccd_0_10398"/>
              <p:cNvSpPr/>
              <p:nvPr/>
            </p:nvSpPr>
            <p:spPr>
              <a:xfrm>
                <a:off x="1617193" y="15621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3" name="Google Shape;5713;g1144098fccd_0_10398"/>
              <p:cNvSpPr/>
              <p:nvPr/>
            </p:nvSpPr>
            <p:spPr>
              <a:xfrm>
                <a:off x="1674399" y="15621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4" name="Google Shape;5714;g1144098fccd_0_10398"/>
              <p:cNvSpPr/>
              <p:nvPr/>
            </p:nvSpPr>
            <p:spPr>
              <a:xfrm>
                <a:off x="1731606" y="15621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5" name="Google Shape;5715;g1144098fccd_0_10398"/>
              <p:cNvSpPr/>
              <p:nvPr/>
            </p:nvSpPr>
            <p:spPr>
              <a:xfrm>
                <a:off x="1674399" y="1622675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6" name="Google Shape;5716;g1144098fccd_0_10398"/>
              <p:cNvSpPr/>
              <p:nvPr/>
            </p:nvSpPr>
            <p:spPr>
              <a:xfrm>
                <a:off x="1674399" y="16787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7" name="Google Shape;5717;g1144098fccd_0_10398"/>
              <p:cNvSpPr/>
              <p:nvPr/>
            </p:nvSpPr>
            <p:spPr>
              <a:xfrm>
                <a:off x="1731606" y="16226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8" name="Google Shape;5718;g1144098fccd_0_10398"/>
              <p:cNvSpPr/>
              <p:nvPr/>
            </p:nvSpPr>
            <p:spPr>
              <a:xfrm>
                <a:off x="1731606" y="16787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19" name="Google Shape;5719;g1144098fccd_0_10398"/>
              <p:cNvSpPr/>
              <p:nvPr/>
            </p:nvSpPr>
            <p:spPr>
              <a:xfrm>
                <a:off x="0" y="248846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0" name="Google Shape;5720;g1144098fccd_0_10398"/>
              <p:cNvSpPr/>
              <p:nvPr/>
            </p:nvSpPr>
            <p:spPr>
              <a:xfrm>
                <a:off x="0" y="25445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1" name="Google Shape;5721;g1144098fccd_0_10398"/>
              <p:cNvSpPr/>
              <p:nvPr/>
            </p:nvSpPr>
            <p:spPr>
              <a:xfrm>
                <a:off x="59407" y="248846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2" name="Google Shape;5722;g1144098fccd_0_10398"/>
              <p:cNvSpPr/>
              <p:nvPr/>
            </p:nvSpPr>
            <p:spPr>
              <a:xfrm>
                <a:off x="59407" y="254457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3" name="Google Shape;5723;g1144098fccd_0_10398"/>
              <p:cNvSpPr/>
              <p:nvPr/>
            </p:nvSpPr>
            <p:spPr>
              <a:xfrm>
                <a:off x="116613" y="248846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4" name="Google Shape;5724;g1144098fccd_0_10398"/>
              <p:cNvSpPr/>
              <p:nvPr/>
            </p:nvSpPr>
            <p:spPr>
              <a:xfrm>
                <a:off x="116613" y="254457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5" name="Google Shape;5725;g1144098fccd_0_10398"/>
              <p:cNvSpPr/>
              <p:nvPr/>
            </p:nvSpPr>
            <p:spPr>
              <a:xfrm>
                <a:off x="59407" y="26017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6" name="Google Shape;5726;g1144098fccd_0_10398"/>
              <p:cNvSpPr/>
              <p:nvPr/>
            </p:nvSpPr>
            <p:spPr>
              <a:xfrm>
                <a:off x="59407" y="266118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7" name="Google Shape;5727;g1144098fccd_0_10398"/>
              <p:cNvSpPr/>
              <p:nvPr/>
            </p:nvSpPr>
            <p:spPr>
              <a:xfrm>
                <a:off x="116613" y="26017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8" name="Google Shape;5728;g1144098fccd_0_10398"/>
              <p:cNvSpPr/>
              <p:nvPr/>
            </p:nvSpPr>
            <p:spPr>
              <a:xfrm>
                <a:off x="116613" y="266118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29" name="Google Shape;5729;g1144098fccd_0_10398"/>
              <p:cNvSpPr/>
              <p:nvPr/>
            </p:nvSpPr>
            <p:spPr>
              <a:xfrm>
                <a:off x="59407" y="2721694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0" name="Google Shape;5730;g1144098fccd_0_10398"/>
              <p:cNvSpPr/>
              <p:nvPr/>
            </p:nvSpPr>
            <p:spPr>
              <a:xfrm>
                <a:off x="59407" y="27778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1" name="Google Shape;5731;g1144098fccd_0_10398"/>
              <p:cNvSpPr/>
              <p:nvPr/>
            </p:nvSpPr>
            <p:spPr>
              <a:xfrm>
                <a:off x="116613" y="2721694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2" name="Google Shape;5732;g1144098fccd_0_10398"/>
              <p:cNvSpPr/>
              <p:nvPr/>
            </p:nvSpPr>
            <p:spPr>
              <a:xfrm>
                <a:off x="116613" y="277780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3" name="Google Shape;5733;g1144098fccd_0_10398"/>
              <p:cNvSpPr/>
              <p:nvPr/>
            </p:nvSpPr>
            <p:spPr>
              <a:xfrm>
                <a:off x="346541" y="28328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4" name="Google Shape;5734;g1144098fccd_0_10398"/>
              <p:cNvSpPr/>
              <p:nvPr/>
            </p:nvSpPr>
            <p:spPr>
              <a:xfrm>
                <a:off x="346541" y="28922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5" name="Google Shape;5735;g1144098fccd_0_10398"/>
              <p:cNvSpPr/>
              <p:nvPr/>
            </p:nvSpPr>
            <p:spPr>
              <a:xfrm>
                <a:off x="403748" y="28328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6" name="Google Shape;5736;g1144098fccd_0_10398"/>
              <p:cNvSpPr/>
              <p:nvPr/>
            </p:nvSpPr>
            <p:spPr>
              <a:xfrm>
                <a:off x="173820" y="28328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7" name="Google Shape;5737;g1144098fccd_0_10398"/>
              <p:cNvSpPr/>
              <p:nvPr/>
            </p:nvSpPr>
            <p:spPr>
              <a:xfrm>
                <a:off x="173820" y="2892213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8" name="Google Shape;5738;g1144098fccd_0_10398"/>
              <p:cNvSpPr/>
              <p:nvPr/>
            </p:nvSpPr>
            <p:spPr>
              <a:xfrm>
                <a:off x="229927" y="28328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39" name="Google Shape;5739;g1144098fccd_0_10398"/>
              <p:cNvSpPr/>
              <p:nvPr/>
            </p:nvSpPr>
            <p:spPr>
              <a:xfrm>
                <a:off x="229927" y="2892213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740" name="Google Shape;5740;g1144098fccd_0_10398"/>
            <p:cNvGrpSpPr/>
            <p:nvPr/>
          </p:nvGrpSpPr>
          <p:grpSpPr>
            <a:xfrm>
              <a:off x="1330057" y="2368556"/>
              <a:ext cx="2753524" cy="912994"/>
              <a:chOff x="-1" y="0"/>
              <a:chExt cx="2753524" cy="912994"/>
            </a:xfrm>
          </p:grpSpPr>
          <p:sp>
            <p:nvSpPr>
              <p:cNvPr id="5741" name="Google Shape;5741;g1144098fccd_0_10398"/>
              <p:cNvSpPr/>
              <p:nvPr/>
            </p:nvSpPr>
            <p:spPr>
              <a:xfrm>
                <a:off x="2711823" y="7546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2" name="Google Shape;5742;g1144098fccd_0_10398"/>
              <p:cNvSpPr/>
              <p:nvPr/>
            </p:nvSpPr>
            <p:spPr>
              <a:xfrm>
                <a:off x="2711823" y="81408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3" name="Google Shape;5743;g1144098fccd_0_10398"/>
              <p:cNvSpPr/>
              <p:nvPr/>
            </p:nvSpPr>
            <p:spPr>
              <a:xfrm>
                <a:off x="2598510" y="87129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4" name="Google Shape;5744;g1144098fccd_0_10398"/>
              <p:cNvSpPr/>
              <p:nvPr/>
            </p:nvSpPr>
            <p:spPr>
              <a:xfrm>
                <a:off x="2654617" y="8712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5" name="Google Shape;5745;g1144098fccd_0_10398"/>
              <p:cNvSpPr/>
              <p:nvPr/>
            </p:nvSpPr>
            <p:spPr>
              <a:xfrm>
                <a:off x="2711823" y="87129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6" name="Google Shape;5746;g1144098fccd_0_10398"/>
              <p:cNvSpPr/>
              <p:nvPr/>
            </p:nvSpPr>
            <p:spPr>
              <a:xfrm>
                <a:off x="2541303" y="75468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7" name="Google Shape;5747;g1144098fccd_0_10398"/>
              <p:cNvSpPr/>
              <p:nvPr/>
            </p:nvSpPr>
            <p:spPr>
              <a:xfrm>
                <a:off x="2541303" y="81408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8" name="Google Shape;5748;g1144098fccd_0_10398"/>
              <p:cNvSpPr/>
              <p:nvPr/>
            </p:nvSpPr>
            <p:spPr>
              <a:xfrm>
                <a:off x="2541303" y="871294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49" name="Google Shape;5749;g1144098fccd_0_10398"/>
              <p:cNvSpPr/>
              <p:nvPr/>
            </p:nvSpPr>
            <p:spPr>
              <a:xfrm>
                <a:off x="521462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0" name="Google Shape;5750;g1144098fccd_0_10398"/>
              <p:cNvSpPr/>
              <p:nvPr/>
            </p:nvSpPr>
            <p:spPr>
              <a:xfrm>
                <a:off x="521462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1" name="Google Shape;5751;g1144098fccd_0_10398"/>
              <p:cNvSpPr/>
              <p:nvPr/>
            </p:nvSpPr>
            <p:spPr>
              <a:xfrm>
                <a:off x="578669" y="1144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2" name="Google Shape;5752;g1144098fccd_0_10398"/>
              <p:cNvSpPr/>
              <p:nvPr/>
            </p:nvSpPr>
            <p:spPr>
              <a:xfrm>
                <a:off x="578669" y="17381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3" name="Google Shape;5753;g1144098fccd_0_10398"/>
              <p:cNvSpPr/>
              <p:nvPr/>
            </p:nvSpPr>
            <p:spPr>
              <a:xfrm>
                <a:off x="634775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4" name="Google Shape;5754;g1144098fccd_0_10398"/>
              <p:cNvSpPr/>
              <p:nvPr/>
            </p:nvSpPr>
            <p:spPr>
              <a:xfrm>
                <a:off x="634775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5" name="Google Shape;5755;g1144098fccd_0_10398"/>
              <p:cNvSpPr/>
              <p:nvPr/>
            </p:nvSpPr>
            <p:spPr>
              <a:xfrm>
                <a:off x="695283" y="1144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6" name="Google Shape;5756;g1144098fccd_0_10398"/>
              <p:cNvSpPr/>
              <p:nvPr/>
            </p:nvSpPr>
            <p:spPr>
              <a:xfrm>
                <a:off x="695283" y="17381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7" name="Google Shape;5757;g1144098fccd_0_10398"/>
              <p:cNvSpPr/>
              <p:nvPr/>
            </p:nvSpPr>
            <p:spPr>
              <a:xfrm>
                <a:off x="752489" y="1144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8" name="Google Shape;5758;g1144098fccd_0_10398"/>
              <p:cNvSpPr/>
              <p:nvPr/>
            </p:nvSpPr>
            <p:spPr>
              <a:xfrm>
                <a:off x="752489" y="17381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59" name="Google Shape;5759;g1144098fccd_0_10398"/>
              <p:cNvSpPr/>
              <p:nvPr/>
            </p:nvSpPr>
            <p:spPr>
              <a:xfrm>
                <a:off x="521462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0" name="Google Shape;5760;g1144098fccd_0_10398"/>
              <p:cNvSpPr/>
              <p:nvPr/>
            </p:nvSpPr>
            <p:spPr>
              <a:xfrm>
                <a:off x="521462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1" name="Google Shape;5761;g1144098fccd_0_10398"/>
              <p:cNvSpPr/>
              <p:nvPr/>
            </p:nvSpPr>
            <p:spPr>
              <a:xfrm>
                <a:off x="578669" y="2310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2" name="Google Shape;5762;g1144098fccd_0_10398"/>
              <p:cNvSpPr/>
              <p:nvPr/>
            </p:nvSpPr>
            <p:spPr>
              <a:xfrm>
                <a:off x="578669" y="2904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3" name="Google Shape;5763;g1144098fccd_0_10398"/>
              <p:cNvSpPr/>
              <p:nvPr/>
            </p:nvSpPr>
            <p:spPr>
              <a:xfrm>
                <a:off x="634775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4" name="Google Shape;5764;g1144098fccd_0_10398"/>
              <p:cNvSpPr/>
              <p:nvPr/>
            </p:nvSpPr>
            <p:spPr>
              <a:xfrm>
                <a:off x="634775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5" name="Google Shape;5765;g1144098fccd_0_10398"/>
              <p:cNvSpPr/>
              <p:nvPr/>
            </p:nvSpPr>
            <p:spPr>
              <a:xfrm>
                <a:off x="695283" y="2310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6" name="Google Shape;5766;g1144098fccd_0_10398"/>
              <p:cNvSpPr/>
              <p:nvPr/>
            </p:nvSpPr>
            <p:spPr>
              <a:xfrm>
                <a:off x="695283" y="2904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7" name="Google Shape;5767;g1144098fccd_0_10398"/>
              <p:cNvSpPr/>
              <p:nvPr/>
            </p:nvSpPr>
            <p:spPr>
              <a:xfrm>
                <a:off x="752489" y="2310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8" name="Google Shape;5768;g1144098fccd_0_10398"/>
              <p:cNvSpPr/>
              <p:nvPr/>
            </p:nvSpPr>
            <p:spPr>
              <a:xfrm>
                <a:off x="752489" y="2904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69" name="Google Shape;5769;g1144098fccd_0_10398"/>
              <p:cNvSpPr/>
              <p:nvPr/>
            </p:nvSpPr>
            <p:spPr>
              <a:xfrm>
                <a:off x="521462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0" name="Google Shape;5770;g1144098fccd_0_10398"/>
              <p:cNvSpPr/>
              <p:nvPr/>
            </p:nvSpPr>
            <p:spPr>
              <a:xfrm>
                <a:off x="521462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1" name="Google Shape;5771;g1144098fccd_0_10398"/>
              <p:cNvSpPr/>
              <p:nvPr/>
            </p:nvSpPr>
            <p:spPr>
              <a:xfrm>
                <a:off x="578669" y="3454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2" name="Google Shape;5772;g1144098fccd_0_10398"/>
              <p:cNvSpPr/>
              <p:nvPr/>
            </p:nvSpPr>
            <p:spPr>
              <a:xfrm>
                <a:off x="578669" y="401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3" name="Google Shape;5773;g1144098fccd_0_10398"/>
              <p:cNvSpPr/>
              <p:nvPr/>
            </p:nvSpPr>
            <p:spPr>
              <a:xfrm>
                <a:off x="634775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4" name="Google Shape;5774;g1144098fccd_0_10398"/>
              <p:cNvSpPr/>
              <p:nvPr/>
            </p:nvSpPr>
            <p:spPr>
              <a:xfrm>
                <a:off x="634775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5" name="Google Shape;5775;g1144098fccd_0_10398"/>
              <p:cNvSpPr/>
              <p:nvPr/>
            </p:nvSpPr>
            <p:spPr>
              <a:xfrm>
                <a:off x="695283" y="3454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6" name="Google Shape;5776;g1144098fccd_0_10398"/>
              <p:cNvSpPr/>
              <p:nvPr/>
            </p:nvSpPr>
            <p:spPr>
              <a:xfrm>
                <a:off x="695283" y="401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7" name="Google Shape;5777;g1144098fccd_0_10398"/>
              <p:cNvSpPr/>
              <p:nvPr/>
            </p:nvSpPr>
            <p:spPr>
              <a:xfrm>
                <a:off x="752489" y="345437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8" name="Google Shape;5778;g1144098fccd_0_10398"/>
              <p:cNvSpPr/>
              <p:nvPr/>
            </p:nvSpPr>
            <p:spPr>
              <a:xfrm>
                <a:off x="752489" y="401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79" name="Google Shape;5779;g1144098fccd_0_10398"/>
              <p:cNvSpPr/>
              <p:nvPr/>
            </p:nvSpPr>
            <p:spPr>
              <a:xfrm>
                <a:off x="521462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0" name="Google Shape;5780;g1144098fccd_0_10398"/>
              <p:cNvSpPr/>
              <p:nvPr/>
            </p:nvSpPr>
            <p:spPr>
              <a:xfrm>
                <a:off x="521462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1" name="Google Shape;5781;g1144098fccd_0_10398"/>
              <p:cNvSpPr/>
              <p:nvPr/>
            </p:nvSpPr>
            <p:spPr>
              <a:xfrm>
                <a:off x="578669" y="46205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2" name="Google Shape;5782;g1144098fccd_0_10398"/>
              <p:cNvSpPr/>
              <p:nvPr/>
            </p:nvSpPr>
            <p:spPr>
              <a:xfrm>
                <a:off x="578669" y="52145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3" name="Google Shape;5783;g1144098fccd_0_10398"/>
              <p:cNvSpPr/>
              <p:nvPr/>
            </p:nvSpPr>
            <p:spPr>
              <a:xfrm>
                <a:off x="634775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4" name="Google Shape;5784;g1144098fccd_0_10398"/>
              <p:cNvSpPr/>
              <p:nvPr/>
            </p:nvSpPr>
            <p:spPr>
              <a:xfrm>
                <a:off x="634775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5" name="Google Shape;5785;g1144098fccd_0_10398"/>
              <p:cNvSpPr/>
              <p:nvPr/>
            </p:nvSpPr>
            <p:spPr>
              <a:xfrm>
                <a:off x="695283" y="46205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6" name="Google Shape;5786;g1144098fccd_0_10398"/>
              <p:cNvSpPr/>
              <p:nvPr/>
            </p:nvSpPr>
            <p:spPr>
              <a:xfrm>
                <a:off x="695283" y="52145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7" name="Google Shape;5787;g1144098fccd_0_10398"/>
              <p:cNvSpPr/>
              <p:nvPr/>
            </p:nvSpPr>
            <p:spPr>
              <a:xfrm>
                <a:off x="752489" y="462050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8" name="Google Shape;5788;g1144098fccd_0_10398"/>
              <p:cNvSpPr/>
              <p:nvPr/>
            </p:nvSpPr>
            <p:spPr>
              <a:xfrm>
                <a:off x="752489" y="52145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89" name="Google Shape;5789;g1144098fccd_0_10398"/>
              <p:cNvSpPr/>
              <p:nvPr/>
            </p:nvSpPr>
            <p:spPr>
              <a:xfrm>
                <a:off x="233227" y="1144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0" name="Google Shape;5790;g1144098fccd_0_10398"/>
              <p:cNvSpPr/>
              <p:nvPr/>
            </p:nvSpPr>
            <p:spPr>
              <a:xfrm>
                <a:off x="233227" y="17381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1" name="Google Shape;5791;g1144098fccd_0_10398"/>
              <p:cNvSpPr/>
              <p:nvPr/>
            </p:nvSpPr>
            <p:spPr>
              <a:xfrm>
                <a:off x="290434" y="1144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2" name="Google Shape;5792;g1144098fccd_0_10398"/>
              <p:cNvSpPr/>
              <p:nvPr/>
            </p:nvSpPr>
            <p:spPr>
              <a:xfrm>
                <a:off x="290434" y="17381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3" name="Google Shape;5793;g1144098fccd_0_10398"/>
              <p:cNvSpPr/>
              <p:nvPr/>
            </p:nvSpPr>
            <p:spPr>
              <a:xfrm>
                <a:off x="347641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4" name="Google Shape;5794;g1144098fccd_0_10398"/>
              <p:cNvSpPr/>
              <p:nvPr/>
            </p:nvSpPr>
            <p:spPr>
              <a:xfrm>
                <a:off x="347641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5" name="Google Shape;5795;g1144098fccd_0_10398"/>
              <p:cNvSpPr/>
              <p:nvPr/>
            </p:nvSpPr>
            <p:spPr>
              <a:xfrm>
                <a:off x="407048" y="1144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6" name="Google Shape;5796;g1144098fccd_0_10398"/>
              <p:cNvSpPr/>
              <p:nvPr/>
            </p:nvSpPr>
            <p:spPr>
              <a:xfrm>
                <a:off x="407048" y="17381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7" name="Google Shape;5797;g1144098fccd_0_10398"/>
              <p:cNvSpPr/>
              <p:nvPr/>
            </p:nvSpPr>
            <p:spPr>
              <a:xfrm>
                <a:off x="464255" y="1144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8" name="Google Shape;5798;g1144098fccd_0_10398"/>
              <p:cNvSpPr/>
              <p:nvPr/>
            </p:nvSpPr>
            <p:spPr>
              <a:xfrm>
                <a:off x="464255" y="17381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799" name="Google Shape;5799;g1144098fccd_0_10398"/>
              <p:cNvSpPr/>
              <p:nvPr/>
            </p:nvSpPr>
            <p:spPr>
              <a:xfrm>
                <a:off x="233227" y="2310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0" name="Google Shape;5800;g1144098fccd_0_10398"/>
              <p:cNvSpPr/>
              <p:nvPr/>
            </p:nvSpPr>
            <p:spPr>
              <a:xfrm>
                <a:off x="233227" y="2904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1" name="Google Shape;5801;g1144098fccd_0_10398"/>
              <p:cNvSpPr/>
              <p:nvPr/>
            </p:nvSpPr>
            <p:spPr>
              <a:xfrm>
                <a:off x="290434" y="2310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2" name="Google Shape;5802;g1144098fccd_0_10398"/>
              <p:cNvSpPr/>
              <p:nvPr/>
            </p:nvSpPr>
            <p:spPr>
              <a:xfrm>
                <a:off x="290434" y="2904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3" name="Google Shape;5803;g1144098fccd_0_10398"/>
              <p:cNvSpPr/>
              <p:nvPr/>
            </p:nvSpPr>
            <p:spPr>
              <a:xfrm>
                <a:off x="347641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4" name="Google Shape;5804;g1144098fccd_0_10398"/>
              <p:cNvSpPr/>
              <p:nvPr/>
            </p:nvSpPr>
            <p:spPr>
              <a:xfrm>
                <a:off x="347641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5" name="Google Shape;5805;g1144098fccd_0_10398"/>
              <p:cNvSpPr/>
              <p:nvPr/>
            </p:nvSpPr>
            <p:spPr>
              <a:xfrm>
                <a:off x="407048" y="2310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6" name="Google Shape;5806;g1144098fccd_0_10398"/>
              <p:cNvSpPr/>
              <p:nvPr/>
            </p:nvSpPr>
            <p:spPr>
              <a:xfrm>
                <a:off x="407048" y="2904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7" name="Google Shape;5807;g1144098fccd_0_10398"/>
              <p:cNvSpPr/>
              <p:nvPr/>
            </p:nvSpPr>
            <p:spPr>
              <a:xfrm>
                <a:off x="464255" y="2310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8" name="Google Shape;5808;g1144098fccd_0_10398"/>
              <p:cNvSpPr/>
              <p:nvPr/>
            </p:nvSpPr>
            <p:spPr>
              <a:xfrm>
                <a:off x="464255" y="2904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09" name="Google Shape;5809;g1144098fccd_0_10398"/>
              <p:cNvSpPr/>
              <p:nvPr/>
            </p:nvSpPr>
            <p:spPr>
              <a:xfrm>
                <a:off x="233227" y="3454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0" name="Google Shape;5810;g1144098fccd_0_10398"/>
              <p:cNvSpPr/>
              <p:nvPr/>
            </p:nvSpPr>
            <p:spPr>
              <a:xfrm>
                <a:off x="233227" y="4015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1" name="Google Shape;5811;g1144098fccd_0_10398"/>
              <p:cNvSpPr/>
              <p:nvPr/>
            </p:nvSpPr>
            <p:spPr>
              <a:xfrm>
                <a:off x="290434" y="3454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2" name="Google Shape;5812;g1144098fccd_0_10398"/>
              <p:cNvSpPr/>
              <p:nvPr/>
            </p:nvSpPr>
            <p:spPr>
              <a:xfrm>
                <a:off x="290434" y="401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3" name="Google Shape;5813;g1144098fccd_0_10398"/>
              <p:cNvSpPr/>
              <p:nvPr/>
            </p:nvSpPr>
            <p:spPr>
              <a:xfrm>
                <a:off x="347641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4" name="Google Shape;5814;g1144098fccd_0_10398"/>
              <p:cNvSpPr/>
              <p:nvPr/>
            </p:nvSpPr>
            <p:spPr>
              <a:xfrm>
                <a:off x="347641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5" name="Google Shape;5815;g1144098fccd_0_10398"/>
              <p:cNvSpPr/>
              <p:nvPr/>
            </p:nvSpPr>
            <p:spPr>
              <a:xfrm>
                <a:off x="407048" y="3454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6" name="Google Shape;5816;g1144098fccd_0_10398"/>
              <p:cNvSpPr/>
              <p:nvPr/>
            </p:nvSpPr>
            <p:spPr>
              <a:xfrm>
                <a:off x="407048" y="401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7" name="Google Shape;5817;g1144098fccd_0_10398"/>
              <p:cNvSpPr/>
              <p:nvPr/>
            </p:nvSpPr>
            <p:spPr>
              <a:xfrm>
                <a:off x="464255" y="3454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8" name="Google Shape;5818;g1144098fccd_0_10398"/>
              <p:cNvSpPr/>
              <p:nvPr/>
            </p:nvSpPr>
            <p:spPr>
              <a:xfrm>
                <a:off x="464255" y="401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19" name="Google Shape;5819;g1144098fccd_0_10398"/>
              <p:cNvSpPr/>
              <p:nvPr/>
            </p:nvSpPr>
            <p:spPr>
              <a:xfrm>
                <a:off x="57206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0" name="Google Shape;5820;g1144098fccd_0_10398"/>
              <p:cNvSpPr/>
              <p:nvPr/>
            </p:nvSpPr>
            <p:spPr>
              <a:xfrm>
                <a:off x="57206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1" name="Google Shape;5821;g1144098fccd_0_10398"/>
              <p:cNvSpPr/>
              <p:nvPr/>
            </p:nvSpPr>
            <p:spPr>
              <a:xfrm>
                <a:off x="114413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2" name="Google Shape;5822;g1144098fccd_0_10398"/>
              <p:cNvSpPr/>
              <p:nvPr/>
            </p:nvSpPr>
            <p:spPr>
              <a:xfrm>
                <a:off x="114413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3" name="Google Shape;5823;g1144098fccd_0_10398"/>
              <p:cNvSpPr/>
              <p:nvPr/>
            </p:nvSpPr>
            <p:spPr>
              <a:xfrm>
                <a:off x="173820" y="1144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4" name="Google Shape;5824;g1144098fccd_0_10398"/>
              <p:cNvSpPr/>
              <p:nvPr/>
            </p:nvSpPr>
            <p:spPr>
              <a:xfrm>
                <a:off x="173820" y="17381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5" name="Google Shape;5825;g1144098fccd_0_10398"/>
              <p:cNvSpPr/>
              <p:nvPr/>
            </p:nvSpPr>
            <p:spPr>
              <a:xfrm>
                <a:off x="57206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6" name="Google Shape;5826;g1144098fccd_0_10398"/>
              <p:cNvSpPr/>
              <p:nvPr/>
            </p:nvSpPr>
            <p:spPr>
              <a:xfrm>
                <a:off x="57206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7" name="Google Shape;5827;g1144098fccd_0_10398"/>
              <p:cNvSpPr/>
              <p:nvPr/>
            </p:nvSpPr>
            <p:spPr>
              <a:xfrm>
                <a:off x="114413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8" name="Google Shape;5828;g1144098fccd_0_10398"/>
              <p:cNvSpPr/>
              <p:nvPr/>
            </p:nvSpPr>
            <p:spPr>
              <a:xfrm>
                <a:off x="114413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29" name="Google Shape;5829;g1144098fccd_0_10398"/>
              <p:cNvSpPr/>
              <p:nvPr/>
            </p:nvSpPr>
            <p:spPr>
              <a:xfrm>
                <a:off x="173820" y="2310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0" name="Google Shape;5830;g1144098fccd_0_10398"/>
              <p:cNvSpPr/>
              <p:nvPr/>
            </p:nvSpPr>
            <p:spPr>
              <a:xfrm>
                <a:off x="173820" y="2904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1" name="Google Shape;5831;g1144098fccd_0_10398"/>
              <p:cNvSpPr/>
              <p:nvPr/>
            </p:nvSpPr>
            <p:spPr>
              <a:xfrm>
                <a:off x="114413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2" name="Google Shape;5832;g1144098fccd_0_10398"/>
              <p:cNvSpPr/>
              <p:nvPr/>
            </p:nvSpPr>
            <p:spPr>
              <a:xfrm>
                <a:off x="173820" y="34543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3" name="Google Shape;5833;g1144098fccd_0_10398"/>
              <p:cNvSpPr/>
              <p:nvPr/>
            </p:nvSpPr>
            <p:spPr>
              <a:xfrm>
                <a:off x="-1" y="1144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4" name="Google Shape;5834;g1144098fccd_0_10398"/>
              <p:cNvSpPr/>
              <p:nvPr/>
            </p:nvSpPr>
            <p:spPr>
              <a:xfrm>
                <a:off x="-1" y="17381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5" name="Google Shape;5835;g1144098fccd_0_10398"/>
              <p:cNvSpPr/>
              <p:nvPr/>
            </p:nvSpPr>
            <p:spPr>
              <a:xfrm>
                <a:off x="233227" y="46205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6" name="Google Shape;5836;g1144098fccd_0_10398"/>
              <p:cNvSpPr/>
              <p:nvPr/>
            </p:nvSpPr>
            <p:spPr>
              <a:xfrm>
                <a:off x="290434" y="4620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7" name="Google Shape;5837;g1144098fccd_0_10398"/>
              <p:cNvSpPr/>
              <p:nvPr/>
            </p:nvSpPr>
            <p:spPr>
              <a:xfrm>
                <a:off x="347641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8" name="Google Shape;5838;g1144098fccd_0_10398"/>
              <p:cNvSpPr/>
              <p:nvPr/>
            </p:nvSpPr>
            <p:spPr>
              <a:xfrm>
                <a:off x="347641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39" name="Google Shape;5839;g1144098fccd_0_10398"/>
              <p:cNvSpPr/>
              <p:nvPr/>
            </p:nvSpPr>
            <p:spPr>
              <a:xfrm>
                <a:off x="407048" y="4620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0" name="Google Shape;5840;g1144098fccd_0_10398"/>
              <p:cNvSpPr/>
              <p:nvPr/>
            </p:nvSpPr>
            <p:spPr>
              <a:xfrm>
                <a:off x="407048" y="52145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1" name="Google Shape;5841;g1144098fccd_0_10398"/>
              <p:cNvSpPr/>
              <p:nvPr/>
            </p:nvSpPr>
            <p:spPr>
              <a:xfrm>
                <a:off x="231027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2" name="Google Shape;5842;g1144098fccd_0_10398"/>
              <p:cNvSpPr/>
              <p:nvPr/>
            </p:nvSpPr>
            <p:spPr>
              <a:xfrm>
                <a:off x="290434" y="52145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3" name="Google Shape;5843;g1144098fccd_0_10398"/>
              <p:cNvSpPr/>
              <p:nvPr/>
            </p:nvSpPr>
            <p:spPr>
              <a:xfrm>
                <a:off x="464255" y="462050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4" name="Google Shape;5844;g1144098fccd_0_10398"/>
              <p:cNvSpPr/>
              <p:nvPr/>
            </p:nvSpPr>
            <p:spPr>
              <a:xfrm>
                <a:off x="464255" y="52145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5" name="Google Shape;5845;g1144098fccd_0_10398"/>
              <p:cNvSpPr/>
              <p:nvPr/>
            </p:nvSpPr>
            <p:spPr>
              <a:xfrm>
                <a:off x="521462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6" name="Google Shape;5846;g1144098fccd_0_10398"/>
              <p:cNvSpPr/>
              <p:nvPr/>
            </p:nvSpPr>
            <p:spPr>
              <a:xfrm>
                <a:off x="521462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7" name="Google Shape;5847;g1144098fccd_0_10398"/>
              <p:cNvSpPr/>
              <p:nvPr/>
            </p:nvSpPr>
            <p:spPr>
              <a:xfrm>
                <a:off x="578669" y="5786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8" name="Google Shape;5848;g1144098fccd_0_10398"/>
              <p:cNvSpPr/>
              <p:nvPr/>
            </p:nvSpPr>
            <p:spPr>
              <a:xfrm>
                <a:off x="578669" y="6358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49" name="Google Shape;5849;g1144098fccd_0_10398"/>
              <p:cNvSpPr/>
              <p:nvPr/>
            </p:nvSpPr>
            <p:spPr>
              <a:xfrm>
                <a:off x="634775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0" name="Google Shape;5850;g1144098fccd_0_10398"/>
              <p:cNvSpPr/>
              <p:nvPr/>
            </p:nvSpPr>
            <p:spPr>
              <a:xfrm>
                <a:off x="634775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1" name="Google Shape;5851;g1144098fccd_0_10398"/>
              <p:cNvSpPr/>
              <p:nvPr/>
            </p:nvSpPr>
            <p:spPr>
              <a:xfrm>
                <a:off x="695283" y="5786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2" name="Google Shape;5852;g1144098fccd_0_10398"/>
              <p:cNvSpPr/>
              <p:nvPr/>
            </p:nvSpPr>
            <p:spPr>
              <a:xfrm>
                <a:off x="695283" y="6358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3" name="Google Shape;5853;g1144098fccd_0_10398"/>
              <p:cNvSpPr/>
              <p:nvPr/>
            </p:nvSpPr>
            <p:spPr>
              <a:xfrm>
                <a:off x="752489" y="5786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4" name="Google Shape;5854;g1144098fccd_0_10398"/>
              <p:cNvSpPr/>
              <p:nvPr/>
            </p:nvSpPr>
            <p:spPr>
              <a:xfrm>
                <a:off x="752489" y="6358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5" name="Google Shape;5855;g1144098fccd_0_10398"/>
              <p:cNvSpPr/>
              <p:nvPr/>
            </p:nvSpPr>
            <p:spPr>
              <a:xfrm>
                <a:off x="521462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6" name="Google Shape;5856;g1144098fccd_0_10398"/>
              <p:cNvSpPr/>
              <p:nvPr/>
            </p:nvSpPr>
            <p:spPr>
              <a:xfrm>
                <a:off x="521462" y="7524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7" name="Google Shape;5857;g1144098fccd_0_10398"/>
              <p:cNvSpPr/>
              <p:nvPr/>
            </p:nvSpPr>
            <p:spPr>
              <a:xfrm>
                <a:off x="578669" y="69527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8" name="Google Shape;5858;g1144098fccd_0_10398"/>
              <p:cNvSpPr/>
              <p:nvPr/>
            </p:nvSpPr>
            <p:spPr>
              <a:xfrm>
                <a:off x="578669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59" name="Google Shape;5859;g1144098fccd_0_10398"/>
              <p:cNvSpPr/>
              <p:nvPr/>
            </p:nvSpPr>
            <p:spPr>
              <a:xfrm>
                <a:off x="634775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0" name="Google Shape;5860;g1144098fccd_0_10398"/>
              <p:cNvSpPr/>
              <p:nvPr/>
            </p:nvSpPr>
            <p:spPr>
              <a:xfrm>
                <a:off x="634775" y="7524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1" name="Google Shape;5861;g1144098fccd_0_10398"/>
              <p:cNvSpPr/>
              <p:nvPr/>
            </p:nvSpPr>
            <p:spPr>
              <a:xfrm>
                <a:off x="695283" y="69527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2" name="Google Shape;5862;g1144098fccd_0_10398"/>
              <p:cNvSpPr/>
              <p:nvPr/>
            </p:nvSpPr>
            <p:spPr>
              <a:xfrm>
                <a:off x="695283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3" name="Google Shape;5863;g1144098fccd_0_10398"/>
              <p:cNvSpPr/>
              <p:nvPr/>
            </p:nvSpPr>
            <p:spPr>
              <a:xfrm>
                <a:off x="347641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4" name="Google Shape;5864;g1144098fccd_0_10398"/>
              <p:cNvSpPr/>
              <p:nvPr/>
            </p:nvSpPr>
            <p:spPr>
              <a:xfrm>
                <a:off x="225526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5" name="Google Shape;5865;g1144098fccd_0_10398"/>
              <p:cNvSpPr/>
              <p:nvPr/>
            </p:nvSpPr>
            <p:spPr>
              <a:xfrm>
                <a:off x="292634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6" name="Google Shape;5866;g1144098fccd_0_10398"/>
              <p:cNvSpPr/>
              <p:nvPr/>
            </p:nvSpPr>
            <p:spPr>
              <a:xfrm>
                <a:off x="404848" y="5786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7" name="Google Shape;5867;g1144098fccd_0_10398"/>
              <p:cNvSpPr/>
              <p:nvPr/>
            </p:nvSpPr>
            <p:spPr>
              <a:xfrm>
                <a:off x="404848" y="6358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8" name="Google Shape;5868;g1144098fccd_0_10398"/>
              <p:cNvSpPr/>
              <p:nvPr/>
            </p:nvSpPr>
            <p:spPr>
              <a:xfrm>
                <a:off x="464255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69" name="Google Shape;5869;g1144098fccd_0_10398"/>
              <p:cNvSpPr/>
              <p:nvPr/>
            </p:nvSpPr>
            <p:spPr>
              <a:xfrm>
                <a:off x="347641" y="5786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0" name="Google Shape;5870;g1144098fccd_0_10398"/>
              <p:cNvSpPr/>
              <p:nvPr/>
            </p:nvSpPr>
            <p:spPr>
              <a:xfrm>
                <a:off x="231027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1" name="Google Shape;5871;g1144098fccd_0_10398"/>
              <p:cNvSpPr/>
              <p:nvPr/>
            </p:nvSpPr>
            <p:spPr>
              <a:xfrm>
                <a:off x="290434" y="57866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2" name="Google Shape;5872;g1144098fccd_0_10398"/>
              <p:cNvSpPr/>
              <p:nvPr/>
            </p:nvSpPr>
            <p:spPr>
              <a:xfrm>
                <a:off x="464255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3" name="Google Shape;5873;g1144098fccd_0_10398"/>
              <p:cNvSpPr/>
              <p:nvPr/>
            </p:nvSpPr>
            <p:spPr>
              <a:xfrm>
                <a:off x="347641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4" name="Google Shape;5874;g1144098fccd_0_10398"/>
              <p:cNvSpPr/>
              <p:nvPr/>
            </p:nvSpPr>
            <p:spPr>
              <a:xfrm>
                <a:off x="404848" y="69527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5" name="Google Shape;5875;g1144098fccd_0_10398"/>
              <p:cNvSpPr/>
              <p:nvPr/>
            </p:nvSpPr>
            <p:spPr>
              <a:xfrm>
                <a:off x="290434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6" name="Google Shape;5876;g1144098fccd_0_10398"/>
              <p:cNvSpPr/>
              <p:nvPr/>
            </p:nvSpPr>
            <p:spPr>
              <a:xfrm>
                <a:off x="225526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7" name="Google Shape;5877;g1144098fccd_0_10398"/>
              <p:cNvSpPr/>
              <p:nvPr/>
            </p:nvSpPr>
            <p:spPr>
              <a:xfrm>
                <a:off x="404848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8" name="Google Shape;5878;g1144098fccd_0_10398"/>
              <p:cNvSpPr/>
              <p:nvPr/>
            </p:nvSpPr>
            <p:spPr>
              <a:xfrm>
                <a:off x="464255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79" name="Google Shape;5879;g1144098fccd_0_10398"/>
              <p:cNvSpPr/>
              <p:nvPr/>
            </p:nvSpPr>
            <p:spPr>
              <a:xfrm>
                <a:off x="464255" y="7524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0" name="Google Shape;5880;g1144098fccd_0_10398"/>
              <p:cNvSpPr/>
              <p:nvPr/>
            </p:nvSpPr>
            <p:spPr>
              <a:xfrm>
                <a:off x="345441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1" name="Google Shape;5881;g1144098fccd_0_10398"/>
              <p:cNvSpPr/>
              <p:nvPr/>
            </p:nvSpPr>
            <p:spPr>
              <a:xfrm>
                <a:off x="231027" y="75248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2" name="Google Shape;5882;g1144098fccd_0_10398"/>
              <p:cNvSpPr/>
              <p:nvPr/>
            </p:nvSpPr>
            <p:spPr>
              <a:xfrm>
                <a:off x="288234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3" name="Google Shape;5883;g1144098fccd_0_10398"/>
              <p:cNvSpPr/>
              <p:nvPr/>
            </p:nvSpPr>
            <p:spPr>
              <a:xfrm>
                <a:off x="752489" y="69527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4" name="Google Shape;5884;g1144098fccd_0_10398"/>
              <p:cNvSpPr/>
              <p:nvPr/>
            </p:nvSpPr>
            <p:spPr>
              <a:xfrm>
                <a:off x="752489" y="75248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5" name="Google Shape;5885;g1144098fccd_0_10398"/>
              <p:cNvSpPr/>
              <p:nvPr/>
            </p:nvSpPr>
            <p:spPr>
              <a:xfrm>
                <a:off x="808596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6" name="Google Shape;5886;g1144098fccd_0_10398"/>
              <p:cNvSpPr/>
              <p:nvPr/>
            </p:nvSpPr>
            <p:spPr>
              <a:xfrm>
                <a:off x="808596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7" name="Google Shape;5887;g1144098fccd_0_10398"/>
              <p:cNvSpPr/>
              <p:nvPr/>
            </p:nvSpPr>
            <p:spPr>
              <a:xfrm>
                <a:off x="865803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8" name="Google Shape;5888;g1144098fccd_0_10398"/>
              <p:cNvSpPr/>
              <p:nvPr/>
            </p:nvSpPr>
            <p:spPr>
              <a:xfrm>
                <a:off x="865803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89" name="Google Shape;5889;g1144098fccd_0_10398"/>
              <p:cNvSpPr/>
              <p:nvPr/>
            </p:nvSpPr>
            <p:spPr>
              <a:xfrm>
                <a:off x="925210" y="1144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0" name="Google Shape;5890;g1144098fccd_0_10398"/>
              <p:cNvSpPr/>
              <p:nvPr/>
            </p:nvSpPr>
            <p:spPr>
              <a:xfrm>
                <a:off x="925210" y="17381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1" name="Google Shape;5891;g1144098fccd_0_10398"/>
              <p:cNvSpPr/>
              <p:nvPr/>
            </p:nvSpPr>
            <p:spPr>
              <a:xfrm>
                <a:off x="982417" y="1144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2" name="Google Shape;5892;g1144098fccd_0_10398"/>
              <p:cNvSpPr/>
              <p:nvPr/>
            </p:nvSpPr>
            <p:spPr>
              <a:xfrm>
                <a:off x="982417" y="17381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3" name="Google Shape;5893;g1144098fccd_0_10398"/>
              <p:cNvSpPr/>
              <p:nvPr/>
            </p:nvSpPr>
            <p:spPr>
              <a:xfrm>
                <a:off x="808596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4" name="Google Shape;5894;g1144098fccd_0_10398"/>
              <p:cNvSpPr/>
              <p:nvPr/>
            </p:nvSpPr>
            <p:spPr>
              <a:xfrm>
                <a:off x="808596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5" name="Google Shape;5895;g1144098fccd_0_10398"/>
              <p:cNvSpPr/>
              <p:nvPr/>
            </p:nvSpPr>
            <p:spPr>
              <a:xfrm>
                <a:off x="865803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6" name="Google Shape;5896;g1144098fccd_0_10398"/>
              <p:cNvSpPr/>
              <p:nvPr/>
            </p:nvSpPr>
            <p:spPr>
              <a:xfrm>
                <a:off x="865803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7" name="Google Shape;5897;g1144098fccd_0_10398"/>
              <p:cNvSpPr/>
              <p:nvPr/>
            </p:nvSpPr>
            <p:spPr>
              <a:xfrm>
                <a:off x="925210" y="2310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8" name="Google Shape;5898;g1144098fccd_0_10398"/>
              <p:cNvSpPr/>
              <p:nvPr/>
            </p:nvSpPr>
            <p:spPr>
              <a:xfrm>
                <a:off x="925210" y="29043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899" name="Google Shape;5899;g1144098fccd_0_10398"/>
              <p:cNvSpPr/>
              <p:nvPr/>
            </p:nvSpPr>
            <p:spPr>
              <a:xfrm>
                <a:off x="982417" y="2310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0" name="Google Shape;5900;g1144098fccd_0_10398"/>
              <p:cNvSpPr/>
              <p:nvPr/>
            </p:nvSpPr>
            <p:spPr>
              <a:xfrm>
                <a:off x="982417" y="2904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1" name="Google Shape;5901;g1144098fccd_0_10398"/>
              <p:cNvSpPr/>
              <p:nvPr/>
            </p:nvSpPr>
            <p:spPr>
              <a:xfrm>
                <a:off x="808596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2" name="Google Shape;5902;g1144098fccd_0_10398"/>
              <p:cNvSpPr/>
              <p:nvPr/>
            </p:nvSpPr>
            <p:spPr>
              <a:xfrm>
                <a:off x="808596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3" name="Google Shape;5903;g1144098fccd_0_10398"/>
              <p:cNvSpPr/>
              <p:nvPr/>
            </p:nvSpPr>
            <p:spPr>
              <a:xfrm>
                <a:off x="865803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4" name="Google Shape;5904;g1144098fccd_0_10398"/>
              <p:cNvSpPr/>
              <p:nvPr/>
            </p:nvSpPr>
            <p:spPr>
              <a:xfrm>
                <a:off x="865803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5" name="Google Shape;5905;g1144098fccd_0_10398"/>
              <p:cNvSpPr/>
              <p:nvPr/>
            </p:nvSpPr>
            <p:spPr>
              <a:xfrm>
                <a:off x="925210" y="34543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6" name="Google Shape;5906;g1144098fccd_0_10398"/>
              <p:cNvSpPr/>
              <p:nvPr/>
            </p:nvSpPr>
            <p:spPr>
              <a:xfrm>
                <a:off x="925210" y="4015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7" name="Google Shape;5907;g1144098fccd_0_10398"/>
              <p:cNvSpPr/>
              <p:nvPr/>
            </p:nvSpPr>
            <p:spPr>
              <a:xfrm>
                <a:off x="982417" y="34543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8" name="Google Shape;5908;g1144098fccd_0_10398"/>
              <p:cNvSpPr/>
              <p:nvPr/>
            </p:nvSpPr>
            <p:spPr>
              <a:xfrm>
                <a:off x="982417" y="401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09" name="Google Shape;5909;g1144098fccd_0_10398"/>
              <p:cNvSpPr/>
              <p:nvPr/>
            </p:nvSpPr>
            <p:spPr>
              <a:xfrm>
                <a:off x="808596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0" name="Google Shape;5910;g1144098fccd_0_10398"/>
              <p:cNvSpPr/>
              <p:nvPr/>
            </p:nvSpPr>
            <p:spPr>
              <a:xfrm>
                <a:off x="808596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1" name="Google Shape;5911;g1144098fccd_0_10398"/>
              <p:cNvSpPr/>
              <p:nvPr/>
            </p:nvSpPr>
            <p:spPr>
              <a:xfrm>
                <a:off x="865803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2" name="Google Shape;5912;g1144098fccd_0_10398"/>
              <p:cNvSpPr/>
              <p:nvPr/>
            </p:nvSpPr>
            <p:spPr>
              <a:xfrm>
                <a:off x="865803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3" name="Google Shape;5913;g1144098fccd_0_10398"/>
              <p:cNvSpPr/>
              <p:nvPr/>
            </p:nvSpPr>
            <p:spPr>
              <a:xfrm>
                <a:off x="925210" y="462050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4" name="Google Shape;5914;g1144098fccd_0_10398"/>
              <p:cNvSpPr/>
              <p:nvPr/>
            </p:nvSpPr>
            <p:spPr>
              <a:xfrm>
                <a:off x="925210" y="52145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5" name="Google Shape;5915;g1144098fccd_0_10398"/>
              <p:cNvSpPr/>
              <p:nvPr/>
            </p:nvSpPr>
            <p:spPr>
              <a:xfrm>
                <a:off x="982417" y="462050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6" name="Google Shape;5916;g1144098fccd_0_10398"/>
              <p:cNvSpPr/>
              <p:nvPr/>
            </p:nvSpPr>
            <p:spPr>
              <a:xfrm>
                <a:off x="982417" y="521456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7" name="Google Shape;5917;g1144098fccd_0_10398"/>
              <p:cNvSpPr/>
              <p:nvPr/>
            </p:nvSpPr>
            <p:spPr>
              <a:xfrm>
                <a:off x="808596" y="5786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8" name="Google Shape;5918;g1144098fccd_0_10398"/>
              <p:cNvSpPr/>
              <p:nvPr/>
            </p:nvSpPr>
            <p:spPr>
              <a:xfrm>
                <a:off x="808596" y="6358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19" name="Google Shape;5919;g1144098fccd_0_10398"/>
              <p:cNvSpPr/>
              <p:nvPr/>
            </p:nvSpPr>
            <p:spPr>
              <a:xfrm>
                <a:off x="808596" y="69527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0" name="Google Shape;5920;g1144098fccd_0_10398"/>
              <p:cNvSpPr/>
              <p:nvPr/>
            </p:nvSpPr>
            <p:spPr>
              <a:xfrm>
                <a:off x="521462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1" name="Google Shape;5921;g1144098fccd_0_10398"/>
              <p:cNvSpPr/>
              <p:nvPr/>
            </p:nvSpPr>
            <p:spPr>
              <a:xfrm>
                <a:off x="521462" y="5940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2" name="Google Shape;5922;g1144098fccd_0_10398"/>
              <p:cNvSpPr/>
              <p:nvPr/>
            </p:nvSpPr>
            <p:spPr>
              <a:xfrm>
                <a:off x="578669" y="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3" name="Google Shape;5923;g1144098fccd_0_10398"/>
              <p:cNvSpPr/>
              <p:nvPr/>
            </p:nvSpPr>
            <p:spPr>
              <a:xfrm>
                <a:off x="578669" y="5940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4" name="Google Shape;5924;g1144098fccd_0_10398"/>
              <p:cNvSpPr/>
              <p:nvPr/>
            </p:nvSpPr>
            <p:spPr>
              <a:xfrm>
                <a:off x="634775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5" name="Google Shape;5925;g1144098fccd_0_10398"/>
              <p:cNvSpPr/>
              <p:nvPr/>
            </p:nvSpPr>
            <p:spPr>
              <a:xfrm>
                <a:off x="634775" y="5940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6" name="Google Shape;5926;g1144098fccd_0_10398"/>
              <p:cNvSpPr/>
              <p:nvPr/>
            </p:nvSpPr>
            <p:spPr>
              <a:xfrm>
                <a:off x="695283" y="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7" name="Google Shape;5927;g1144098fccd_0_10398"/>
              <p:cNvSpPr/>
              <p:nvPr/>
            </p:nvSpPr>
            <p:spPr>
              <a:xfrm>
                <a:off x="695283" y="5940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8" name="Google Shape;5928;g1144098fccd_0_10398"/>
              <p:cNvSpPr/>
              <p:nvPr/>
            </p:nvSpPr>
            <p:spPr>
              <a:xfrm>
                <a:off x="752489" y="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29" name="Google Shape;5929;g1144098fccd_0_10398"/>
              <p:cNvSpPr/>
              <p:nvPr/>
            </p:nvSpPr>
            <p:spPr>
              <a:xfrm>
                <a:off x="752489" y="59406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0" name="Google Shape;5930;g1144098fccd_0_10398"/>
              <p:cNvSpPr/>
              <p:nvPr/>
            </p:nvSpPr>
            <p:spPr>
              <a:xfrm>
                <a:off x="233227" y="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1" name="Google Shape;5931;g1144098fccd_0_10398"/>
              <p:cNvSpPr/>
              <p:nvPr/>
            </p:nvSpPr>
            <p:spPr>
              <a:xfrm>
                <a:off x="233227" y="59406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2" name="Google Shape;5932;g1144098fccd_0_10398"/>
              <p:cNvSpPr/>
              <p:nvPr/>
            </p:nvSpPr>
            <p:spPr>
              <a:xfrm>
                <a:off x="290434" y="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3" name="Google Shape;5933;g1144098fccd_0_10398"/>
              <p:cNvSpPr/>
              <p:nvPr/>
            </p:nvSpPr>
            <p:spPr>
              <a:xfrm>
                <a:off x="290434" y="5940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4" name="Google Shape;5934;g1144098fccd_0_10398"/>
              <p:cNvSpPr/>
              <p:nvPr/>
            </p:nvSpPr>
            <p:spPr>
              <a:xfrm>
                <a:off x="347641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5" name="Google Shape;5935;g1144098fccd_0_10398"/>
              <p:cNvSpPr/>
              <p:nvPr/>
            </p:nvSpPr>
            <p:spPr>
              <a:xfrm>
                <a:off x="347641" y="59406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6" name="Google Shape;5936;g1144098fccd_0_10398"/>
              <p:cNvSpPr/>
              <p:nvPr/>
            </p:nvSpPr>
            <p:spPr>
              <a:xfrm>
                <a:off x="407048" y="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7" name="Google Shape;5937;g1144098fccd_0_10398"/>
              <p:cNvSpPr/>
              <p:nvPr/>
            </p:nvSpPr>
            <p:spPr>
              <a:xfrm>
                <a:off x="407048" y="5940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8" name="Google Shape;5938;g1144098fccd_0_10398"/>
              <p:cNvSpPr/>
              <p:nvPr/>
            </p:nvSpPr>
            <p:spPr>
              <a:xfrm>
                <a:off x="464255" y="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39" name="Google Shape;5939;g1144098fccd_0_10398"/>
              <p:cNvSpPr/>
              <p:nvPr/>
            </p:nvSpPr>
            <p:spPr>
              <a:xfrm>
                <a:off x="464255" y="59406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0" name="Google Shape;5940;g1144098fccd_0_10398"/>
              <p:cNvSpPr/>
              <p:nvPr/>
            </p:nvSpPr>
            <p:spPr>
              <a:xfrm>
                <a:off x="57206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5941" name="Google Shape;5941;g1144098fccd_0_10398"/>
            <p:cNvGrpSpPr/>
            <p:nvPr/>
          </p:nvGrpSpPr>
          <p:grpSpPr>
            <a:xfrm>
              <a:off x="404848" y="925200"/>
              <a:ext cx="2063841" cy="1716081"/>
              <a:chOff x="0" y="0"/>
              <a:chExt cx="2063841" cy="1716081"/>
            </a:xfrm>
          </p:grpSpPr>
          <p:sp>
            <p:nvSpPr>
              <p:cNvPr id="5942" name="Google Shape;5942;g1144098fccd_0_10398"/>
              <p:cNvSpPr/>
              <p:nvPr/>
            </p:nvSpPr>
            <p:spPr>
              <a:xfrm>
                <a:off x="982417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3" name="Google Shape;5943;g1144098fccd_0_10398"/>
              <p:cNvSpPr/>
              <p:nvPr/>
            </p:nvSpPr>
            <p:spPr>
              <a:xfrm>
                <a:off x="1039624" y="1443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4" name="Google Shape;5944;g1144098fccd_0_10398"/>
              <p:cNvSpPr/>
              <p:nvPr/>
            </p:nvSpPr>
            <p:spPr>
              <a:xfrm>
                <a:off x="1039624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5" name="Google Shape;5945;g1144098fccd_0_10398"/>
              <p:cNvSpPr/>
              <p:nvPr/>
            </p:nvSpPr>
            <p:spPr>
              <a:xfrm>
                <a:off x="1099031" y="14433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6" name="Google Shape;5946;g1144098fccd_0_10398"/>
              <p:cNvSpPr/>
              <p:nvPr/>
            </p:nvSpPr>
            <p:spPr>
              <a:xfrm>
                <a:off x="1099031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7" name="Google Shape;5947;g1144098fccd_0_10398"/>
              <p:cNvSpPr/>
              <p:nvPr/>
            </p:nvSpPr>
            <p:spPr>
              <a:xfrm>
                <a:off x="868003" y="1443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8" name="Google Shape;5948;g1144098fccd_0_10398"/>
              <p:cNvSpPr/>
              <p:nvPr/>
            </p:nvSpPr>
            <p:spPr>
              <a:xfrm>
                <a:off x="868003" y="15027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49" name="Google Shape;5949;g1144098fccd_0_10398"/>
              <p:cNvSpPr/>
              <p:nvPr/>
            </p:nvSpPr>
            <p:spPr>
              <a:xfrm>
                <a:off x="925210" y="14433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0" name="Google Shape;5950;g1144098fccd_0_10398"/>
              <p:cNvSpPr/>
              <p:nvPr/>
            </p:nvSpPr>
            <p:spPr>
              <a:xfrm>
                <a:off x="925210" y="150276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1" name="Google Shape;5951;g1144098fccd_0_10398"/>
              <p:cNvSpPr/>
              <p:nvPr/>
            </p:nvSpPr>
            <p:spPr>
              <a:xfrm>
                <a:off x="1733807" y="1443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2" name="Google Shape;5952;g1144098fccd_0_10398"/>
              <p:cNvSpPr/>
              <p:nvPr/>
            </p:nvSpPr>
            <p:spPr>
              <a:xfrm>
                <a:off x="1733807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3" name="Google Shape;5953;g1144098fccd_0_10398"/>
              <p:cNvSpPr/>
              <p:nvPr/>
            </p:nvSpPr>
            <p:spPr>
              <a:xfrm>
                <a:off x="1791013" y="1443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4" name="Google Shape;5954;g1144098fccd_0_10398"/>
              <p:cNvSpPr/>
              <p:nvPr/>
            </p:nvSpPr>
            <p:spPr>
              <a:xfrm>
                <a:off x="1791013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5" name="Google Shape;5955;g1144098fccd_0_10398"/>
              <p:cNvSpPr/>
              <p:nvPr/>
            </p:nvSpPr>
            <p:spPr>
              <a:xfrm>
                <a:off x="1850420" y="14433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6" name="Google Shape;5956;g1144098fccd_0_10398"/>
              <p:cNvSpPr/>
              <p:nvPr/>
            </p:nvSpPr>
            <p:spPr>
              <a:xfrm>
                <a:off x="1850420" y="15027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7" name="Google Shape;5957;g1144098fccd_0_10398"/>
              <p:cNvSpPr/>
              <p:nvPr/>
            </p:nvSpPr>
            <p:spPr>
              <a:xfrm>
                <a:off x="1907627" y="1443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8" name="Google Shape;5958;g1144098fccd_0_10398"/>
              <p:cNvSpPr/>
              <p:nvPr/>
            </p:nvSpPr>
            <p:spPr>
              <a:xfrm>
                <a:off x="1907627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59" name="Google Shape;5959;g1144098fccd_0_10398"/>
              <p:cNvSpPr/>
              <p:nvPr/>
            </p:nvSpPr>
            <p:spPr>
              <a:xfrm>
                <a:off x="1959334" y="155776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0" name="Google Shape;5960;g1144098fccd_0_10398"/>
              <p:cNvSpPr/>
              <p:nvPr/>
            </p:nvSpPr>
            <p:spPr>
              <a:xfrm>
                <a:off x="1959334" y="16171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1" name="Google Shape;5961;g1144098fccd_0_10398"/>
              <p:cNvSpPr/>
              <p:nvPr/>
            </p:nvSpPr>
            <p:spPr>
              <a:xfrm>
                <a:off x="1959334" y="167438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2" name="Google Shape;5962;g1144098fccd_0_10398"/>
              <p:cNvSpPr/>
              <p:nvPr/>
            </p:nvSpPr>
            <p:spPr>
              <a:xfrm>
                <a:off x="1959334" y="14433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3" name="Google Shape;5963;g1144098fccd_0_10398"/>
              <p:cNvSpPr/>
              <p:nvPr/>
            </p:nvSpPr>
            <p:spPr>
              <a:xfrm>
                <a:off x="1959334" y="150276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4" name="Google Shape;5964;g1144098fccd_0_10398"/>
              <p:cNvSpPr/>
              <p:nvPr/>
            </p:nvSpPr>
            <p:spPr>
              <a:xfrm>
                <a:off x="2024241" y="155776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5" name="Google Shape;5965;g1144098fccd_0_10398"/>
              <p:cNvSpPr/>
              <p:nvPr/>
            </p:nvSpPr>
            <p:spPr>
              <a:xfrm>
                <a:off x="2024241" y="161717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6" name="Google Shape;5966;g1144098fccd_0_10398"/>
              <p:cNvSpPr/>
              <p:nvPr/>
            </p:nvSpPr>
            <p:spPr>
              <a:xfrm>
                <a:off x="2024241" y="150276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7" name="Google Shape;5967;g1144098fccd_0_10398"/>
              <p:cNvSpPr/>
              <p:nvPr/>
            </p:nvSpPr>
            <p:spPr>
              <a:xfrm>
                <a:off x="1446672" y="1324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8" name="Google Shape;5968;g1144098fccd_0_10398"/>
              <p:cNvSpPr/>
              <p:nvPr/>
            </p:nvSpPr>
            <p:spPr>
              <a:xfrm>
                <a:off x="1446672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69" name="Google Shape;5969;g1144098fccd_0_10398"/>
              <p:cNvSpPr/>
              <p:nvPr/>
            </p:nvSpPr>
            <p:spPr>
              <a:xfrm>
                <a:off x="1503879" y="1324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0" name="Google Shape;5970;g1144098fccd_0_10398"/>
              <p:cNvSpPr/>
              <p:nvPr/>
            </p:nvSpPr>
            <p:spPr>
              <a:xfrm>
                <a:off x="1503879" y="138394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1" name="Google Shape;5971;g1144098fccd_0_10398"/>
              <p:cNvSpPr/>
              <p:nvPr/>
            </p:nvSpPr>
            <p:spPr>
              <a:xfrm>
                <a:off x="1559986" y="1324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2" name="Google Shape;5972;g1144098fccd_0_10398"/>
              <p:cNvSpPr/>
              <p:nvPr/>
            </p:nvSpPr>
            <p:spPr>
              <a:xfrm>
                <a:off x="1559986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3" name="Google Shape;5973;g1144098fccd_0_10398"/>
              <p:cNvSpPr/>
              <p:nvPr/>
            </p:nvSpPr>
            <p:spPr>
              <a:xfrm>
                <a:off x="1620493" y="1324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4" name="Google Shape;5974;g1144098fccd_0_10398"/>
              <p:cNvSpPr/>
              <p:nvPr/>
            </p:nvSpPr>
            <p:spPr>
              <a:xfrm>
                <a:off x="1620493" y="138394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5" name="Google Shape;5975;g1144098fccd_0_10398"/>
              <p:cNvSpPr/>
              <p:nvPr/>
            </p:nvSpPr>
            <p:spPr>
              <a:xfrm>
                <a:off x="1677700" y="13245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6" name="Google Shape;5976;g1144098fccd_0_10398"/>
              <p:cNvSpPr/>
              <p:nvPr/>
            </p:nvSpPr>
            <p:spPr>
              <a:xfrm>
                <a:off x="1677700" y="1383949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7" name="Google Shape;5977;g1144098fccd_0_10398"/>
              <p:cNvSpPr/>
              <p:nvPr/>
            </p:nvSpPr>
            <p:spPr>
              <a:xfrm>
                <a:off x="1158438" y="13245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8" name="Google Shape;5978;g1144098fccd_0_10398"/>
              <p:cNvSpPr/>
              <p:nvPr/>
            </p:nvSpPr>
            <p:spPr>
              <a:xfrm>
                <a:off x="1158438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79" name="Google Shape;5979;g1144098fccd_0_10398"/>
              <p:cNvSpPr/>
              <p:nvPr/>
            </p:nvSpPr>
            <p:spPr>
              <a:xfrm>
                <a:off x="1215645" y="1324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0" name="Google Shape;5980;g1144098fccd_0_10398"/>
              <p:cNvSpPr/>
              <p:nvPr/>
            </p:nvSpPr>
            <p:spPr>
              <a:xfrm>
                <a:off x="1215645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1" name="Google Shape;5981;g1144098fccd_0_10398"/>
              <p:cNvSpPr/>
              <p:nvPr/>
            </p:nvSpPr>
            <p:spPr>
              <a:xfrm>
                <a:off x="1272852" y="1324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2" name="Google Shape;5982;g1144098fccd_0_10398"/>
              <p:cNvSpPr/>
              <p:nvPr/>
            </p:nvSpPr>
            <p:spPr>
              <a:xfrm>
                <a:off x="1272852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3" name="Google Shape;5983;g1144098fccd_0_10398"/>
              <p:cNvSpPr/>
              <p:nvPr/>
            </p:nvSpPr>
            <p:spPr>
              <a:xfrm>
                <a:off x="1332259" y="1324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4" name="Google Shape;5984;g1144098fccd_0_10398"/>
              <p:cNvSpPr/>
              <p:nvPr/>
            </p:nvSpPr>
            <p:spPr>
              <a:xfrm>
                <a:off x="1332259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5" name="Google Shape;5985;g1144098fccd_0_10398"/>
              <p:cNvSpPr/>
              <p:nvPr/>
            </p:nvSpPr>
            <p:spPr>
              <a:xfrm>
                <a:off x="1389465" y="1324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6" name="Google Shape;5986;g1144098fccd_0_10398"/>
              <p:cNvSpPr/>
              <p:nvPr/>
            </p:nvSpPr>
            <p:spPr>
              <a:xfrm>
                <a:off x="1389465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7" name="Google Shape;5987;g1144098fccd_0_10398"/>
              <p:cNvSpPr/>
              <p:nvPr/>
            </p:nvSpPr>
            <p:spPr>
              <a:xfrm>
                <a:off x="982417" y="1324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8" name="Google Shape;5988;g1144098fccd_0_10398"/>
              <p:cNvSpPr/>
              <p:nvPr/>
            </p:nvSpPr>
            <p:spPr>
              <a:xfrm>
                <a:off x="982417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89" name="Google Shape;5989;g1144098fccd_0_10398"/>
              <p:cNvSpPr/>
              <p:nvPr/>
            </p:nvSpPr>
            <p:spPr>
              <a:xfrm>
                <a:off x="1039624" y="13245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0" name="Google Shape;5990;g1144098fccd_0_10398"/>
              <p:cNvSpPr/>
              <p:nvPr/>
            </p:nvSpPr>
            <p:spPr>
              <a:xfrm>
                <a:off x="1039624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1" name="Google Shape;5991;g1144098fccd_0_10398"/>
              <p:cNvSpPr/>
              <p:nvPr/>
            </p:nvSpPr>
            <p:spPr>
              <a:xfrm>
                <a:off x="1099031" y="1324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2" name="Google Shape;5992;g1144098fccd_0_10398"/>
              <p:cNvSpPr/>
              <p:nvPr/>
            </p:nvSpPr>
            <p:spPr>
              <a:xfrm>
                <a:off x="1099031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3" name="Google Shape;5993;g1144098fccd_0_10398"/>
              <p:cNvSpPr/>
              <p:nvPr/>
            </p:nvSpPr>
            <p:spPr>
              <a:xfrm>
                <a:off x="868003" y="13245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4" name="Google Shape;5994;g1144098fccd_0_10398"/>
              <p:cNvSpPr/>
              <p:nvPr/>
            </p:nvSpPr>
            <p:spPr>
              <a:xfrm>
                <a:off x="868003" y="1383949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5" name="Google Shape;5995;g1144098fccd_0_10398"/>
              <p:cNvSpPr/>
              <p:nvPr/>
            </p:nvSpPr>
            <p:spPr>
              <a:xfrm>
                <a:off x="925210" y="13245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6" name="Google Shape;5996;g1144098fccd_0_10398"/>
              <p:cNvSpPr/>
              <p:nvPr/>
            </p:nvSpPr>
            <p:spPr>
              <a:xfrm>
                <a:off x="925210" y="1383949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7" name="Google Shape;5997;g1144098fccd_0_10398"/>
              <p:cNvSpPr/>
              <p:nvPr/>
            </p:nvSpPr>
            <p:spPr>
              <a:xfrm>
                <a:off x="1733807" y="1383949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8" name="Google Shape;5998;g1144098fccd_0_10398"/>
              <p:cNvSpPr/>
              <p:nvPr/>
            </p:nvSpPr>
            <p:spPr>
              <a:xfrm>
                <a:off x="697483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5999" name="Google Shape;5999;g1144098fccd_0_10398"/>
              <p:cNvSpPr/>
              <p:nvPr/>
            </p:nvSpPr>
            <p:spPr>
              <a:xfrm>
                <a:off x="697483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0" name="Google Shape;6000;g1144098fccd_0_10398"/>
              <p:cNvSpPr/>
              <p:nvPr/>
            </p:nvSpPr>
            <p:spPr>
              <a:xfrm>
                <a:off x="754690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1" name="Google Shape;6001;g1144098fccd_0_10398"/>
              <p:cNvSpPr/>
              <p:nvPr/>
            </p:nvSpPr>
            <p:spPr>
              <a:xfrm>
                <a:off x="754690" y="40704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2" name="Google Shape;6002;g1144098fccd_0_10398"/>
              <p:cNvSpPr/>
              <p:nvPr/>
            </p:nvSpPr>
            <p:spPr>
              <a:xfrm>
                <a:off x="810796" y="3498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3" name="Google Shape;6003;g1144098fccd_0_10398"/>
              <p:cNvSpPr/>
              <p:nvPr/>
            </p:nvSpPr>
            <p:spPr>
              <a:xfrm>
                <a:off x="810796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4" name="Google Shape;6004;g1144098fccd_0_10398"/>
              <p:cNvSpPr/>
              <p:nvPr/>
            </p:nvSpPr>
            <p:spPr>
              <a:xfrm>
                <a:off x="871304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5" name="Google Shape;6005;g1144098fccd_0_10398"/>
              <p:cNvSpPr/>
              <p:nvPr/>
            </p:nvSpPr>
            <p:spPr>
              <a:xfrm>
                <a:off x="871304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6" name="Google Shape;6006;g1144098fccd_0_10398"/>
              <p:cNvSpPr/>
              <p:nvPr/>
            </p:nvSpPr>
            <p:spPr>
              <a:xfrm>
                <a:off x="927410" y="3498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7" name="Google Shape;6007;g1144098fccd_0_10398"/>
              <p:cNvSpPr/>
              <p:nvPr/>
            </p:nvSpPr>
            <p:spPr>
              <a:xfrm>
                <a:off x="927410" y="40704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8" name="Google Shape;6008;g1144098fccd_0_10398"/>
              <p:cNvSpPr/>
              <p:nvPr/>
            </p:nvSpPr>
            <p:spPr>
              <a:xfrm>
                <a:off x="697483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09" name="Google Shape;6009;g1144098fccd_0_10398"/>
              <p:cNvSpPr/>
              <p:nvPr/>
            </p:nvSpPr>
            <p:spPr>
              <a:xfrm>
                <a:off x="871304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0" name="Google Shape;6010;g1144098fccd_0_10398"/>
              <p:cNvSpPr/>
              <p:nvPr/>
            </p:nvSpPr>
            <p:spPr>
              <a:xfrm>
                <a:off x="871304" y="5236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1" name="Google Shape;6011;g1144098fccd_0_10398"/>
              <p:cNvSpPr/>
              <p:nvPr/>
            </p:nvSpPr>
            <p:spPr>
              <a:xfrm>
                <a:off x="925210" y="69197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2" name="Google Shape;6012;g1144098fccd_0_10398"/>
              <p:cNvSpPr/>
              <p:nvPr/>
            </p:nvSpPr>
            <p:spPr>
              <a:xfrm>
                <a:off x="982417" y="69197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3" name="Google Shape;6013;g1144098fccd_0_10398"/>
              <p:cNvSpPr/>
              <p:nvPr/>
            </p:nvSpPr>
            <p:spPr>
              <a:xfrm>
                <a:off x="1096831" y="7513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4" name="Google Shape;6014;g1144098fccd_0_10398"/>
              <p:cNvSpPr/>
              <p:nvPr/>
            </p:nvSpPr>
            <p:spPr>
              <a:xfrm>
                <a:off x="407048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5" name="Google Shape;6015;g1144098fccd_0_10398"/>
              <p:cNvSpPr/>
              <p:nvPr/>
            </p:nvSpPr>
            <p:spPr>
              <a:xfrm>
                <a:off x="407048" y="40704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6" name="Google Shape;6016;g1144098fccd_0_10398"/>
              <p:cNvSpPr/>
              <p:nvPr/>
            </p:nvSpPr>
            <p:spPr>
              <a:xfrm>
                <a:off x="466455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7" name="Google Shape;6017;g1144098fccd_0_10398"/>
              <p:cNvSpPr/>
              <p:nvPr/>
            </p:nvSpPr>
            <p:spPr>
              <a:xfrm>
                <a:off x="466455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8" name="Google Shape;6018;g1144098fccd_0_10398"/>
              <p:cNvSpPr/>
              <p:nvPr/>
            </p:nvSpPr>
            <p:spPr>
              <a:xfrm>
                <a:off x="523662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19" name="Google Shape;6019;g1144098fccd_0_10398"/>
              <p:cNvSpPr/>
              <p:nvPr/>
            </p:nvSpPr>
            <p:spPr>
              <a:xfrm>
                <a:off x="523662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0" name="Google Shape;6020;g1144098fccd_0_10398"/>
              <p:cNvSpPr/>
              <p:nvPr/>
            </p:nvSpPr>
            <p:spPr>
              <a:xfrm>
                <a:off x="580869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1" name="Google Shape;6021;g1144098fccd_0_10398"/>
              <p:cNvSpPr/>
              <p:nvPr/>
            </p:nvSpPr>
            <p:spPr>
              <a:xfrm>
                <a:off x="580869" y="40704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2" name="Google Shape;6022;g1144098fccd_0_10398"/>
              <p:cNvSpPr/>
              <p:nvPr/>
            </p:nvSpPr>
            <p:spPr>
              <a:xfrm>
                <a:off x="640276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3" name="Google Shape;6023;g1144098fccd_0_10398"/>
              <p:cNvSpPr/>
              <p:nvPr/>
            </p:nvSpPr>
            <p:spPr>
              <a:xfrm>
                <a:off x="640276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4" name="Google Shape;6024;g1144098fccd_0_10398"/>
              <p:cNvSpPr/>
              <p:nvPr/>
            </p:nvSpPr>
            <p:spPr>
              <a:xfrm>
                <a:off x="173820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5" name="Google Shape;6025;g1144098fccd_0_10398"/>
              <p:cNvSpPr/>
              <p:nvPr/>
            </p:nvSpPr>
            <p:spPr>
              <a:xfrm>
                <a:off x="173820" y="5236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6" name="Google Shape;6026;g1144098fccd_0_10398"/>
              <p:cNvSpPr/>
              <p:nvPr/>
            </p:nvSpPr>
            <p:spPr>
              <a:xfrm>
                <a:off x="466455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7" name="Google Shape;6027;g1144098fccd_0_10398"/>
              <p:cNvSpPr/>
              <p:nvPr/>
            </p:nvSpPr>
            <p:spPr>
              <a:xfrm>
                <a:off x="466455" y="5236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8" name="Google Shape;6028;g1144098fccd_0_10398"/>
              <p:cNvSpPr/>
              <p:nvPr/>
            </p:nvSpPr>
            <p:spPr>
              <a:xfrm>
                <a:off x="523662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29" name="Google Shape;6029;g1144098fccd_0_10398"/>
              <p:cNvSpPr/>
              <p:nvPr/>
            </p:nvSpPr>
            <p:spPr>
              <a:xfrm>
                <a:off x="580869" y="46645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0" name="Google Shape;6030;g1144098fccd_0_10398"/>
              <p:cNvSpPr/>
              <p:nvPr/>
            </p:nvSpPr>
            <p:spPr>
              <a:xfrm>
                <a:off x="640276" y="46645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1" name="Google Shape;6031;g1144098fccd_0_10398"/>
              <p:cNvSpPr/>
              <p:nvPr/>
            </p:nvSpPr>
            <p:spPr>
              <a:xfrm>
                <a:off x="407048" y="5775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2" name="Google Shape;6032;g1144098fccd_0_10398"/>
              <p:cNvSpPr/>
              <p:nvPr/>
            </p:nvSpPr>
            <p:spPr>
              <a:xfrm>
                <a:off x="407048" y="6369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3" name="Google Shape;6033;g1144098fccd_0_10398"/>
              <p:cNvSpPr/>
              <p:nvPr/>
            </p:nvSpPr>
            <p:spPr>
              <a:xfrm>
                <a:off x="233227" y="3498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4" name="Google Shape;6034;g1144098fccd_0_10398"/>
              <p:cNvSpPr/>
              <p:nvPr/>
            </p:nvSpPr>
            <p:spPr>
              <a:xfrm>
                <a:off x="233227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5" name="Google Shape;6035;g1144098fccd_0_10398"/>
              <p:cNvSpPr/>
              <p:nvPr/>
            </p:nvSpPr>
            <p:spPr>
              <a:xfrm>
                <a:off x="290434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6" name="Google Shape;6036;g1144098fccd_0_10398"/>
              <p:cNvSpPr/>
              <p:nvPr/>
            </p:nvSpPr>
            <p:spPr>
              <a:xfrm>
                <a:off x="290434" y="40704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7" name="Google Shape;6037;g1144098fccd_0_10398"/>
              <p:cNvSpPr/>
              <p:nvPr/>
            </p:nvSpPr>
            <p:spPr>
              <a:xfrm>
                <a:off x="347641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8" name="Google Shape;6038;g1144098fccd_0_10398"/>
              <p:cNvSpPr/>
              <p:nvPr/>
            </p:nvSpPr>
            <p:spPr>
              <a:xfrm>
                <a:off x="347641" y="40704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39" name="Google Shape;6039;g1144098fccd_0_10398"/>
              <p:cNvSpPr/>
              <p:nvPr/>
            </p:nvSpPr>
            <p:spPr>
              <a:xfrm>
                <a:off x="53906" y="46645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0" name="Google Shape;6040;g1144098fccd_0_10398"/>
              <p:cNvSpPr/>
              <p:nvPr/>
            </p:nvSpPr>
            <p:spPr>
              <a:xfrm>
                <a:off x="53906" y="5236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1" name="Google Shape;6041;g1144098fccd_0_10398"/>
              <p:cNvSpPr/>
              <p:nvPr/>
            </p:nvSpPr>
            <p:spPr>
              <a:xfrm>
                <a:off x="113313" y="46645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2" name="Google Shape;6042;g1144098fccd_0_10398"/>
              <p:cNvSpPr/>
              <p:nvPr/>
            </p:nvSpPr>
            <p:spPr>
              <a:xfrm>
                <a:off x="176021" y="5775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3" name="Google Shape;6043;g1144098fccd_0_10398"/>
              <p:cNvSpPr/>
              <p:nvPr/>
            </p:nvSpPr>
            <p:spPr>
              <a:xfrm>
                <a:off x="347641" y="5775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4" name="Google Shape;6044;g1144098fccd_0_10398"/>
              <p:cNvSpPr/>
              <p:nvPr/>
            </p:nvSpPr>
            <p:spPr>
              <a:xfrm>
                <a:off x="176021" y="34983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5" name="Google Shape;6045;g1144098fccd_0_10398"/>
              <p:cNvSpPr/>
              <p:nvPr/>
            </p:nvSpPr>
            <p:spPr>
              <a:xfrm>
                <a:off x="176021" y="40704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6" name="Google Shape;6046;g1144098fccd_0_10398"/>
              <p:cNvSpPr/>
              <p:nvPr/>
            </p:nvSpPr>
            <p:spPr>
              <a:xfrm>
                <a:off x="118814" y="349837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7" name="Google Shape;6047;g1144098fccd_0_10398"/>
              <p:cNvSpPr/>
              <p:nvPr/>
            </p:nvSpPr>
            <p:spPr>
              <a:xfrm>
                <a:off x="118814" y="40704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8" name="Google Shape;6048;g1144098fccd_0_10398"/>
              <p:cNvSpPr/>
              <p:nvPr/>
            </p:nvSpPr>
            <p:spPr>
              <a:xfrm>
                <a:off x="59407" y="3498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49" name="Google Shape;6049;g1144098fccd_0_10398"/>
              <p:cNvSpPr/>
              <p:nvPr/>
            </p:nvSpPr>
            <p:spPr>
              <a:xfrm>
                <a:off x="0" y="34983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0" name="Google Shape;6050;g1144098fccd_0_10398"/>
              <p:cNvSpPr/>
              <p:nvPr/>
            </p:nvSpPr>
            <p:spPr>
              <a:xfrm>
                <a:off x="59407" y="40704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1" name="Google Shape;6051;g1144098fccd_0_10398"/>
              <p:cNvSpPr/>
              <p:nvPr/>
            </p:nvSpPr>
            <p:spPr>
              <a:xfrm>
                <a:off x="984617" y="34983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2" name="Google Shape;6052;g1144098fccd_0_10398"/>
              <p:cNvSpPr/>
              <p:nvPr/>
            </p:nvSpPr>
            <p:spPr>
              <a:xfrm>
                <a:off x="697483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3" name="Google Shape;6053;g1144098fccd_0_10398"/>
              <p:cNvSpPr/>
              <p:nvPr/>
            </p:nvSpPr>
            <p:spPr>
              <a:xfrm>
                <a:off x="697483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4" name="Google Shape;6054;g1144098fccd_0_10398"/>
              <p:cNvSpPr/>
              <p:nvPr/>
            </p:nvSpPr>
            <p:spPr>
              <a:xfrm>
                <a:off x="754690" y="2354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5" name="Google Shape;6055;g1144098fccd_0_10398"/>
              <p:cNvSpPr/>
              <p:nvPr/>
            </p:nvSpPr>
            <p:spPr>
              <a:xfrm>
                <a:off x="754690" y="2926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6" name="Google Shape;6056;g1144098fccd_0_10398"/>
              <p:cNvSpPr/>
              <p:nvPr/>
            </p:nvSpPr>
            <p:spPr>
              <a:xfrm>
                <a:off x="810796" y="2354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7" name="Google Shape;6057;g1144098fccd_0_10398"/>
              <p:cNvSpPr/>
              <p:nvPr/>
            </p:nvSpPr>
            <p:spPr>
              <a:xfrm>
                <a:off x="810796" y="2926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8" name="Google Shape;6058;g1144098fccd_0_10398"/>
              <p:cNvSpPr/>
              <p:nvPr/>
            </p:nvSpPr>
            <p:spPr>
              <a:xfrm>
                <a:off x="871304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59" name="Google Shape;6059;g1144098fccd_0_10398"/>
              <p:cNvSpPr/>
              <p:nvPr/>
            </p:nvSpPr>
            <p:spPr>
              <a:xfrm>
                <a:off x="871304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0" name="Google Shape;6060;g1144098fccd_0_10398"/>
              <p:cNvSpPr/>
              <p:nvPr/>
            </p:nvSpPr>
            <p:spPr>
              <a:xfrm>
                <a:off x="927410" y="2354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1" name="Google Shape;6061;g1144098fccd_0_10398"/>
              <p:cNvSpPr/>
              <p:nvPr/>
            </p:nvSpPr>
            <p:spPr>
              <a:xfrm>
                <a:off x="927410" y="292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2" name="Google Shape;6062;g1144098fccd_0_10398"/>
              <p:cNvSpPr/>
              <p:nvPr/>
            </p:nvSpPr>
            <p:spPr>
              <a:xfrm>
                <a:off x="407048" y="2354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3" name="Google Shape;6063;g1144098fccd_0_10398"/>
              <p:cNvSpPr/>
              <p:nvPr/>
            </p:nvSpPr>
            <p:spPr>
              <a:xfrm>
                <a:off x="407048" y="2926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4" name="Google Shape;6064;g1144098fccd_0_10398"/>
              <p:cNvSpPr/>
              <p:nvPr/>
            </p:nvSpPr>
            <p:spPr>
              <a:xfrm>
                <a:off x="466455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5" name="Google Shape;6065;g1144098fccd_0_10398"/>
              <p:cNvSpPr/>
              <p:nvPr/>
            </p:nvSpPr>
            <p:spPr>
              <a:xfrm>
                <a:off x="466455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6" name="Google Shape;6066;g1144098fccd_0_10398"/>
              <p:cNvSpPr/>
              <p:nvPr/>
            </p:nvSpPr>
            <p:spPr>
              <a:xfrm>
                <a:off x="523662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7" name="Google Shape;6067;g1144098fccd_0_10398"/>
              <p:cNvSpPr/>
              <p:nvPr/>
            </p:nvSpPr>
            <p:spPr>
              <a:xfrm>
                <a:off x="523662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8" name="Google Shape;6068;g1144098fccd_0_10398"/>
              <p:cNvSpPr/>
              <p:nvPr/>
            </p:nvSpPr>
            <p:spPr>
              <a:xfrm>
                <a:off x="580869" y="2354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69" name="Google Shape;6069;g1144098fccd_0_10398"/>
              <p:cNvSpPr/>
              <p:nvPr/>
            </p:nvSpPr>
            <p:spPr>
              <a:xfrm>
                <a:off x="580869" y="2926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0" name="Google Shape;6070;g1144098fccd_0_10398"/>
              <p:cNvSpPr/>
              <p:nvPr/>
            </p:nvSpPr>
            <p:spPr>
              <a:xfrm>
                <a:off x="640276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1" name="Google Shape;6071;g1144098fccd_0_10398"/>
              <p:cNvSpPr/>
              <p:nvPr/>
            </p:nvSpPr>
            <p:spPr>
              <a:xfrm>
                <a:off x="640276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2" name="Google Shape;6072;g1144098fccd_0_10398"/>
              <p:cNvSpPr/>
              <p:nvPr/>
            </p:nvSpPr>
            <p:spPr>
              <a:xfrm>
                <a:off x="233227" y="2354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3" name="Google Shape;6073;g1144098fccd_0_10398"/>
              <p:cNvSpPr/>
              <p:nvPr/>
            </p:nvSpPr>
            <p:spPr>
              <a:xfrm>
                <a:off x="233227" y="2926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4" name="Google Shape;6074;g1144098fccd_0_10398"/>
              <p:cNvSpPr/>
              <p:nvPr/>
            </p:nvSpPr>
            <p:spPr>
              <a:xfrm>
                <a:off x="290434" y="2354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5" name="Google Shape;6075;g1144098fccd_0_10398"/>
              <p:cNvSpPr/>
              <p:nvPr/>
            </p:nvSpPr>
            <p:spPr>
              <a:xfrm>
                <a:off x="290434" y="2926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6" name="Google Shape;6076;g1144098fccd_0_10398"/>
              <p:cNvSpPr/>
              <p:nvPr/>
            </p:nvSpPr>
            <p:spPr>
              <a:xfrm>
                <a:off x="233227" y="57536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7" name="Google Shape;6077;g1144098fccd_0_10398"/>
              <p:cNvSpPr/>
              <p:nvPr/>
            </p:nvSpPr>
            <p:spPr>
              <a:xfrm>
                <a:off x="233227" y="63256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8" name="Google Shape;6078;g1144098fccd_0_10398"/>
              <p:cNvSpPr/>
              <p:nvPr/>
            </p:nvSpPr>
            <p:spPr>
              <a:xfrm>
                <a:off x="290434" y="57536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79" name="Google Shape;6079;g1144098fccd_0_10398"/>
              <p:cNvSpPr/>
              <p:nvPr/>
            </p:nvSpPr>
            <p:spPr>
              <a:xfrm>
                <a:off x="290434" y="63256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0" name="Google Shape;6080;g1144098fccd_0_10398"/>
              <p:cNvSpPr/>
              <p:nvPr/>
            </p:nvSpPr>
            <p:spPr>
              <a:xfrm>
                <a:off x="233227" y="46094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1" name="Google Shape;6081;g1144098fccd_0_10398"/>
              <p:cNvSpPr/>
              <p:nvPr/>
            </p:nvSpPr>
            <p:spPr>
              <a:xfrm>
                <a:off x="233227" y="5181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2" name="Google Shape;6082;g1144098fccd_0_10398"/>
              <p:cNvSpPr/>
              <p:nvPr/>
            </p:nvSpPr>
            <p:spPr>
              <a:xfrm>
                <a:off x="290434" y="460949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3" name="Google Shape;6083;g1144098fccd_0_10398"/>
              <p:cNvSpPr/>
              <p:nvPr/>
            </p:nvSpPr>
            <p:spPr>
              <a:xfrm>
                <a:off x="290434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4" name="Google Shape;6084;g1144098fccd_0_10398"/>
              <p:cNvSpPr/>
              <p:nvPr/>
            </p:nvSpPr>
            <p:spPr>
              <a:xfrm>
                <a:off x="347641" y="235425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5" name="Google Shape;6085;g1144098fccd_0_10398"/>
              <p:cNvSpPr/>
              <p:nvPr/>
            </p:nvSpPr>
            <p:spPr>
              <a:xfrm>
                <a:off x="347641" y="292631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6" name="Google Shape;6086;g1144098fccd_0_10398"/>
              <p:cNvSpPr/>
              <p:nvPr/>
            </p:nvSpPr>
            <p:spPr>
              <a:xfrm>
                <a:off x="118814" y="2354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7" name="Google Shape;6087;g1144098fccd_0_10398"/>
              <p:cNvSpPr/>
              <p:nvPr/>
            </p:nvSpPr>
            <p:spPr>
              <a:xfrm>
                <a:off x="118814" y="292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8" name="Google Shape;6088;g1144098fccd_0_10398"/>
              <p:cNvSpPr/>
              <p:nvPr/>
            </p:nvSpPr>
            <p:spPr>
              <a:xfrm>
                <a:off x="176021" y="23542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89" name="Google Shape;6089;g1144098fccd_0_10398"/>
              <p:cNvSpPr/>
              <p:nvPr/>
            </p:nvSpPr>
            <p:spPr>
              <a:xfrm>
                <a:off x="176021" y="29263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0" name="Google Shape;6090;g1144098fccd_0_10398"/>
              <p:cNvSpPr/>
              <p:nvPr/>
            </p:nvSpPr>
            <p:spPr>
              <a:xfrm>
                <a:off x="984617" y="235425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1" name="Google Shape;6091;g1144098fccd_0_10398"/>
              <p:cNvSpPr/>
              <p:nvPr/>
            </p:nvSpPr>
            <p:spPr>
              <a:xfrm>
                <a:off x="984617" y="292631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2" name="Google Shape;6092;g1144098fccd_0_10398"/>
              <p:cNvSpPr/>
              <p:nvPr/>
            </p:nvSpPr>
            <p:spPr>
              <a:xfrm>
                <a:off x="1041824" y="235425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3" name="Google Shape;6093;g1144098fccd_0_10398"/>
              <p:cNvSpPr/>
              <p:nvPr/>
            </p:nvSpPr>
            <p:spPr>
              <a:xfrm>
                <a:off x="1041824" y="292631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4" name="Google Shape;6094;g1144098fccd_0_10398"/>
              <p:cNvSpPr/>
              <p:nvPr/>
            </p:nvSpPr>
            <p:spPr>
              <a:xfrm>
                <a:off x="697483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5" name="Google Shape;6095;g1144098fccd_0_10398"/>
              <p:cNvSpPr/>
              <p:nvPr/>
            </p:nvSpPr>
            <p:spPr>
              <a:xfrm>
                <a:off x="697483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6" name="Google Shape;6096;g1144098fccd_0_10398"/>
              <p:cNvSpPr/>
              <p:nvPr/>
            </p:nvSpPr>
            <p:spPr>
              <a:xfrm>
                <a:off x="754690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7" name="Google Shape;6097;g1144098fccd_0_10398"/>
              <p:cNvSpPr/>
              <p:nvPr/>
            </p:nvSpPr>
            <p:spPr>
              <a:xfrm>
                <a:off x="754690" y="173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8" name="Google Shape;6098;g1144098fccd_0_10398"/>
              <p:cNvSpPr/>
              <p:nvPr/>
            </p:nvSpPr>
            <p:spPr>
              <a:xfrm>
                <a:off x="810796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099" name="Google Shape;6099;g1144098fccd_0_10398"/>
              <p:cNvSpPr/>
              <p:nvPr/>
            </p:nvSpPr>
            <p:spPr>
              <a:xfrm>
                <a:off x="810796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0" name="Google Shape;6100;g1144098fccd_0_10398"/>
              <p:cNvSpPr/>
              <p:nvPr/>
            </p:nvSpPr>
            <p:spPr>
              <a:xfrm>
                <a:off x="871304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1" name="Google Shape;6101;g1144098fccd_0_10398"/>
              <p:cNvSpPr/>
              <p:nvPr/>
            </p:nvSpPr>
            <p:spPr>
              <a:xfrm>
                <a:off x="871304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2" name="Google Shape;6102;g1144098fccd_0_10398"/>
              <p:cNvSpPr/>
              <p:nvPr/>
            </p:nvSpPr>
            <p:spPr>
              <a:xfrm>
                <a:off x="927410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3" name="Google Shape;6103;g1144098fccd_0_10398"/>
              <p:cNvSpPr/>
              <p:nvPr/>
            </p:nvSpPr>
            <p:spPr>
              <a:xfrm>
                <a:off x="927410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4" name="Google Shape;6104;g1144098fccd_0_10398"/>
              <p:cNvSpPr/>
              <p:nvPr/>
            </p:nvSpPr>
            <p:spPr>
              <a:xfrm>
                <a:off x="407048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5" name="Google Shape;6105;g1144098fccd_0_10398"/>
              <p:cNvSpPr/>
              <p:nvPr/>
            </p:nvSpPr>
            <p:spPr>
              <a:xfrm>
                <a:off x="407048" y="173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6" name="Google Shape;6106;g1144098fccd_0_10398"/>
              <p:cNvSpPr/>
              <p:nvPr/>
            </p:nvSpPr>
            <p:spPr>
              <a:xfrm>
                <a:off x="466455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7" name="Google Shape;6107;g1144098fccd_0_10398"/>
              <p:cNvSpPr/>
              <p:nvPr/>
            </p:nvSpPr>
            <p:spPr>
              <a:xfrm>
                <a:off x="466455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8" name="Google Shape;6108;g1144098fccd_0_10398"/>
              <p:cNvSpPr/>
              <p:nvPr/>
            </p:nvSpPr>
            <p:spPr>
              <a:xfrm>
                <a:off x="523662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09" name="Google Shape;6109;g1144098fccd_0_10398"/>
              <p:cNvSpPr/>
              <p:nvPr/>
            </p:nvSpPr>
            <p:spPr>
              <a:xfrm>
                <a:off x="523662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0" name="Google Shape;6110;g1144098fccd_0_10398"/>
              <p:cNvSpPr/>
              <p:nvPr/>
            </p:nvSpPr>
            <p:spPr>
              <a:xfrm>
                <a:off x="580869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1" name="Google Shape;6111;g1144098fccd_0_10398"/>
              <p:cNvSpPr/>
              <p:nvPr/>
            </p:nvSpPr>
            <p:spPr>
              <a:xfrm>
                <a:off x="580869" y="173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2" name="Google Shape;6112;g1144098fccd_0_10398"/>
              <p:cNvSpPr/>
              <p:nvPr/>
            </p:nvSpPr>
            <p:spPr>
              <a:xfrm>
                <a:off x="640276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3" name="Google Shape;6113;g1144098fccd_0_10398"/>
              <p:cNvSpPr/>
              <p:nvPr/>
            </p:nvSpPr>
            <p:spPr>
              <a:xfrm>
                <a:off x="640276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4" name="Google Shape;6114;g1144098fccd_0_10398"/>
              <p:cNvSpPr/>
              <p:nvPr/>
            </p:nvSpPr>
            <p:spPr>
              <a:xfrm>
                <a:off x="233227" y="116612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5" name="Google Shape;6115;g1144098fccd_0_10398"/>
              <p:cNvSpPr/>
              <p:nvPr/>
            </p:nvSpPr>
            <p:spPr>
              <a:xfrm>
                <a:off x="233227" y="173818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6" name="Google Shape;6116;g1144098fccd_0_10398"/>
              <p:cNvSpPr/>
              <p:nvPr/>
            </p:nvSpPr>
            <p:spPr>
              <a:xfrm>
                <a:off x="290434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7" name="Google Shape;6117;g1144098fccd_0_10398"/>
              <p:cNvSpPr/>
              <p:nvPr/>
            </p:nvSpPr>
            <p:spPr>
              <a:xfrm>
                <a:off x="290434" y="173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8" name="Google Shape;6118;g1144098fccd_0_10398"/>
              <p:cNvSpPr/>
              <p:nvPr/>
            </p:nvSpPr>
            <p:spPr>
              <a:xfrm>
                <a:off x="347641" y="11661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19" name="Google Shape;6119;g1144098fccd_0_10398"/>
              <p:cNvSpPr/>
              <p:nvPr/>
            </p:nvSpPr>
            <p:spPr>
              <a:xfrm>
                <a:off x="347641" y="173818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0" name="Google Shape;6120;g1144098fccd_0_10398"/>
              <p:cNvSpPr/>
              <p:nvPr/>
            </p:nvSpPr>
            <p:spPr>
              <a:xfrm>
                <a:off x="118814" y="116612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1" name="Google Shape;6121;g1144098fccd_0_10398"/>
              <p:cNvSpPr/>
              <p:nvPr/>
            </p:nvSpPr>
            <p:spPr>
              <a:xfrm>
                <a:off x="118814" y="173818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2" name="Google Shape;6122;g1144098fccd_0_10398"/>
              <p:cNvSpPr/>
              <p:nvPr/>
            </p:nvSpPr>
            <p:spPr>
              <a:xfrm>
                <a:off x="176021" y="116612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3" name="Google Shape;6123;g1144098fccd_0_10398"/>
              <p:cNvSpPr/>
              <p:nvPr/>
            </p:nvSpPr>
            <p:spPr>
              <a:xfrm>
                <a:off x="176021" y="173818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4" name="Google Shape;6124;g1144098fccd_0_10398"/>
              <p:cNvSpPr/>
              <p:nvPr/>
            </p:nvSpPr>
            <p:spPr>
              <a:xfrm>
                <a:off x="697483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5" name="Google Shape;6125;g1144098fccd_0_10398"/>
              <p:cNvSpPr/>
              <p:nvPr/>
            </p:nvSpPr>
            <p:spPr>
              <a:xfrm>
                <a:off x="697483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6" name="Google Shape;6126;g1144098fccd_0_10398"/>
              <p:cNvSpPr/>
              <p:nvPr/>
            </p:nvSpPr>
            <p:spPr>
              <a:xfrm>
                <a:off x="754690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7" name="Google Shape;6127;g1144098fccd_0_10398"/>
              <p:cNvSpPr/>
              <p:nvPr/>
            </p:nvSpPr>
            <p:spPr>
              <a:xfrm>
                <a:off x="754690" y="572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8" name="Google Shape;6128;g1144098fccd_0_10398"/>
              <p:cNvSpPr/>
              <p:nvPr/>
            </p:nvSpPr>
            <p:spPr>
              <a:xfrm>
                <a:off x="810796" y="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29" name="Google Shape;6129;g1144098fccd_0_10398"/>
              <p:cNvSpPr/>
              <p:nvPr/>
            </p:nvSpPr>
            <p:spPr>
              <a:xfrm>
                <a:off x="810796" y="5720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0" name="Google Shape;6130;g1144098fccd_0_10398"/>
              <p:cNvSpPr/>
              <p:nvPr/>
            </p:nvSpPr>
            <p:spPr>
              <a:xfrm>
                <a:off x="871304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1" name="Google Shape;6131;g1144098fccd_0_10398"/>
              <p:cNvSpPr/>
              <p:nvPr/>
            </p:nvSpPr>
            <p:spPr>
              <a:xfrm>
                <a:off x="871304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2" name="Google Shape;6132;g1144098fccd_0_10398"/>
              <p:cNvSpPr/>
              <p:nvPr/>
            </p:nvSpPr>
            <p:spPr>
              <a:xfrm>
                <a:off x="927410" y="0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3" name="Google Shape;6133;g1144098fccd_0_10398"/>
              <p:cNvSpPr/>
              <p:nvPr/>
            </p:nvSpPr>
            <p:spPr>
              <a:xfrm>
                <a:off x="927410" y="5720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4" name="Google Shape;6134;g1144098fccd_0_10398"/>
              <p:cNvSpPr/>
              <p:nvPr/>
            </p:nvSpPr>
            <p:spPr>
              <a:xfrm>
                <a:off x="407048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5" name="Google Shape;6135;g1144098fccd_0_10398"/>
              <p:cNvSpPr/>
              <p:nvPr/>
            </p:nvSpPr>
            <p:spPr>
              <a:xfrm>
                <a:off x="407048" y="572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6" name="Google Shape;6136;g1144098fccd_0_10398"/>
              <p:cNvSpPr/>
              <p:nvPr/>
            </p:nvSpPr>
            <p:spPr>
              <a:xfrm>
                <a:off x="466455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7" name="Google Shape;6137;g1144098fccd_0_10398"/>
              <p:cNvSpPr/>
              <p:nvPr/>
            </p:nvSpPr>
            <p:spPr>
              <a:xfrm>
                <a:off x="466455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8" name="Google Shape;6138;g1144098fccd_0_10398"/>
              <p:cNvSpPr/>
              <p:nvPr/>
            </p:nvSpPr>
            <p:spPr>
              <a:xfrm>
                <a:off x="523662" y="0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39" name="Google Shape;6139;g1144098fccd_0_10398"/>
              <p:cNvSpPr/>
              <p:nvPr/>
            </p:nvSpPr>
            <p:spPr>
              <a:xfrm>
                <a:off x="523662" y="5720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0" name="Google Shape;6140;g1144098fccd_0_10398"/>
              <p:cNvSpPr/>
              <p:nvPr/>
            </p:nvSpPr>
            <p:spPr>
              <a:xfrm>
                <a:off x="580869" y="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1" name="Google Shape;6141;g1144098fccd_0_10398"/>
              <p:cNvSpPr/>
              <p:nvPr/>
            </p:nvSpPr>
            <p:spPr>
              <a:xfrm>
                <a:off x="580869" y="5720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6142" name="Google Shape;6142;g1144098fccd_0_10398"/>
            <p:cNvGrpSpPr/>
            <p:nvPr/>
          </p:nvGrpSpPr>
          <p:grpSpPr>
            <a:xfrm>
              <a:off x="407047" y="292630"/>
              <a:ext cx="1425866" cy="847188"/>
              <a:chOff x="-1" y="-1"/>
              <a:chExt cx="1425866" cy="847188"/>
            </a:xfrm>
          </p:grpSpPr>
          <p:sp>
            <p:nvSpPr>
              <p:cNvPr id="6143" name="Google Shape;6143;g1144098fccd_0_10398"/>
              <p:cNvSpPr/>
              <p:nvPr/>
            </p:nvSpPr>
            <p:spPr>
              <a:xfrm>
                <a:off x="638076" y="63256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4" name="Google Shape;6144;g1144098fccd_0_10398"/>
              <p:cNvSpPr/>
              <p:nvPr/>
            </p:nvSpPr>
            <p:spPr>
              <a:xfrm>
                <a:off x="638076" y="68977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5" name="Google Shape;6145;g1144098fccd_0_10398"/>
              <p:cNvSpPr/>
              <p:nvPr/>
            </p:nvSpPr>
            <p:spPr>
              <a:xfrm>
                <a:off x="231027" y="63256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6" name="Google Shape;6146;g1144098fccd_0_10398"/>
              <p:cNvSpPr/>
              <p:nvPr/>
            </p:nvSpPr>
            <p:spPr>
              <a:xfrm>
                <a:off x="231027" y="68977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7" name="Google Shape;6147;g1144098fccd_0_10398"/>
              <p:cNvSpPr/>
              <p:nvPr/>
            </p:nvSpPr>
            <p:spPr>
              <a:xfrm>
                <a:off x="288234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8" name="Google Shape;6148;g1144098fccd_0_10398"/>
              <p:cNvSpPr/>
              <p:nvPr/>
            </p:nvSpPr>
            <p:spPr>
              <a:xfrm>
                <a:off x="288234" y="68977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49" name="Google Shape;6149;g1144098fccd_0_10398"/>
              <p:cNvSpPr/>
              <p:nvPr/>
            </p:nvSpPr>
            <p:spPr>
              <a:xfrm>
                <a:off x="345441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0" name="Google Shape;6150;g1144098fccd_0_10398"/>
              <p:cNvSpPr/>
              <p:nvPr/>
            </p:nvSpPr>
            <p:spPr>
              <a:xfrm>
                <a:off x="345441" y="68977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1" name="Google Shape;6151;g1144098fccd_0_10398"/>
              <p:cNvSpPr/>
              <p:nvPr/>
            </p:nvSpPr>
            <p:spPr>
              <a:xfrm>
                <a:off x="173820" y="63256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2" name="Google Shape;6152;g1144098fccd_0_10398"/>
              <p:cNvSpPr/>
              <p:nvPr/>
            </p:nvSpPr>
            <p:spPr>
              <a:xfrm>
                <a:off x="173820" y="68977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3" name="Google Shape;6153;g1144098fccd_0_10398"/>
              <p:cNvSpPr/>
              <p:nvPr/>
            </p:nvSpPr>
            <p:spPr>
              <a:xfrm>
                <a:off x="116613" y="63256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4" name="Google Shape;6154;g1144098fccd_0_10398"/>
              <p:cNvSpPr/>
              <p:nvPr/>
            </p:nvSpPr>
            <p:spPr>
              <a:xfrm>
                <a:off x="116613" y="68977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5" name="Google Shape;6155;g1144098fccd_0_10398"/>
              <p:cNvSpPr/>
              <p:nvPr/>
            </p:nvSpPr>
            <p:spPr>
              <a:xfrm>
                <a:off x="57206" y="63256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6" name="Google Shape;6156;g1144098fccd_0_10398"/>
              <p:cNvSpPr/>
              <p:nvPr/>
            </p:nvSpPr>
            <p:spPr>
              <a:xfrm>
                <a:off x="57206" y="68977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7" name="Google Shape;6157;g1144098fccd_0_10398"/>
              <p:cNvSpPr/>
              <p:nvPr/>
            </p:nvSpPr>
            <p:spPr>
              <a:xfrm>
                <a:off x="-1" y="68977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8" name="Google Shape;6158;g1144098fccd_0_10398"/>
              <p:cNvSpPr/>
              <p:nvPr/>
            </p:nvSpPr>
            <p:spPr>
              <a:xfrm>
                <a:off x="695282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59" name="Google Shape;6159;g1144098fccd_0_10398"/>
              <p:cNvSpPr/>
              <p:nvPr/>
            </p:nvSpPr>
            <p:spPr>
              <a:xfrm>
                <a:off x="695282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0" name="Google Shape;6160;g1144098fccd_0_10398"/>
              <p:cNvSpPr/>
              <p:nvPr/>
            </p:nvSpPr>
            <p:spPr>
              <a:xfrm>
                <a:off x="752489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1" name="Google Shape;6161;g1144098fccd_0_10398"/>
              <p:cNvSpPr/>
              <p:nvPr/>
            </p:nvSpPr>
            <p:spPr>
              <a:xfrm>
                <a:off x="752489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2" name="Google Shape;6162;g1144098fccd_0_10398"/>
              <p:cNvSpPr/>
              <p:nvPr/>
            </p:nvSpPr>
            <p:spPr>
              <a:xfrm>
                <a:off x="808596" y="5181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3" name="Google Shape;6163;g1144098fccd_0_10398"/>
              <p:cNvSpPr/>
              <p:nvPr/>
            </p:nvSpPr>
            <p:spPr>
              <a:xfrm>
                <a:off x="808596" y="5753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4" name="Google Shape;6164;g1144098fccd_0_10398"/>
              <p:cNvSpPr/>
              <p:nvPr/>
            </p:nvSpPr>
            <p:spPr>
              <a:xfrm>
                <a:off x="869103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5" name="Google Shape;6165;g1144098fccd_0_10398"/>
              <p:cNvSpPr/>
              <p:nvPr/>
            </p:nvSpPr>
            <p:spPr>
              <a:xfrm>
                <a:off x="869103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6" name="Google Shape;6166;g1144098fccd_0_10398"/>
              <p:cNvSpPr/>
              <p:nvPr/>
            </p:nvSpPr>
            <p:spPr>
              <a:xfrm>
                <a:off x="925210" y="5181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7" name="Google Shape;6167;g1144098fccd_0_10398"/>
              <p:cNvSpPr/>
              <p:nvPr/>
            </p:nvSpPr>
            <p:spPr>
              <a:xfrm>
                <a:off x="925210" y="5753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8" name="Google Shape;6168;g1144098fccd_0_10398"/>
              <p:cNvSpPr/>
              <p:nvPr/>
            </p:nvSpPr>
            <p:spPr>
              <a:xfrm>
                <a:off x="404848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69" name="Google Shape;6169;g1144098fccd_0_10398"/>
              <p:cNvSpPr/>
              <p:nvPr/>
            </p:nvSpPr>
            <p:spPr>
              <a:xfrm>
                <a:off x="404848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0" name="Google Shape;6170;g1144098fccd_0_10398"/>
              <p:cNvSpPr/>
              <p:nvPr/>
            </p:nvSpPr>
            <p:spPr>
              <a:xfrm>
                <a:off x="464255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1" name="Google Shape;6171;g1144098fccd_0_10398"/>
              <p:cNvSpPr/>
              <p:nvPr/>
            </p:nvSpPr>
            <p:spPr>
              <a:xfrm>
                <a:off x="464255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2" name="Google Shape;6172;g1144098fccd_0_10398"/>
              <p:cNvSpPr/>
              <p:nvPr/>
            </p:nvSpPr>
            <p:spPr>
              <a:xfrm>
                <a:off x="521462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3" name="Google Shape;6173;g1144098fccd_0_10398"/>
              <p:cNvSpPr/>
              <p:nvPr/>
            </p:nvSpPr>
            <p:spPr>
              <a:xfrm>
                <a:off x="521462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4" name="Google Shape;6174;g1144098fccd_0_10398"/>
              <p:cNvSpPr/>
              <p:nvPr/>
            </p:nvSpPr>
            <p:spPr>
              <a:xfrm>
                <a:off x="578669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5" name="Google Shape;6175;g1144098fccd_0_10398"/>
              <p:cNvSpPr/>
              <p:nvPr/>
            </p:nvSpPr>
            <p:spPr>
              <a:xfrm>
                <a:off x="578669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6" name="Google Shape;6176;g1144098fccd_0_10398"/>
              <p:cNvSpPr/>
              <p:nvPr/>
            </p:nvSpPr>
            <p:spPr>
              <a:xfrm>
                <a:off x="638076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7" name="Google Shape;6177;g1144098fccd_0_10398"/>
              <p:cNvSpPr/>
              <p:nvPr/>
            </p:nvSpPr>
            <p:spPr>
              <a:xfrm>
                <a:off x="638076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8" name="Google Shape;6178;g1144098fccd_0_10398"/>
              <p:cNvSpPr/>
              <p:nvPr/>
            </p:nvSpPr>
            <p:spPr>
              <a:xfrm>
                <a:off x="231027" y="5181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79" name="Google Shape;6179;g1144098fccd_0_10398"/>
              <p:cNvSpPr/>
              <p:nvPr/>
            </p:nvSpPr>
            <p:spPr>
              <a:xfrm>
                <a:off x="231027" y="5753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0" name="Google Shape;6180;g1144098fccd_0_10398"/>
              <p:cNvSpPr/>
              <p:nvPr/>
            </p:nvSpPr>
            <p:spPr>
              <a:xfrm>
                <a:off x="288234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1" name="Google Shape;6181;g1144098fccd_0_10398"/>
              <p:cNvSpPr/>
              <p:nvPr/>
            </p:nvSpPr>
            <p:spPr>
              <a:xfrm>
                <a:off x="288234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2" name="Google Shape;6182;g1144098fccd_0_10398"/>
              <p:cNvSpPr/>
              <p:nvPr/>
            </p:nvSpPr>
            <p:spPr>
              <a:xfrm>
                <a:off x="345441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3" name="Google Shape;6183;g1144098fccd_0_10398"/>
              <p:cNvSpPr/>
              <p:nvPr/>
            </p:nvSpPr>
            <p:spPr>
              <a:xfrm>
                <a:off x="345441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4" name="Google Shape;6184;g1144098fccd_0_10398"/>
              <p:cNvSpPr/>
              <p:nvPr/>
            </p:nvSpPr>
            <p:spPr>
              <a:xfrm>
                <a:off x="116613" y="5181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5" name="Google Shape;6185;g1144098fccd_0_10398"/>
              <p:cNvSpPr/>
              <p:nvPr/>
            </p:nvSpPr>
            <p:spPr>
              <a:xfrm>
                <a:off x="116613" y="5753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6" name="Google Shape;6186;g1144098fccd_0_10398"/>
              <p:cNvSpPr/>
              <p:nvPr/>
            </p:nvSpPr>
            <p:spPr>
              <a:xfrm>
                <a:off x="173820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7" name="Google Shape;6187;g1144098fccd_0_10398"/>
              <p:cNvSpPr/>
              <p:nvPr/>
            </p:nvSpPr>
            <p:spPr>
              <a:xfrm>
                <a:off x="173820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8" name="Google Shape;6188;g1144098fccd_0_10398"/>
              <p:cNvSpPr/>
              <p:nvPr/>
            </p:nvSpPr>
            <p:spPr>
              <a:xfrm>
                <a:off x="695282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89" name="Google Shape;6189;g1144098fccd_0_10398"/>
              <p:cNvSpPr/>
              <p:nvPr/>
            </p:nvSpPr>
            <p:spPr>
              <a:xfrm>
                <a:off x="695282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0" name="Google Shape;6190;g1144098fccd_0_10398"/>
              <p:cNvSpPr/>
              <p:nvPr/>
            </p:nvSpPr>
            <p:spPr>
              <a:xfrm>
                <a:off x="752489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1" name="Google Shape;6191;g1144098fccd_0_10398"/>
              <p:cNvSpPr/>
              <p:nvPr/>
            </p:nvSpPr>
            <p:spPr>
              <a:xfrm>
                <a:off x="752489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2" name="Google Shape;6192;g1144098fccd_0_10398"/>
              <p:cNvSpPr/>
              <p:nvPr/>
            </p:nvSpPr>
            <p:spPr>
              <a:xfrm>
                <a:off x="808596" y="3993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3" name="Google Shape;6193;g1144098fccd_0_10398"/>
              <p:cNvSpPr/>
              <p:nvPr/>
            </p:nvSpPr>
            <p:spPr>
              <a:xfrm>
                <a:off x="808596" y="45654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4" name="Google Shape;6194;g1144098fccd_0_10398"/>
              <p:cNvSpPr/>
              <p:nvPr/>
            </p:nvSpPr>
            <p:spPr>
              <a:xfrm>
                <a:off x="869103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5" name="Google Shape;6195;g1144098fccd_0_10398"/>
              <p:cNvSpPr/>
              <p:nvPr/>
            </p:nvSpPr>
            <p:spPr>
              <a:xfrm>
                <a:off x="869103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6" name="Google Shape;6196;g1144098fccd_0_10398"/>
              <p:cNvSpPr/>
              <p:nvPr/>
            </p:nvSpPr>
            <p:spPr>
              <a:xfrm>
                <a:off x="925210" y="3993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7" name="Google Shape;6197;g1144098fccd_0_10398"/>
              <p:cNvSpPr/>
              <p:nvPr/>
            </p:nvSpPr>
            <p:spPr>
              <a:xfrm>
                <a:off x="925210" y="456549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8" name="Google Shape;6198;g1144098fccd_0_10398"/>
              <p:cNvSpPr/>
              <p:nvPr/>
            </p:nvSpPr>
            <p:spPr>
              <a:xfrm>
                <a:off x="404848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199" name="Google Shape;6199;g1144098fccd_0_10398"/>
              <p:cNvSpPr/>
              <p:nvPr/>
            </p:nvSpPr>
            <p:spPr>
              <a:xfrm>
                <a:off x="404848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0" name="Google Shape;6200;g1144098fccd_0_10398"/>
              <p:cNvSpPr/>
              <p:nvPr/>
            </p:nvSpPr>
            <p:spPr>
              <a:xfrm>
                <a:off x="464255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1" name="Google Shape;6201;g1144098fccd_0_10398"/>
              <p:cNvSpPr/>
              <p:nvPr/>
            </p:nvSpPr>
            <p:spPr>
              <a:xfrm>
                <a:off x="464255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2" name="Google Shape;6202;g1144098fccd_0_10398"/>
              <p:cNvSpPr/>
              <p:nvPr/>
            </p:nvSpPr>
            <p:spPr>
              <a:xfrm>
                <a:off x="521462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3" name="Google Shape;6203;g1144098fccd_0_10398"/>
              <p:cNvSpPr/>
              <p:nvPr/>
            </p:nvSpPr>
            <p:spPr>
              <a:xfrm>
                <a:off x="521462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4" name="Google Shape;6204;g1144098fccd_0_10398"/>
              <p:cNvSpPr/>
              <p:nvPr/>
            </p:nvSpPr>
            <p:spPr>
              <a:xfrm>
                <a:off x="578669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5" name="Google Shape;6205;g1144098fccd_0_10398"/>
              <p:cNvSpPr/>
              <p:nvPr/>
            </p:nvSpPr>
            <p:spPr>
              <a:xfrm>
                <a:off x="578669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6" name="Google Shape;6206;g1144098fccd_0_10398"/>
              <p:cNvSpPr/>
              <p:nvPr/>
            </p:nvSpPr>
            <p:spPr>
              <a:xfrm>
                <a:off x="638076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7" name="Google Shape;6207;g1144098fccd_0_10398"/>
              <p:cNvSpPr/>
              <p:nvPr/>
            </p:nvSpPr>
            <p:spPr>
              <a:xfrm>
                <a:off x="638076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8" name="Google Shape;6208;g1144098fccd_0_10398"/>
              <p:cNvSpPr/>
              <p:nvPr/>
            </p:nvSpPr>
            <p:spPr>
              <a:xfrm>
                <a:off x="231027" y="39934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09" name="Google Shape;6209;g1144098fccd_0_10398"/>
              <p:cNvSpPr/>
              <p:nvPr/>
            </p:nvSpPr>
            <p:spPr>
              <a:xfrm>
                <a:off x="231027" y="456549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0" name="Google Shape;6210;g1144098fccd_0_10398"/>
              <p:cNvSpPr/>
              <p:nvPr/>
            </p:nvSpPr>
            <p:spPr>
              <a:xfrm>
                <a:off x="288234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1" name="Google Shape;6211;g1144098fccd_0_10398"/>
              <p:cNvSpPr/>
              <p:nvPr/>
            </p:nvSpPr>
            <p:spPr>
              <a:xfrm>
                <a:off x="288234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2" name="Google Shape;6212;g1144098fccd_0_10398"/>
              <p:cNvSpPr/>
              <p:nvPr/>
            </p:nvSpPr>
            <p:spPr>
              <a:xfrm>
                <a:off x="345441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3" name="Google Shape;6213;g1144098fccd_0_10398"/>
              <p:cNvSpPr/>
              <p:nvPr/>
            </p:nvSpPr>
            <p:spPr>
              <a:xfrm>
                <a:off x="345441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4" name="Google Shape;6214;g1144098fccd_0_10398"/>
              <p:cNvSpPr/>
              <p:nvPr/>
            </p:nvSpPr>
            <p:spPr>
              <a:xfrm>
                <a:off x="116613" y="39934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5" name="Google Shape;6215;g1144098fccd_0_10398"/>
              <p:cNvSpPr/>
              <p:nvPr/>
            </p:nvSpPr>
            <p:spPr>
              <a:xfrm>
                <a:off x="116613" y="456549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6" name="Google Shape;6216;g1144098fccd_0_10398"/>
              <p:cNvSpPr/>
              <p:nvPr/>
            </p:nvSpPr>
            <p:spPr>
              <a:xfrm>
                <a:off x="173820" y="39934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7" name="Google Shape;6217;g1144098fccd_0_10398"/>
              <p:cNvSpPr/>
              <p:nvPr/>
            </p:nvSpPr>
            <p:spPr>
              <a:xfrm>
                <a:off x="173820" y="456549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8" name="Google Shape;6218;g1144098fccd_0_10398"/>
              <p:cNvSpPr/>
              <p:nvPr/>
            </p:nvSpPr>
            <p:spPr>
              <a:xfrm>
                <a:off x="695282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19" name="Google Shape;6219;g1144098fccd_0_10398"/>
              <p:cNvSpPr/>
              <p:nvPr/>
            </p:nvSpPr>
            <p:spPr>
              <a:xfrm>
                <a:off x="695282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0" name="Google Shape;6220;g1144098fccd_0_10398"/>
              <p:cNvSpPr/>
              <p:nvPr/>
            </p:nvSpPr>
            <p:spPr>
              <a:xfrm>
                <a:off x="752489" y="28713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1" name="Google Shape;6221;g1144098fccd_0_10398"/>
              <p:cNvSpPr/>
              <p:nvPr/>
            </p:nvSpPr>
            <p:spPr>
              <a:xfrm>
                <a:off x="752489" y="3443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2" name="Google Shape;6222;g1144098fccd_0_10398"/>
              <p:cNvSpPr/>
              <p:nvPr/>
            </p:nvSpPr>
            <p:spPr>
              <a:xfrm>
                <a:off x="808596" y="287131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3" name="Google Shape;6223;g1144098fccd_0_10398"/>
              <p:cNvSpPr/>
              <p:nvPr/>
            </p:nvSpPr>
            <p:spPr>
              <a:xfrm>
                <a:off x="808596" y="3443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4" name="Google Shape;6224;g1144098fccd_0_10398"/>
              <p:cNvSpPr/>
              <p:nvPr/>
            </p:nvSpPr>
            <p:spPr>
              <a:xfrm>
                <a:off x="869103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5" name="Google Shape;6225;g1144098fccd_0_10398"/>
              <p:cNvSpPr/>
              <p:nvPr/>
            </p:nvSpPr>
            <p:spPr>
              <a:xfrm>
                <a:off x="869103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6" name="Google Shape;6226;g1144098fccd_0_10398"/>
              <p:cNvSpPr/>
              <p:nvPr/>
            </p:nvSpPr>
            <p:spPr>
              <a:xfrm>
                <a:off x="925210" y="287131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7" name="Google Shape;6227;g1144098fccd_0_10398"/>
              <p:cNvSpPr/>
              <p:nvPr/>
            </p:nvSpPr>
            <p:spPr>
              <a:xfrm>
                <a:off x="925210" y="3443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8" name="Google Shape;6228;g1144098fccd_0_10398"/>
              <p:cNvSpPr/>
              <p:nvPr/>
            </p:nvSpPr>
            <p:spPr>
              <a:xfrm>
                <a:off x="404848" y="28713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29" name="Google Shape;6229;g1144098fccd_0_10398"/>
              <p:cNvSpPr/>
              <p:nvPr/>
            </p:nvSpPr>
            <p:spPr>
              <a:xfrm>
                <a:off x="404848" y="3443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0" name="Google Shape;6230;g1144098fccd_0_10398"/>
              <p:cNvSpPr/>
              <p:nvPr/>
            </p:nvSpPr>
            <p:spPr>
              <a:xfrm>
                <a:off x="464255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1" name="Google Shape;6231;g1144098fccd_0_10398"/>
              <p:cNvSpPr/>
              <p:nvPr/>
            </p:nvSpPr>
            <p:spPr>
              <a:xfrm>
                <a:off x="464255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2" name="Google Shape;6232;g1144098fccd_0_10398"/>
              <p:cNvSpPr/>
              <p:nvPr/>
            </p:nvSpPr>
            <p:spPr>
              <a:xfrm>
                <a:off x="521462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3" name="Google Shape;6233;g1144098fccd_0_10398"/>
              <p:cNvSpPr/>
              <p:nvPr/>
            </p:nvSpPr>
            <p:spPr>
              <a:xfrm>
                <a:off x="521462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4" name="Google Shape;6234;g1144098fccd_0_10398"/>
              <p:cNvSpPr/>
              <p:nvPr/>
            </p:nvSpPr>
            <p:spPr>
              <a:xfrm>
                <a:off x="578669" y="28713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5" name="Google Shape;6235;g1144098fccd_0_10398"/>
              <p:cNvSpPr/>
              <p:nvPr/>
            </p:nvSpPr>
            <p:spPr>
              <a:xfrm>
                <a:off x="578669" y="3443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6" name="Google Shape;6236;g1144098fccd_0_10398"/>
              <p:cNvSpPr/>
              <p:nvPr/>
            </p:nvSpPr>
            <p:spPr>
              <a:xfrm>
                <a:off x="638076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7" name="Google Shape;6237;g1144098fccd_0_10398"/>
              <p:cNvSpPr/>
              <p:nvPr/>
            </p:nvSpPr>
            <p:spPr>
              <a:xfrm>
                <a:off x="638076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8" name="Google Shape;6238;g1144098fccd_0_10398"/>
              <p:cNvSpPr/>
              <p:nvPr/>
            </p:nvSpPr>
            <p:spPr>
              <a:xfrm>
                <a:off x="231027" y="287131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39" name="Google Shape;6239;g1144098fccd_0_10398"/>
              <p:cNvSpPr/>
              <p:nvPr/>
            </p:nvSpPr>
            <p:spPr>
              <a:xfrm>
                <a:off x="231027" y="3443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0" name="Google Shape;6240;g1144098fccd_0_10398"/>
              <p:cNvSpPr/>
              <p:nvPr/>
            </p:nvSpPr>
            <p:spPr>
              <a:xfrm>
                <a:off x="288234" y="28713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1" name="Google Shape;6241;g1144098fccd_0_10398"/>
              <p:cNvSpPr/>
              <p:nvPr/>
            </p:nvSpPr>
            <p:spPr>
              <a:xfrm>
                <a:off x="288234" y="3443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2" name="Google Shape;6242;g1144098fccd_0_10398"/>
              <p:cNvSpPr/>
              <p:nvPr/>
            </p:nvSpPr>
            <p:spPr>
              <a:xfrm>
                <a:off x="345441" y="287131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3" name="Google Shape;6243;g1144098fccd_0_10398"/>
              <p:cNvSpPr/>
              <p:nvPr/>
            </p:nvSpPr>
            <p:spPr>
              <a:xfrm>
                <a:off x="345441" y="34433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4" name="Google Shape;6244;g1144098fccd_0_10398"/>
              <p:cNvSpPr/>
              <p:nvPr/>
            </p:nvSpPr>
            <p:spPr>
              <a:xfrm>
                <a:off x="173820" y="287131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5" name="Google Shape;6245;g1144098fccd_0_10398"/>
              <p:cNvSpPr/>
              <p:nvPr/>
            </p:nvSpPr>
            <p:spPr>
              <a:xfrm>
                <a:off x="173820" y="344337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6" name="Google Shape;6246;g1144098fccd_0_10398"/>
              <p:cNvSpPr/>
              <p:nvPr/>
            </p:nvSpPr>
            <p:spPr>
              <a:xfrm>
                <a:off x="116613" y="287131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7" name="Google Shape;6247;g1144098fccd_0_10398"/>
              <p:cNvSpPr/>
              <p:nvPr/>
            </p:nvSpPr>
            <p:spPr>
              <a:xfrm>
                <a:off x="116613" y="3443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8" name="Google Shape;6248;g1144098fccd_0_10398"/>
              <p:cNvSpPr/>
              <p:nvPr/>
            </p:nvSpPr>
            <p:spPr>
              <a:xfrm>
                <a:off x="695282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49" name="Google Shape;6249;g1144098fccd_0_10398"/>
              <p:cNvSpPr/>
              <p:nvPr/>
            </p:nvSpPr>
            <p:spPr>
              <a:xfrm>
                <a:off x="695282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0" name="Google Shape;6250;g1144098fccd_0_10398"/>
              <p:cNvSpPr/>
              <p:nvPr/>
            </p:nvSpPr>
            <p:spPr>
              <a:xfrm>
                <a:off x="752489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1" name="Google Shape;6251;g1144098fccd_0_10398"/>
              <p:cNvSpPr/>
              <p:nvPr/>
            </p:nvSpPr>
            <p:spPr>
              <a:xfrm>
                <a:off x="752489" y="2310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2" name="Google Shape;6252;g1144098fccd_0_10398"/>
              <p:cNvSpPr/>
              <p:nvPr/>
            </p:nvSpPr>
            <p:spPr>
              <a:xfrm>
                <a:off x="808596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3" name="Google Shape;6253;g1144098fccd_0_10398"/>
              <p:cNvSpPr/>
              <p:nvPr/>
            </p:nvSpPr>
            <p:spPr>
              <a:xfrm>
                <a:off x="808596" y="2310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4" name="Google Shape;6254;g1144098fccd_0_10398"/>
              <p:cNvSpPr/>
              <p:nvPr/>
            </p:nvSpPr>
            <p:spPr>
              <a:xfrm>
                <a:off x="869103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5" name="Google Shape;6255;g1144098fccd_0_10398"/>
              <p:cNvSpPr/>
              <p:nvPr/>
            </p:nvSpPr>
            <p:spPr>
              <a:xfrm>
                <a:off x="869103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6" name="Google Shape;6256;g1144098fccd_0_10398"/>
              <p:cNvSpPr/>
              <p:nvPr/>
            </p:nvSpPr>
            <p:spPr>
              <a:xfrm>
                <a:off x="925210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7" name="Google Shape;6257;g1144098fccd_0_10398"/>
              <p:cNvSpPr/>
              <p:nvPr/>
            </p:nvSpPr>
            <p:spPr>
              <a:xfrm>
                <a:off x="925210" y="23102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8" name="Google Shape;6258;g1144098fccd_0_10398"/>
              <p:cNvSpPr/>
              <p:nvPr/>
            </p:nvSpPr>
            <p:spPr>
              <a:xfrm>
                <a:off x="404848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59" name="Google Shape;6259;g1144098fccd_0_10398"/>
              <p:cNvSpPr/>
              <p:nvPr/>
            </p:nvSpPr>
            <p:spPr>
              <a:xfrm>
                <a:off x="404848" y="2310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0" name="Google Shape;6260;g1144098fccd_0_10398"/>
              <p:cNvSpPr/>
              <p:nvPr/>
            </p:nvSpPr>
            <p:spPr>
              <a:xfrm>
                <a:off x="464255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1" name="Google Shape;6261;g1144098fccd_0_10398"/>
              <p:cNvSpPr/>
              <p:nvPr/>
            </p:nvSpPr>
            <p:spPr>
              <a:xfrm>
                <a:off x="464255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2" name="Google Shape;6262;g1144098fccd_0_10398"/>
              <p:cNvSpPr/>
              <p:nvPr/>
            </p:nvSpPr>
            <p:spPr>
              <a:xfrm>
                <a:off x="521462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3" name="Google Shape;6263;g1144098fccd_0_10398"/>
              <p:cNvSpPr/>
              <p:nvPr/>
            </p:nvSpPr>
            <p:spPr>
              <a:xfrm>
                <a:off x="521462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4" name="Google Shape;6264;g1144098fccd_0_10398"/>
              <p:cNvSpPr/>
              <p:nvPr/>
            </p:nvSpPr>
            <p:spPr>
              <a:xfrm>
                <a:off x="578669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5" name="Google Shape;6265;g1144098fccd_0_10398"/>
              <p:cNvSpPr/>
              <p:nvPr/>
            </p:nvSpPr>
            <p:spPr>
              <a:xfrm>
                <a:off x="578669" y="2310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6" name="Google Shape;6266;g1144098fccd_0_10398"/>
              <p:cNvSpPr/>
              <p:nvPr/>
            </p:nvSpPr>
            <p:spPr>
              <a:xfrm>
                <a:off x="638076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7" name="Google Shape;6267;g1144098fccd_0_10398"/>
              <p:cNvSpPr/>
              <p:nvPr/>
            </p:nvSpPr>
            <p:spPr>
              <a:xfrm>
                <a:off x="638076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8" name="Google Shape;6268;g1144098fccd_0_10398"/>
              <p:cNvSpPr/>
              <p:nvPr/>
            </p:nvSpPr>
            <p:spPr>
              <a:xfrm>
                <a:off x="231027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69" name="Google Shape;6269;g1144098fccd_0_10398"/>
              <p:cNvSpPr/>
              <p:nvPr/>
            </p:nvSpPr>
            <p:spPr>
              <a:xfrm>
                <a:off x="231027" y="231025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0" name="Google Shape;6270;g1144098fccd_0_10398"/>
              <p:cNvSpPr/>
              <p:nvPr/>
            </p:nvSpPr>
            <p:spPr>
              <a:xfrm>
                <a:off x="288234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1" name="Google Shape;6271;g1144098fccd_0_10398"/>
              <p:cNvSpPr/>
              <p:nvPr/>
            </p:nvSpPr>
            <p:spPr>
              <a:xfrm>
                <a:off x="288234" y="2310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2" name="Google Shape;6272;g1144098fccd_0_10398"/>
              <p:cNvSpPr/>
              <p:nvPr/>
            </p:nvSpPr>
            <p:spPr>
              <a:xfrm>
                <a:off x="345441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3" name="Google Shape;6273;g1144098fccd_0_10398"/>
              <p:cNvSpPr/>
              <p:nvPr/>
            </p:nvSpPr>
            <p:spPr>
              <a:xfrm>
                <a:off x="345441" y="2310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4" name="Google Shape;6274;g1144098fccd_0_10398"/>
              <p:cNvSpPr/>
              <p:nvPr/>
            </p:nvSpPr>
            <p:spPr>
              <a:xfrm>
                <a:off x="116613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5" name="Google Shape;6275;g1144098fccd_0_10398"/>
              <p:cNvSpPr/>
              <p:nvPr/>
            </p:nvSpPr>
            <p:spPr>
              <a:xfrm>
                <a:off x="116613" y="231025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6" name="Google Shape;6276;g1144098fccd_0_10398"/>
              <p:cNvSpPr/>
              <p:nvPr/>
            </p:nvSpPr>
            <p:spPr>
              <a:xfrm>
                <a:off x="173820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7" name="Google Shape;6277;g1144098fccd_0_10398"/>
              <p:cNvSpPr/>
              <p:nvPr/>
            </p:nvSpPr>
            <p:spPr>
              <a:xfrm>
                <a:off x="173820" y="231025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8" name="Google Shape;6278;g1144098fccd_0_10398"/>
              <p:cNvSpPr/>
              <p:nvPr/>
            </p:nvSpPr>
            <p:spPr>
              <a:xfrm>
                <a:off x="695282" y="5390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79" name="Google Shape;6279;g1144098fccd_0_10398"/>
              <p:cNvSpPr/>
              <p:nvPr/>
            </p:nvSpPr>
            <p:spPr>
              <a:xfrm>
                <a:off x="695282" y="1111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0" name="Google Shape;6280;g1144098fccd_0_10398"/>
              <p:cNvSpPr/>
              <p:nvPr/>
            </p:nvSpPr>
            <p:spPr>
              <a:xfrm>
                <a:off x="752489" y="5390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1" name="Google Shape;6281;g1144098fccd_0_10398"/>
              <p:cNvSpPr/>
              <p:nvPr/>
            </p:nvSpPr>
            <p:spPr>
              <a:xfrm>
                <a:off x="752489" y="1111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2" name="Google Shape;6282;g1144098fccd_0_10398"/>
              <p:cNvSpPr/>
              <p:nvPr/>
            </p:nvSpPr>
            <p:spPr>
              <a:xfrm>
                <a:off x="808596" y="5390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3" name="Google Shape;6283;g1144098fccd_0_10398"/>
              <p:cNvSpPr/>
              <p:nvPr/>
            </p:nvSpPr>
            <p:spPr>
              <a:xfrm>
                <a:off x="808596" y="1111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4" name="Google Shape;6284;g1144098fccd_0_10398"/>
              <p:cNvSpPr/>
              <p:nvPr/>
            </p:nvSpPr>
            <p:spPr>
              <a:xfrm>
                <a:off x="869103" y="5390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5" name="Google Shape;6285;g1144098fccd_0_10398"/>
              <p:cNvSpPr/>
              <p:nvPr/>
            </p:nvSpPr>
            <p:spPr>
              <a:xfrm>
                <a:off x="869103" y="1111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6" name="Google Shape;6286;g1144098fccd_0_10398"/>
              <p:cNvSpPr/>
              <p:nvPr/>
            </p:nvSpPr>
            <p:spPr>
              <a:xfrm>
                <a:off x="925210" y="5390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7" name="Google Shape;6287;g1144098fccd_0_10398"/>
              <p:cNvSpPr/>
              <p:nvPr/>
            </p:nvSpPr>
            <p:spPr>
              <a:xfrm>
                <a:off x="925210" y="1111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8" name="Google Shape;6288;g1144098fccd_0_10398"/>
              <p:cNvSpPr/>
              <p:nvPr/>
            </p:nvSpPr>
            <p:spPr>
              <a:xfrm>
                <a:off x="404848" y="5390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89" name="Google Shape;6289;g1144098fccd_0_10398"/>
              <p:cNvSpPr/>
              <p:nvPr/>
            </p:nvSpPr>
            <p:spPr>
              <a:xfrm>
                <a:off x="404848" y="1111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0" name="Google Shape;6290;g1144098fccd_0_10398"/>
              <p:cNvSpPr/>
              <p:nvPr/>
            </p:nvSpPr>
            <p:spPr>
              <a:xfrm>
                <a:off x="464255" y="5390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1" name="Google Shape;6291;g1144098fccd_0_10398"/>
              <p:cNvSpPr/>
              <p:nvPr/>
            </p:nvSpPr>
            <p:spPr>
              <a:xfrm>
                <a:off x="464255" y="1111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2" name="Google Shape;6292;g1144098fccd_0_10398"/>
              <p:cNvSpPr/>
              <p:nvPr/>
            </p:nvSpPr>
            <p:spPr>
              <a:xfrm>
                <a:off x="521462" y="5390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3" name="Google Shape;6293;g1144098fccd_0_10398"/>
              <p:cNvSpPr/>
              <p:nvPr/>
            </p:nvSpPr>
            <p:spPr>
              <a:xfrm>
                <a:off x="521462" y="1111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4" name="Google Shape;6294;g1144098fccd_0_10398"/>
              <p:cNvSpPr/>
              <p:nvPr/>
            </p:nvSpPr>
            <p:spPr>
              <a:xfrm>
                <a:off x="578669" y="5390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5" name="Google Shape;6295;g1144098fccd_0_10398"/>
              <p:cNvSpPr/>
              <p:nvPr/>
            </p:nvSpPr>
            <p:spPr>
              <a:xfrm>
                <a:off x="578669" y="1111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6" name="Google Shape;6296;g1144098fccd_0_10398"/>
              <p:cNvSpPr/>
              <p:nvPr/>
            </p:nvSpPr>
            <p:spPr>
              <a:xfrm>
                <a:off x="638076" y="5390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7" name="Google Shape;6297;g1144098fccd_0_10398"/>
              <p:cNvSpPr/>
              <p:nvPr/>
            </p:nvSpPr>
            <p:spPr>
              <a:xfrm>
                <a:off x="695282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8" name="Google Shape;6298;g1144098fccd_0_10398"/>
              <p:cNvSpPr/>
              <p:nvPr/>
            </p:nvSpPr>
            <p:spPr>
              <a:xfrm>
                <a:off x="464255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299" name="Google Shape;6299;g1144098fccd_0_10398"/>
              <p:cNvSpPr/>
              <p:nvPr/>
            </p:nvSpPr>
            <p:spPr>
              <a:xfrm>
                <a:off x="521462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0" name="Google Shape;6300;g1144098fccd_0_10398"/>
              <p:cNvSpPr/>
              <p:nvPr/>
            </p:nvSpPr>
            <p:spPr>
              <a:xfrm>
                <a:off x="578669" y="-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1" name="Google Shape;6301;g1144098fccd_0_10398"/>
              <p:cNvSpPr/>
              <p:nvPr/>
            </p:nvSpPr>
            <p:spPr>
              <a:xfrm>
                <a:off x="638076" y="-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2" name="Google Shape;6302;g1144098fccd_0_10398"/>
              <p:cNvSpPr/>
              <p:nvPr/>
            </p:nvSpPr>
            <p:spPr>
              <a:xfrm>
                <a:off x="638076" y="1111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3" name="Google Shape;6303;g1144098fccd_0_10398"/>
              <p:cNvSpPr/>
              <p:nvPr/>
            </p:nvSpPr>
            <p:spPr>
              <a:xfrm>
                <a:off x="1154037" y="7491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4" name="Google Shape;6304;g1144098fccd_0_10398"/>
              <p:cNvSpPr/>
              <p:nvPr/>
            </p:nvSpPr>
            <p:spPr>
              <a:xfrm>
                <a:off x="1211244" y="74918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5" name="Google Shape;6305;g1144098fccd_0_10398"/>
              <p:cNvSpPr/>
              <p:nvPr/>
            </p:nvSpPr>
            <p:spPr>
              <a:xfrm>
                <a:off x="980217" y="74918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6" name="Google Shape;6306;g1144098fccd_0_10398"/>
              <p:cNvSpPr/>
              <p:nvPr/>
            </p:nvSpPr>
            <p:spPr>
              <a:xfrm>
                <a:off x="1039624" y="749181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7" name="Google Shape;6307;g1144098fccd_0_10398"/>
              <p:cNvSpPr/>
              <p:nvPr/>
            </p:nvSpPr>
            <p:spPr>
              <a:xfrm>
                <a:off x="1096831" y="74918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8" name="Google Shape;6308;g1144098fccd_0_10398"/>
              <p:cNvSpPr/>
              <p:nvPr/>
            </p:nvSpPr>
            <p:spPr>
              <a:xfrm>
                <a:off x="1154037" y="806387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09" name="Google Shape;6309;g1144098fccd_0_10398"/>
              <p:cNvSpPr/>
              <p:nvPr/>
            </p:nvSpPr>
            <p:spPr>
              <a:xfrm>
                <a:off x="1039624" y="806387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0" name="Google Shape;6310;g1144098fccd_0_10398"/>
              <p:cNvSpPr/>
              <p:nvPr/>
            </p:nvSpPr>
            <p:spPr>
              <a:xfrm>
                <a:off x="1096831" y="80638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1" name="Google Shape;6311;g1144098fccd_0_10398"/>
              <p:cNvSpPr/>
              <p:nvPr/>
            </p:nvSpPr>
            <p:spPr>
              <a:xfrm>
                <a:off x="1154037" y="63256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2" name="Google Shape;6312;g1144098fccd_0_10398"/>
              <p:cNvSpPr/>
              <p:nvPr/>
            </p:nvSpPr>
            <p:spPr>
              <a:xfrm>
                <a:off x="1154037" y="68977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3" name="Google Shape;6313;g1144098fccd_0_10398"/>
              <p:cNvSpPr/>
              <p:nvPr/>
            </p:nvSpPr>
            <p:spPr>
              <a:xfrm>
                <a:off x="1211244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4" name="Google Shape;6314;g1144098fccd_0_10398"/>
              <p:cNvSpPr/>
              <p:nvPr/>
            </p:nvSpPr>
            <p:spPr>
              <a:xfrm>
                <a:off x="1211244" y="68977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5" name="Google Shape;6315;g1144098fccd_0_10398"/>
              <p:cNvSpPr/>
              <p:nvPr/>
            </p:nvSpPr>
            <p:spPr>
              <a:xfrm>
                <a:off x="1268451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6" name="Google Shape;6316;g1144098fccd_0_10398"/>
              <p:cNvSpPr/>
              <p:nvPr/>
            </p:nvSpPr>
            <p:spPr>
              <a:xfrm>
                <a:off x="1268451" y="68977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7" name="Google Shape;6317;g1144098fccd_0_10398"/>
              <p:cNvSpPr/>
              <p:nvPr/>
            </p:nvSpPr>
            <p:spPr>
              <a:xfrm>
                <a:off x="1327858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8" name="Google Shape;6318;g1144098fccd_0_10398"/>
              <p:cNvSpPr/>
              <p:nvPr/>
            </p:nvSpPr>
            <p:spPr>
              <a:xfrm>
                <a:off x="1385065" y="632568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19" name="Google Shape;6319;g1144098fccd_0_10398"/>
              <p:cNvSpPr/>
              <p:nvPr/>
            </p:nvSpPr>
            <p:spPr>
              <a:xfrm>
                <a:off x="980217" y="632568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0" name="Google Shape;6320;g1144098fccd_0_10398"/>
              <p:cNvSpPr/>
              <p:nvPr/>
            </p:nvSpPr>
            <p:spPr>
              <a:xfrm>
                <a:off x="980217" y="68977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1" name="Google Shape;6321;g1144098fccd_0_10398"/>
              <p:cNvSpPr/>
              <p:nvPr/>
            </p:nvSpPr>
            <p:spPr>
              <a:xfrm>
                <a:off x="1039624" y="632568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2" name="Google Shape;6322;g1144098fccd_0_10398"/>
              <p:cNvSpPr/>
              <p:nvPr/>
            </p:nvSpPr>
            <p:spPr>
              <a:xfrm>
                <a:off x="1039624" y="689774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3" name="Google Shape;6323;g1144098fccd_0_10398"/>
              <p:cNvSpPr/>
              <p:nvPr/>
            </p:nvSpPr>
            <p:spPr>
              <a:xfrm>
                <a:off x="1096831" y="632568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4" name="Google Shape;6324;g1144098fccd_0_10398"/>
              <p:cNvSpPr/>
              <p:nvPr/>
            </p:nvSpPr>
            <p:spPr>
              <a:xfrm>
                <a:off x="1096831" y="689774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5" name="Google Shape;6325;g1144098fccd_0_10398"/>
              <p:cNvSpPr/>
              <p:nvPr/>
            </p:nvSpPr>
            <p:spPr>
              <a:xfrm>
                <a:off x="1154037" y="5181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6" name="Google Shape;6326;g1144098fccd_0_10398"/>
              <p:cNvSpPr/>
              <p:nvPr/>
            </p:nvSpPr>
            <p:spPr>
              <a:xfrm>
                <a:off x="1154037" y="5753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7" name="Google Shape;6327;g1144098fccd_0_10398"/>
              <p:cNvSpPr/>
              <p:nvPr/>
            </p:nvSpPr>
            <p:spPr>
              <a:xfrm>
                <a:off x="1211244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8" name="Google Shape;6328;g1144098fccd_0_10398"/>
              <p:cNvSpPr/>
              <p:nvPr/>
            </p:nvSpPr>
            <p:spPr>
              <a:xfrm>
                <a:off x="1211244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29" name="Google Shape;6329;g1144098fccd_0_10398"/>
              <p:cNvSpPr/>
              <p:nvPr/>
            </p:nvSpPr>
            <p:spPr>
              <a:xfrm>
                <a:off x="1268451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0" name="Google Shape;6330;g1144098fccd_0_10398"/>
              <p:cNvSpPr/>
              <p:nvPr/>
            </p:nvSpPr>
            <p:spPr>
              <a:xfrm>
                <a:off x="1268451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1" name="Google Shape;6331;g1144098fccd_0_10398"/>
              <p:cNvSpPr/>
              <p:nvPr/>
            </p:nvSpPr>
            <p:spPr>
              <a:xfrm>
                <a:off x="1327858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2" name="Google Shape;6332;g1144098fccd_0_10398"/>
              <p:cNvSpPr/>
              <p:nvPr/>
            </p:nvSpPr>
            <p:spPr>
              <a:xfrm>
                <a:off x="1327858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3" name="Google Shape;6333;g1144098fccd_0_10398"/>
              <p:cNvSpPr/>
              <p:nvPr/>
            </p:nvSpPr>
            <p:spPr>
              <a:xfrm>
                <a:off x="1385065" y="5181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4" name="Google Shape;6334;g1144098fccd_0_10398"/>
              <p:cNvSpPr/>
              <p:nvPr/>
            </p:nvSpPr>
            <p:spPr>
              <a:xfrm>
                <a:off x="1385065" y="5753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5" name="Google Shape;6335;g1144098fccd_0_10398"/>
              <p:cNvSpPr/>
              <p:nvPr/>
            </p:nvSpPr>
            <p:spPr>
              <a:xfrm>
                <a:off x="980217" y="5181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6" name="Google Shape;6336;g1144098fccd_0_10398"/>
              <p:cNvSpPr/>
              <p:nvPr/>
            </p:nvSpPr>
            <p:spPr>
              <a:xfrm>
                <a:off x="980217" y="57536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7" name="Google Shape;6337;g1144098fccd_0_10398"/>
              <p:cNvSpPr/>
              <p:nvPr/>
            </p:nvSpPr>
            <p:spPr>
              <a:xfrm>
                <a:off x="1039624" y="51815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8" name="Google Shape;6338;g1144098fccd_0_10398"/>
              <p:cNvSpPr/>
              <p:nvPr/>
            </p:nvSpPr>
            <p:spPr>
              <a:xfrm>
                <a:off x="1039624" y="5753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39" name="Google Shape;6339;g1144098fccd_0_10398"/>
              <p:cNvSpPr/>
              <p:nvPr/>
            </p:nvSpPr>
            <p:spPr>
              <a:xfrm>
                <a:off x="1096831" y="51815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0" name="Google Shape;6340;g1144098fccd_0_10398"/>
              <p:cNvSpPr/>
              <p:nvPr/>
            </p:nvSpPr>
            <p:spPr>
              <a:xfrm>
                <a:off x="1096831" y="57536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1" name="Google Shape;6341;g1144098fccd_0_10398"/>
              <p:cNvSpPr/>
              <p:nvPr/>
            </p:nvSpPr>
            <p:spPr>
              <a:xfrm>
                <a:off x="1268451" y="399343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2" name="Google Shape;6342;g1144098fccd_0_10398"/>
              <p:cNvSpPr/>
              <p:nvPr/>
            </p:nvSpPr>
            <p:spPr>
              <a:xfrm>
                <a:off x="1268451" y="456549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grpSp>
          <p:nvGrpSpPr>
            <p:cNvPr id="6343" name="Google Shape;6343;g1144098fccd_0_10398"/>
            <p:cNvGrpSpPr/>
            <p:nvPr/>
          </p:nvGrpSpPr>
          <p:grpSpPr>
            <a:xfrm>
              <a:off x="-1" y="229924"/>
              <a:ext cx="2237562" cy="2117625"/>
              <a:chOff x="0" y="0"/>
              <a:chExt cx="2237562" cy="2117625"/>
            </a:xfrm>
          </p:grpSpPr>
          <p:sp>
            <p:nvSpPr>
              <p:cNvPr id="6344" name="Google Shape;6344;g1144098fccd_0_10398"/>
              <p:cNvSpPr/>
              <p:nvPr/>
            </p:nvSpPr>
            <p:spPr>
              <a:xfrm>
                <a:off x="1734907" y="4620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5" name="Google Shape;6345;g1144098fccd_0_10398"/>
              <p:cNvSpPr/>
              <p:nvPr/>
            </p:nvSpPr>
            <p:spPr>
              <a:xfrm>
                <a:off x="1734907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6" name="Google Shape;6346;g1144098fccd_0_10398"/>
              <p:cNvSpPr/>
              <p:nvPr/>
            </p:nvSpPr>
            <p:spPr>
              <a:xfrm>
                <a:off x="1792114" y="4620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7" name="Google Shape;6347;g1144098fccd_0_10398"/>
              <p:cNvSpPr/>
              <p:nvPr/>
            </p:nvSpPr>
            <p:spPr>
              <a:xfrm>
                <a:off x="1792114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8" name="Google Shape;6348;g1144098fccd_0_10398"/>
              <p:cNvSpPr/>
              <p:nvPr/>
            </p:nvSpPr>
            <p:spPr>
              <a:xfrm>
                <a:off x="1848220" y="695275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49" name="Google Shape;6349;g1144098fccd_0_10398"/>
              <p:cNvSpPr/>
              <p:nvPr/>
            </p:nvSpPr>
            <p:spPr>
              <a:xfrm>
                <a:off x="1905427" y="69527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0" name="Google Shape;6350;g1144098fccd_0_10398"/>
              <p:cNvSpPr/>
              <p:nvPr/>
            </p:nvSpPr>
            <p:spPr>
              <a:xfrm>
                <a:off x="1848220" y="58086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1" name="Google Shape;6351;g1144098fccd_0_10398"/>
              <p:cNvSpPr/>
              <p:nvPr/>
            </p:nvSpPr>
            <p:spPr>
              <a:xfrm>
                <a:off x="1848220" y="638069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2" name="Google Shape;6352;g1144098fccd_0_10398"/>
              <p:cNvSpPr/>
              <p:nvPr/>
            </p:nvSpPr>
            <p:spPr>
              <a:xfrm>
                <a:off x="1848220" y="4620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3" name="Google Shape;6353;g1144098fccd_0_10398"/>
              <p:cNvSpPr/>
              <p:nvPr/>
            </p:nvSpPr>
            <p:spPr>
              <a:xfrm>
                <a:off x="1848220" y="51925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4" name="Google Shape;6354;g1144098fccd_0_10398"/>
              <p:cNvSpPr/>
              <p:nvPr/>
            </p:nvSpPr>
            <p:spPr>
              <a:xfrm>
                <a:off x="1905427" y="4620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5" name="Google Shape;6355;g1144098fccd_0_10398"/>
              <p:cNvSpPr/>
              <p:nvPr/>
            </p:nvSpPr>
            <p:spPr>
              <a:xfrm>
                <a:off x="1905427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6" name="Google Shape;6356;g1144098fccd_0_10398"/>
              <p:cNvSpPr/>
              <p:nvPr/>
            </p:nvSpPr>
            <p:spPr>
              <a:xfrm>
                <a:off x="1964834" y="4620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7" name="Google Shape;6357;g1144098fccd_0_10398"/>
              <p:cNvSpPr/>
              <p:nvPr/>
            </p:nvSpPr>
            <p:spPr>
              <a:xfrm>
                <a:off x="1964834" y="51925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8" name="Google Shape;6358;g1144098fccd_0_10398"/>
              <p:cNvSpPr/>
              <p:nvPr/>
            </p:nvSpPr>
            <p:spPr>
              <a:xfrm>
                <a:off x="2082548" y="58086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59" name="Google Shape;6359;g1144098fccd_0_10398"/>
              <p:cNvSpPr/>
              <p:nvPr/>
            </p:nvSpPr>
            <p:spPr>
              <a:xfrm>
                <a:off x="2082548" y="638069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0" name="Google Shape;6360;g1144098fccd_0_10398"/>
              <p:cNvSpPr/>
              <p:nvPr/>
            </p:nvSpPr>
            <p:spPr>
              <a:xfrm>
                <a:off x="2138655" y="6380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1" name="Google Shape;6361;g1144098fccd_0_10398"/>
              <p:cNvSpPr/>
              <p:nvPr/>
            </p:nvSpPr>
            <p:spPr>
              <a:xfrm>
                <a:off x="2022041" y="4620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2" name="Google Shape;6362;g1144098fccd_0_10398"/>
              <p:cNvSpPr/>
              <p:nvPr/>
            </p:nvSpPr>
            <p:spPr>
              <a:xfrm>
                <a:off x="2022041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3" name="Google Shape;6363;g1144098fccd_0_10398"/>
              <p:cNvSpPr/>
              <p:nvPr/>
            </p:nvSpPr>
            <p:spPr>
              <a:xfrm>
                <a:off x="2082548" y="46205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4" name="Google Shape;6364;g1144098fccd_0_10398"/>
              <p:cNvSpPr/>
              <p:nvPr/>
            </p:nvSpPr>
            <p:spPr>
              <a:xfrm>
                <a:off x="2082548" y="519256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5" name="Google Shape;6365;g1144098fccd_0_10398"/>
              <p:cNvSpPr/>
              <p:nvPr/>
            </p:nvSpPr>
            <p:spPr>
              <a:xfrm>
                <a:off x="2138655" y="4620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6" name="Google Shape;6366;g1144098fccd_0_10398"/>
              <p:cNvSpPr/>
              <p:nvPr/>
            </p:nvSpPr>
            <p:spPr>
              <a:xfrm>
                <a:off x="1848220" y="40704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7" name="Google Shape;6367;g1144098fccd_0_10398"/>
              <p:cNvSpPr/>
              <p:nvPr/>
            </p:nvSpPr>
            <p:spPr>
              <a:xfrm>
                <a:off x="1905427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8" name="Google Shape;6368;g1144098fccd_0_10398"/>
              <p:cNvSpPr/>
              <p:nvPr/>
            </p:nvSpPr>
            <p:spPr>
              <a:xfrm>
                <a:off x="1964834" y="407044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69" name="Google Shape;6369;g1144098fccd_0_10398"/>
              <p:cNvSpPr/>
              <p:nvPr/>
            </p:nvSpPr>
            <p:spPr>
              <a:xfrm>
                <a:off x="2022041" y="407044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0" name="Google Shape;6370;g1144098fccd_0_10398"/>
              <p:cNvSpPr/>
              <p:nvPr/>
            </p:nvSpPr>
            <p:spPr>
              <a:xfrm>
                <a:off x="1848220" y="3476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1" name="Google Shape;6371;g1144098fccd_0_10398"/>
              <p:cNvSpPr/>
              <p:nvPr/>
            </p:nvSpPr>
            <p:spPr>
              <a:xfrm>
                <a:off x="1905427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2" name="Google Shape;6372;g1144098fccd_0_10398"/>
              <p:cNvSpPr/>
              <p:nvPr/>
            </p:nvSpPr>
            <p:spPr>
              <a:xfrm>
                <a:off x="1964834" y="347637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3" name="Google Shape;6373;g1144098fccd_0_10398"/>
              <p:cNvSpPr/>
              <p:nvPr/>
            </p:nvSpPr>
            <p:spPr>
              <a:xfrm>
                <a:off x="2022041" y="347637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4" name="Google Shape;6374;g1144098fccd_0_10398"/>
              <p:cNvSpPr/>
              <p:nvPr/>
            </p:nvSpPr>
            <p:spPr>
              <a:xfrm>
                <a:off x="1848220" y="293731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5" name="Google Shape;6375;g1144098fccd_0_10398"/>
              <p:cNvSpPr/>
              <p:nvPr/>
            </p:nvSpPr>
            <p:spPr>
              <a:xfrm>
                <a:off x="1905427" y="2937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6" name="Google Shape;6376;g1144098fccd_0_10398"/>
              <p:cNvSpPr/>
              <p:nvPr/>
            </p:nvSpPr>
            <p:spPr>
              <a:xfrm>
                <a:off x="2138655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7" name="Google Shape;6377;g1144098fccd_0_10398"/>
              <p:cNvSpPr/>
              <p:nvPr/>
            </p:nvSpPr>
            <p:spPr>
              <a:xfrm>
                <a:off x="1387265" y="46205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8" name="Google Shape;6378;g1144098fccd_0_10398"/>
              <p:cNvSpPr/>
              <p:nvPr/>
            </p:nvSpPr>
            <p:spPr>
              <a:xfrm>
                <a:off x="1387265" y="519256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79" name="Google Shape;6379;g1144098fccd_0_10398"/>
              <p:cNvSpPr/>
              <p:nvPr/>
            </p:nvSpPr>
            <p:spPr>
              <a:xfrm>
                <a:off x="1446672" y="46205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0" name="Google Shape;6380;g1144098fccd_0_10398"/>
              <p:cNvSpPr/>
              <p:nvPr/>
            </p:nvSpPr>
            <p:spPr>
              <a:xfrm>
                <a:off x="1446672" y="519256"/>
                <a:ext cx="396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1" name="Google Shape;6381;g1144098fccd_0_10398"/>
              <p:cNvSpPr/>
              <p:nvPr/>
            </p:nvSpPr>
            <p:spPr>
              <a:xfrm>
                <a:off x="1503879" y="46205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2" name="Google Shape;6382;g1144098fccd_0_10398"/>
              <p:cNvSpPr/>
              <p:nvPr/>
            </p:nvSpPr>
            <p:spPr>
              <a:xfrm>
                <a:off x="1503879" y="519256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3" name="Google Shape;6383;g1144098fccd_0_10398"/>
              <p:cNvSpPr/>
              <p:nvPr/>
            </p:nvSpPr>
            <p:spPr>
              <a:xfrm>
                <a:off x="1792114" y="349837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4" name="Google Shape;6384;g1144098fccd_0_10398"/>
              <p:cNvSpPr/>
              <p:nvPr/>
            </p:nvSpPr>
            <p:spPr>
              <a:xfrm>
                <a:off x="1792114" y="407044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5" name="Google Shape;6385;g1144098fccd_0_10398"/>
              <p:cNvSpPr/>
              <p:nvPr/>
            </p:nvSpPr>
            <p:spPr>
              <a:xfrm>
                <a:off x="1964834" y="181519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6" name="Google Shape;6386;g1144098fccd_0_10398"/>
              <p:cNvSpPr/>
              <p:nvPr/>
            </p:nvSpPr>
            <p:spPr>
              <a:xfrm>
                <a:off x="2022041" y="1815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7" name="Google Shape;6387;g1144098fccd_0_10398"/>
              <p:cNvSpPr/>
              <p:nvPr/>
            </p:nvSpPr>
            <p:spPr>
              <a:xfrm>
                <a:off x="2022041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8" name="Google Shape;6388;g1144098fccd_0_10398"/>
              <p:cNvSpPr/>
              <p:nvPr/>
            </p:nvSpPr>
            <p:spPr>
              <a:xfrm>
                <a:off x="2079248" y="181519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89" name="Google Shape;6389;g1144098fccd_0_10398"/>
              <p:cNvSpPr/>
              <p:nvPr/>
            </p:nvSpPr>
            <p:spPr>
              <a:xfrm>
                <a:off x="2079248" y="1221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0" name="Google Shape;6390;g1144098fccd_0_10398"/>
              <p:cNvSpPr/>
              <p:nvPr/>
            </p:nvSpPr>
            <p:spPr>
              <a:xfrm>
                <a:off x="2138655" y="12211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1" name="Google Shape;6391;g1144098fccd_0_10398"/>
              <p:cNvSpPr/>
              <p:nvPr/>
            </p:nvSpPr>
            <p:spPr>
              <a:xfrm>
                <a:off x="2079248" y="682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2" name="Google Shape;6392;g1144098fccd_0_10398"/>
              <p:cNvSpPr/>
              <p:nvPr/>
            </p:nvSpPr>
            <p:spPr>
              <a:xfrm>
                <a:off x="2138655" y="682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3" name="Google Shape;6393;g1144098fccd_0_10398"/>
              <p:cNvSpPr/>
              <p:nvPr/>
            </p:nvSpPr>
            <p:spPr>
              <a:xfrm>
                <a:off x="2022041" y="6820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4" name="Google Shape;6394;g1144098fccd_0_10398"/>
              <p:cNvSpPr/>
              <p:nvPr/>
            </p:nvSpPr>
            <p:spPr>
              <a:xfrm>
                <a:off x="2025341" y="5500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5" name="Google Shape;6395;g1144098fccd_0_10398"/>
              <p:cNvSpPr/>
              <p:nvPr/>
            </p:nvSpPr>
            <p:spPr>
              <a:xfrm>
                <a:off x="1910928" y="5500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6" name="Google Shape;6396;g1144098fccd_0_10398"/>
              <p:cNvSpPr/>
              <p:nvPr/>
            </p:nvSpPr>
            <p:spPr>
              <a:xfrm>
                <a:off x="1968135" y="550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7" name="Google Shape;6397;g1144098fccd_0_10398"/>
              <p:cNvSpPr/>
              <p:nvPr/>
            </p:nvSpPr>
            <p:spPr>
              <a:xfrm>
                <a:off x="1387265" y="349837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8" name="Google Shape;6398;g1144098fccd_0_10398"/>
              <p:cNvSpPr/>
              <p:nvPr/>
            </p:nvSpPr>
            <p:spPr>
              <a:xfrm>
                <a:off x="1387265" y="407044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399" name="Google Shape;6399;g1144098fccd_0_10398"/>
              <p:cNvSpPr/>
              <p:nvPr/>
            </p:nvSpPr>
            <p:spPr>
              <a:xfrm>
                <a:off x="1446672" y="407044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0" name="Google Shape;6400;g1144098fccd_0_10398"/>
              <p:cNvSpPr/>
              <p:nvPr/>
            </p:nvSpPr>
            <p:spPr>
              <a:xfrm>
                <a:off x="1387265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1" name="Google Shape;6401;g1144098fccd_0_10398"/>
              <p:cNvSpPr/>
              <p:nvPr/>
            </p:nvSpPr>
            <p:spPr>
              <a:xfrm>
                <a:off x="1387265" y="293731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2" name="Google Shape;6402;g1144098fccd_0_10398"/>
              <p:cNvSpPr/>
              <p:nvPr/>
            </p:nvSpPr>
            <p:spPr>
              <a:xfrm>
                <a:off x="1446672" y="236525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3" name="Google Shape;6403;g1144098fccd_0_10398"/>
              <p:cNvSpPr/>
              <p:nvPr/>
            </p:nvSpPr>
            <p:spPr>
              <a:xfrm>
                <a:off x="1561086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4" name="Google Shape;6404;g1144098fccd_0_10398"/>
              <p:cNvSpPr/>
              <p:nvPr/>
            </p:nvSpPr>
            <p:spPr>
              <a:xfrm>
                <a:off x="1561086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5" name="Google Shape;6405;g1144098fccd_0_10398"/>
              <p:cNvSpPr/>
              <p:nvPr/>
            </p:nvSpPr>
            <p:spPr>
              <a:xfrm>
                <a:off x="1618293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6" name="Google Shape;6406;g1144098fccd_0_10398"/>
              <p:cNvSpPr/>
              <p:nvPr/>
            </p:nvSpPr>
            <p:spPr>
              <a:xfrm>
                <a:off x="1618293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7" name="Google Shape;6407;g1144098fccd_0_10398"/>
              <p:cNvSpPr/>
              <p:nvPr/>
            </p:nvSpPr>
            <p:spPr>
              <a:xfrm>
                <a:off x="1675500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8" name="Google Shape;6408;g1144098fccd_0_10398"/>
              <p:cNvSpPr/>
              <p:nvPr/>
            </p:nvSpPr>
            <p:spPr>
              <a:xfrm>
                <a:off x="1792114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09" name="Google Shape;6409;g1144098fccd_0_10398"/>
              <p:cNvSpPr/>
              <p:nvPr/>
            </p:nvSpPr>
            <p:spPr>
              <a:xfrm>
                <a:off x="1387265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0" name="Google Shape;6410;g1144098fccd_0_10398"/>
              <p:cNvSpPr/>
              <p:nvPr/>
            </p:nvSpPr>
            <p:spPr>
              <a:xfrm>
                <a:off x="1387265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1" name="Google Shape;6411;g1144098fccd_0_10398"/>
              <p:cNvSpPr/>
              <p:nvPr/>
            </p:nvSpPr>
            <p:spPr>
              <a:xfrm>
                <a:off x="1446672" y="116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2" name="Google Shape;6412;g1144098fccd_0_10398"/>
              <p:cNvSpPr/>
              <p:nvPr/>
            </p:nvSpPr>
            <p:spPr>
              <a:xfrm>
                <a:off x="1446672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3" name="Google Shape;6413;g1144098fccd_0_10398"/>
              <p:cNvSpPr/>
              <p:nvPr/>
            </p:nvSpPr>
            <p:spPr>
              <a:xfrm>
                <a:off x="1503879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4" name="Google Shape;6414;g1144098fccd_0_10398"/>
              <p:cNvSpPr/>
              <p:nvPr/>
            </p:nvSpPr>
            <p:spPr>
              <a:xfrm>
                <a:off x="1276152" y="62706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5" name="Google Shape;6415;g1144098fccd_0_10398"/>
              <p:cNvSpPr/>
              <p:nvPr/>
            </p:nvSpPr>
            <p:spPr>
              <a:xfrm>
                <a:off x="1332259" y="627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6" name="Google Shape;6416;g1144098fccd_0_10398"/>
              <p:cNvSpPr/>
              <p:nvPr/>
            </p:nvSpPr>
            <p:spPr>
              <a:xfrm>
                <a:off x="1675500" y="62706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7" name="Google Shape;6417;g1144098fccd_0_10398"/>
              <p:cNvSpPr/>
              <p:nvPr/>
            </p:nvSpPr>
            <p:spPr>
              <a:xfrm>
                <a:off x="1446672" y="62706"/>
                <a:ext cx="396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8" name="Google Shape;6418;g1144098fccd_0_10398"/>
              <p:cNvSpPr/>
              <p:nvPr/>
            </p:nvSpPr>
            <p:spPr>
              <a:xfrm>
                <a:off x="1332259" y="0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19" name="Google Shape;6419;g1144098fccd_0_10398"/>
              <p:cNvSpPr/>
              <p:nvPr/>
            </p:nvSpPr>
            <p:spPr>
              <a:xfrm>
                <a:off x="1387265" y="0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0" name="Google Shape;6420;g1144098fccd_0_10398"/>
              <p:cNvSpPr/>
              <p:nvPr/>
            </p:nvSpPr>
            <p:spPr>
              <a:xfrm>
                <a:off x="1503879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1" name="Google Shape;6421;g1144098fccd_0_10398"/>
              <p:cNvSpPr/>
              <p:nvPr/>
            </p:nvSpPr>
            <p:spPr>
              <a:xfrm>
                <a:off x="638076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2" name="Google Shape;6422;g1144098fccd_0_10398"/>
              <p:cNvSpPr/>
              <p:nvPr/>
            </p:nvSpPr>
            <p:spPr>
              <a:xfrm>
                <a:off x="638076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3" name="Google Shape;6423;g1144098fccd_0_10398"/>
              <p:cNvSpPr/>
              <p:nvPr/>
            </p:nvSpPr>
            <p:spPr>
              <a:xfrm>
                <a:off x="695283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4" name="Google Shape;6424;g1144098fccd_0_10398"/>
              <p:cNvSpPr/>
              <p:nvPr/>
            </p:nvSpPr>
            <p:spPr>
              <a:xfrm>
                <a:off x="695283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5" name="Google Shape;6425;g1144098fccd_0_10398"/>
              <p:cNvSpPr/>
              <p:nvPr/>
            </p:nvSpPr>
            <p:spPr>
              <a:xfrm>
                <a:off x="752489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6" name="Google Shape;6426;g1144098fccd_0_10398"/>
              <p:cNvSpPr/>
              <p:nvPr/>
            </p:nvSpPr>
            <p:spPr>
              <a:xfrm>
                <a:off x="752489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7" name="Google Shape;6427;g1144098fccd_0_10398"/>
              <p:cNvSpPr/>
              <p:nvPr/>
            </p:nvSpPr>
            <p:spPr>
              <a:xfrm>
                <a:off x="523662" y="116612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8" name="Google Shape;6428;g1144098fccd_0_10398"/>
              <p:cNvSpPr/>
              <p:nvPr/>
            </p:nvSpPr>
            <p:spPr>
              <a:xfrm>
                <a:off x="523662" y="173818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29" name="Google Shape;6429;g1144098fccd_0_10398"/>
              <p:cNvSpPr/>
              <p:nvPr/>
            </p:nvSpPr>
            <p:spPr>
              <a:xfrm>
                <a:off x="580869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0" name="Google Shape;6430;g1144098fccd_0_10398"/>
              <p:cNvSpPr/>
              <p:nvPr/>
            </p:nvSpPr>
            <p:spPr>
              <a:xfrm>
                <a:off x="580869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1" name="Google Shape;6431;g1144098fccd_0_10398"/>
              <p:cNvSpPr/>
              <p:nvPr/>
            </p:nvSpPr>
            <p:spPr>
              <a:xfrm>
                <a:off x="462055" y="2365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2" name="Google Shape;6432;g1144098fccd_0_10398"/>
              <p:cNvSpPr/>
              <p:nvPr/>
            </p:nvSpPr>
            <p:spPr>
              <a:xfrm>
                <a:off x="462055" y="2937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3" name="Google Shape;6433;g1144098fccd_0_10398"/>
              <p:cNvSpPr/>
              <p:nvPr/>
            </p:nvSpPr>
            <p:spPr>
              <a:xfrm>
                <a:off x="347641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4" name="Google Shape;6434;g1144098fccd_0_10398"/>
              <p:cNvSpPr/>
              <p:nvPr/>
            </p:nvSpPr>
            <p:spPr>
              <a:xfrm>
                <a:off x="404848" y="2365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5" name="Google Shape;6435;g1144098fccd_0_10398"/>
              <p:cNvSpPr/>
              <p:nvPr/>
            </p:nvSpPr>
            <p:spPr>
              <a:xfrm>
                <a:off x="404848" y="293731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6" name="Google Shape;6436;g1144098fccd_0_10398"/>
              <p:cNvSpPr/>
              <p:nvPr/>
            </p:nvSpPr>
            <p:spPr>
              <a:xfrm>
                <a:off x="462055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7" name="Google Shape;6437;g1144098fccd_0_10398"/>
              <p:cNvSpPr/>
              <p:nvPr/>
            </p:nvSpPr>
            <p:spPr>
              <a:xfrm>
                <a:off x="462055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8" name="Google Shape;6438;g1144098fccd_0_10398"/>
              <p:cNvSpPr/>
              <p:nvPr/>
            </p:nvSpPr>
            <p:spPr>
              <a:xfrm>
                <a:off x="347641" y="116612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39" name="Google Shape;6439;g1144098fccd_0_10398"/>
              <p:cNvSpPr/>
              <p:nvPr/>
            </p:nvSpPr>
            <p:spPr>
              <a:xfrm>
                <a:off x="347641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0" name="Google Shape;6440;g1144098fccd_0_10398"/>
              <p:cNvSpPr/>
              <p:nvPr/>
            </p:nvSpPr>
            <p:spPr>
              <a:xfrm>
                <a:off x="404848" y="116612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1" name="Google Shape;6441;g1144098fccd_0_10398"/>
              <p:cNvSpPr/>
              <p:nvPr/>
            </p:nvSpPr>
            <p:spPr>
              <a:xfrm>
                <a:off x="404848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2" name="Google Shape;6442;g1144098fccd_0_10398"/>
              <p:cNvSpPr/>
              <p:nvPr/>
            </p:nvSpPr>
            <p:spPr>
              <a:xfrm>
                <a:off x="288234" y="2365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3" name="Google Shape;6443;g1144098fccd_0_10398"/>
              <p:cNvSpPr/>
              <p:nvPr/>
            </p:nvSpPr>
            <p:spPr>
              <a:xfrm>
                <a:off x="171620" y="236525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4" name="Google Shape;6444;g1144098fccd_0_10398"/>
              <p:cNvSpPr/>
              <p:nvPr/>
            </p:nvSpPr>
            <p:spPr>
              <a:xfrm>
                <a:off x="231027" y="2365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5" name="Google Shape;6445;g1144098fccd_0_10398"/>
              <p:cNvSpPr/>
              <p:nvPr/>
            </p:nvSpPr>
            <p:spPr>
              <a:xfrm>
                <a:off x="288234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6" name="Google Shape;6446;g1144098fccd_0_10398"/>
              <p:cNvSpPr/>
              <p:nvPr/>
            </p:nvSpPr>
            <p:spPr>
              <a:xfrm>
                <a:off x="288234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7" name="Google Shape;6447;g1144098fccd_0_10398"/>
              <p:cNvSpPr/>
              <p:nvPr/>
            </p:nvSpPr>
            <p:spPr>
              <a:xfrm>
                <a:off x="171620" y="173818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8" name="Google Shape;6448;g1144098fccd_0_10398"/>
              <p:cNvSpPr/>
              <p:nvPr/>
            </p:nvSpPr>
            <p:spPr>
              <a:xfrm>
                <a:off x="231027" y="116612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49" name="Google Shape;6449;g1144098fccd_0_10398"/>
              <p:cNvSpPr/>
              <p:nvPr/>
            </p:nvSpPr>
            <p:spPr>
              <a:xfrm>
                <a:off x="638076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0" name="Google Shape;6450;g1144098fccd_0_10398"/>
              <p:cNvSpPr/>
              <p:nvPr/>
            </p:nvSpPr>
            <p:spPr>
              <a:xfrm>
                <a:off x="695283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1" name="Google Shape;6451;g1144098fccd_0_10398"/>
              <p:cNvSpPr/>
              <p:nvPr/>
            </p:nvSpPr>
            <p:spPr>
              <a:xfrm>
                <a:off x="752489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2" name="Google Shape;6452;g1144098fccd_0_10398"/>
              <p:cNvSpPr/>
              <p:nvPr/>
            </p:nvSpPr>
            <p:spPr>
              <a:xfrm>
                <a:off x="523662" y="572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3" name="Google Shape;6453;g1144098fccd_0_10398"/>
              <p:cNvSpPr/>
              <p:nvPr/>
            </p:nvSpPr>
            <p:spPr>
              <a:xfrm>
                <a:off x="580869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4" name="Google Shape;6454;g1144098fccd_0_10398"/>
              <p:cNvSpPr/>
              <p:nvPr/>
            </p:nvSpPr>
            <p:spPr>
              <a:xfrm>
                <a:off x="462055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5" name="Google Shape;6455;g1144098fccd_0_10398"/>
              <p:cNvSpPr/>
              <p:nvPr/>
            </p:nvSpPr>
            <p:spPr>
              <a:xfrm>
                <a:off x="347641" y="572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6" name="Google Shape;6456;g1144098fccd_0_10398"/>
              <p:cNvSpPr/>
              <p:nvPr/>
            </p:nvSpPr>
            <p:spPr>
              <a:xfrm>
                <a:off x="404848" y="572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7" name="Google Shape;6457;g1144098fccd_0_10398"/>
              <p:cNvSpPr/>
              <p:nvPr/>
            </p:nvSpPr>
            <p:spPr>
              <a:xfrm>
                <a:off x="288234" y="572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8" name="Google Shape;6458;g1144098fccd_0_10398"/>
              <p:cNvSpPr/>
              <p:nvPr/>
            </p:nvSpPr>
            <p:spPr>
              <a:xfrm>
                <a:off x="231027" y="17381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59" name="Google Shape;6459;g1144098fccd_0_10398"/>
              <p:cNvSpPr/>
              <p:nvPr/>
            </p:nvSpPr>
            <p:spPr>
              <a:xfrm>
                <a:off x="114413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0" name="Google Shape;6460;g1144098fccd_0_10398"/>
              <p:cNvSpPr/>
              <p:nvPr/>
            </p:nvSpPr>
            <p:spPr>
              <a:xfrm>
                <a:off x="0" y="236525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1" name="Google Shape;6461;g1144098fccd_0_10398"/>
              <p:cNvSpPr/>
              <p:nvPr/>
            </p:nvSpPr>
            <p:spPr>
              <a:xfrm>
                <a:off x="57206" y="236525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2" name="Google Shape;6462;g1144098fccd_0_10398"/>
              <p:cNvSpPr/>
              <p:nvPr/>
            </p:nvSpPr>
            <p:spPr>
              <a:xfrm>
                <a:off x="114413" y="17381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3" name="Google Shape;6463;g1144098fccd_0_10398"/>
              <p:cNvSpPr/>
              <p:nvPr/>
            </p:nvSpPr>
            <p:spPr>
              <a:xfrm>
                <a:off x="171620" y="293731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4" name="Google Shape;6464;g1144098fccd_0_10398"/>
              <p:cNvSpPr/>
              <p:nvPr/>
            </p:nvSpPr>
            <p:spPr>
              <a:xfrm>
                <a:off x="231027" y="293731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5" name="Google Shape;6465;g1144098fccd_0_10398"/>
              <p:cNvSpPr/>
              <p:nvPr/>
            </p:nvSpPr>
            <p:spPr>
              <a:xfrm>
                <a:off x="0" y="353138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6" name="Google Shape;6466;g1144098fccd_0_10398"/>
              <p:cNvSpPr/>
              <p:nvPr/>
            </p:nvSpPr>
            <p:spPr>
              <a:xfrm>
                <a:off x="57206" y="353138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7" name="Google Shape;6467;g1144098fccd_0_10398"/>
              <p:cNvSpPr/>
              <p:nvPr/>
            </p:nvSpPr>
            <p:spPr>
              <a:xfrm>
                <a:off x="114413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8" name="Google Shape;6468;g1144098fccd_0_10398"/>
              <p:cNvSpPr/>
              <p:nvPr/>
            </p:nvSpPr>
            <p:spPr>
              <a:xfrm>
                <a:off x="57206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69" name="Google Shape;6469;g1144098fccd_0_10398"/>
              <p:cNvSpPr/>
              <p:nvPr/>
            </p:nvSpPr>
            <p:spPr>
              <a:xfrm>
                <a:off x="0" y="293731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0" name="Google Shape;6470;g1144098fccd_0_10398"/>
              <p:cNvSpPr/>
              <p:nvPr/>
            </p:nvSpPr>
            <p:spPr>
              <a:xfrm>
                <a:off x="404848" y="93070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1" name="Google Shape;6471;g1144098fccd_0_10398"/>
              <p:cNvSpPr/>
              <p:nvPr/>
            </p:nvSpPr>
            <p:spPr>
              <a:xfrm>
                <a:off x="404848" y="98790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2" name="Google Shape;6472;g1144098fccd_0_10398"/>
              <p:cNvSpPr/>
              <p:nvPr/>
            </p:nvSpPr>
            <p:spPr>
              <a:xfrm>
                <a:off x="462055" y="93070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3" name="Google Shape;6473;g1144098fccd_0_10398"/>
              <p:cNvSpPr/>
              <p:nvPr/>
            </p:nvSpPr>
            <p:spPr>
              <a:xfrm>
                <a:off x="462055" y="987907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4" name="Google Shape;6474;g1144098fccd_0_10398"/>
              <p:cNvSpPr/>
              <p:nvPr/>
            </p:nvSpPr>
            <p:spPr>
              <a:xfrm>
                <a:off x="404848" y="81188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5" name="Google Shape;6475;g1144098fccd_0_10398"/>
              <p:cNvSpPr/>
              <p:nvPr/>
            </p:nvSpPr>
            <p:spPr>
              <a:xfrm>
                <a:off x="404848" y="86909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6" name="Google Shape;6476;g1144098fccd_0_10398"/>
              <p:cNvSpPr/>
              <p:nvPr/>
            </p:nvSpPr>
            <p:spPr>
              <a:xfrm>
                <a:off x="349841" y="86909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7" name="Google Shape;6477;g1144098fccd_0_10398"/>
              <p:cNvSpPr/>
              <p:nvPr/>
            </p:nvSpPr>
            <p:spPr>
              <a:xfrm>
                <a:off x="462055" y="811887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8" name="Google Shape;6478;g1144098fccd_0_10398"/>
              <p:cNvSpPr/>
              <p:nvPr/>
            </p:nvSpPr>
            <p:spPr>
              <a:xfrm>
                <a:off x="462055" y="869094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79" name="Google Shape;6479;g1144098fccd_0_10398"/>
              <p:cNvSpPr/>
              <p:nvPr/>
            </p:nvSpPr>
            <p:spPr>
              <a:xfrm>
                <a:off x="811897" y="150936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0" name="Google Shape;6480;g1144098fccd_0_10398"/>
              <p:cNvSpPr/>
              <p:nvPr/>
            </p:nvSpPr>
            <p:spPr>
              <a:xfrm>
                <a:off x="752489" y="1509363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1" name="Google Shape;6481;g1144098fccd_0_10398"/>
              <p:cNvSpPr/>
              <p:nvPr/>
            </p:nvSpPr>
            <p:spPr>
              <a:xfrm>
                <a:off x="811897" y="138945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2" name="Google Shape;6482;g1144098fccd_0_10398"/>
              <p:cNvSpPr/>
              <p:nvPr/>
            </p:nvSpPr>
            <p:spPr>
              <a:xfrm>
                <a:off x="811897" y="14466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3" name="Google Shape;6483;g1144098fccd_0_10398"/>
              <p:cNvSpPr/>
              <p:nvPr/>
            </p:nvSpPr>
            <p:spPr>
              <a:xfrm>
                <a:off x="638076" y="1389450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4" name="Google Shape;6484;g1144098fccd_0_10398"/>
              <p:cNvSpPr/>
              <p:nvPr/>
            </p:nvSpPr>
            <p:spPr>
              <a:xfrm>
                <a:off x="638076" y="144665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5" name="Google Shape;6485;g1144098fccd_0_10398"/>
              <p:cNvSpPr/>
              <p:nvPr/>
            </p:nvSpPr>
            <p:spPr>
              <a:xfrm>
                <a:off x="695283" y="138945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6" name="Google Shape;6486;g1144098fccd_0_10398"/>
              <p:cNvSpPr/>
              <p:nvPr/>
            </p:nvSpPr>
            <p:spPr>
              <a:xfrm>
                <a:off x="695283" y="14466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7" name="Google Shape;6487;g1144098fccd_0_10398"/>
              <p:cNvSpPr/>
              <p:nvPr/>
            </p:nvSpPr>
            <p:spPr>
              <a:xfrm>
                <a:off x="752489" y="1389450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8" name="Google Shape;6488;g1144098fccd_0_10398"/>
              <p:cNvSpPr/>
              <p:nvPr/>
            </p:nvSpPr>
            <p:spPr>
              <a:xfrm>
                <a:off x="521462" y="1335544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89" name="Google Shape;6489;g1144098fccd_0_10398"/>
              <p:cNvSpPr/>
              <p:nvPr/>
            </p:nvSpPr>
            <p:spPr>
              <a:xfrm>
                <a:off x="752489" y="1335544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0" name="Google Shape;6490;g1144098fccd_0_10398"/>
              <p:cNvSpPr/>
              <p:nvPr/>
            </p:nvSpPr>
            <p:spPr>
              <a:xfrm>
                <a:off x="811897" y="11595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1" name="Google Shape;6491;g1144098fccd_0_10398"/>
              <p:cNvSpPr/>
              <p:nvPr/>
            </p:nvSpPr>
            <p:spPr>
              <a:xfrm>
                <a:off x="811897" y="1218932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2" name="Google Shape;6492;g1144098fccd_0_10398"/>
              <p:cNvSpPr/>
              <p:nvPr/>
            </p:nvSpPr>
            <p:spPr>
              <a:xfrm>
                <a:off x="752489" y="1159525"/>
                <a:ext cx="408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3" name="Google Shape;6493;g1144098fccd_0_10398"/>
              <p:cNvSpPr/>
              <p:nvPr/>
            </p:nvSpPr>
            <p:spPr>
              <a:xfrm>
                <a:off x="752489" y="1221132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4" name="Google Shape;6494;g1144098fccd_0_10398"/>
              <p:cNvSpPr/>
              <p:nvPr/>
            </p:nvSpPr>
            <p:spPr>
              <a:xfrm>
                <a:off x="752489" y="144665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5" name="Google Shape;6495;g1144098fccd_0_10398"/>
              <p:cNvSpPr/>
              <p:nvPr/>
            </p:nvSpPr>
            <p:spPr>
              <a:xfrm>
                <a:off x="1042924" y="1449957"/>
                <a:ext cx="384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6" name="Google Shape;6496;g1144098fccd_0_10398"/>
              <p:cNvSpPr/>
              <p:nvPr/>
            </p:nvSpPr>
            <p:spPr>
              <a:xfrm>
                <a:off x="1091330" y="144995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7" name="Google Shape;6497;g1144098fccd_0_10398"/>
              <p:cNvSpPr/>
              <p:nvPr/>
            </p:nvSpPr>
            <p:spPr>
              <a:xfrm>
                <a:off x="1091330" y="1389450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8" name="Google Shape;6498;g1144098fccd_0_10398"/>
              <p:cNvSpPr/>
              <p:nvPr/>
            </p:nvSpPr>
            <p:spPr>
              <a:xfrm>
                <a:off x="1042924" y="1506063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9" name="Google Shape;6499;g1144098fccd_0_10398"/>
              <p:cNvSpPr/>
              <p:nvPr/>
            </p:nvSpPr>
            <p:spPr>
              <a:xfrm>
                <a:off x="1042924" y="15632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0" name="Google Shape;6500;g1144098fccd_0_10398"/>
              <p:cNvSpPr/>
              <p:nvPr/>
            </p:nvSpPr>
            <p:spPr>
              <a:xfrm>
                <a:off x="1042924" y="16226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1" name="Google Shape;6501;g1144098fccd_0_10398"/>
              <p:cNvSpPr/>
              <p:nvPr/>
            </p:nvSpPr>
            <p:spPr>
              <a:xfrm>
                <a:off x="985717" y="15632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2" name="Google Shape;6502;g1144098fccd_0_10398"/>
              <p:cNvSpPr/>
              <p:nvPr/>
            </p:nvSpPr>
            <p:spPr>
              <a:xfrm>
                <a:off x="925210" y="1563269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3" name="Google Shape;6503;g1144098fccd_0_10398"/>
              <p:cNvSpPr/>
              <p:nvPr/>
            </p:nvSpPr>
            <p:spPr>
              <a:xfrm>
                <a:off x="985717" y="16226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4" name="Google Shape;6504;g1144098fccd_0_10398"/>
              <p:cNvSpPr/>
              <p:nvPr/>
            </p:nvSpPr>
            <p:spPr>
              <a:xfrm>
                <a:off x="1159538" y="15632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5" name="Google Shape;6505;g1144098fccd_0_10398"/>
              <p:cNvSpPr/>
              <p:nvPr/>
            </p:nvSpPr>
            <p:spPr>
              <a:xfrm>
                <a:off x="1159538" y="16226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6" name="Google Shape;6506;g1144098fccd_0_10398"/>
              <p:cNvSpPr/>
              <p:nvPr/>
            </p:nvSpPr>
            <p:spPr>
              <a:xfrm>
                <a:off x="1102331" y="1563269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7" name="Google Shape;6507;g1144098fccd_0_10398"/>
              <p:cNvSpPr/>
              <p:nvPr/>
            </p:nvSpPr>
            <p:spPr>
              <a:xfrm>
                <a:off x="1102331" y="1622675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8" name="Google Shape;6508;g1144098fccd_0_10398"/>
              <p:cNvSpPr/>
              <p:nvPr/>
            </p:nvSpPr>
            <p:spPr>
              <a:xfrm>
                <a:off x="1159538" y="16776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09" name="Google Shape;6509;g1144098fccd_0_10398"/>
              <p:cNvSpPr/>
              <p:nvPr/>
            </p:nvSpPr>
            <p:spPr>
              <a:xfrm>
                <a:off x="1159538" y="1734887"/>
                <a:ext cx="384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0" name="Google Shape;6510;g1144098fccd_0_10398"/>
              <p:cNvSpPr/>
              <p:nvPr/>
            </p:nvSpPr>
            <p:spPr>
              <a:xfrm>
                <a:off x="1102331" y="1677681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1" name="Google Shape;6511;g1144098fccd_0_10398"/>
              <p:cNvSpPr/>
              <p:nvPr/>
            </p:nvSpPr>
            <p:spPr>
              <a:xfrm>
                <a:off x="865803" y="1449957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2" name="Google Shape;6512;g1144098fccd_0_10398"/>
              <p:cNvSpPr/>
              <p:nvPr/>
            </p:nvSpPr>
            <p:spPr>
              <a:xfrm>
                <a:off x="865803" y="1506063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3" name="Google Shape;6513;g1144098fccd_0_10398"/>
              <p:cNvSpPr/>
              <p:nvPr/>
            </p:nvSpPr>
            <p:spPr>
              <a:xfrm>
                <a:off x="925210" y="150606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4" name="Google Shape;6514;g1144098fccd_0_10398"/>
              <p:cNvSpPr/>
              <p:nvPr/>
            </p:nvSpPr>
            <p:spPr>
              <a:xfrm>
                <a:off x="982417" y="1506063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5" name="Google Shape;6515;g1144098fccd_0_10398"/>
              <p:cNvSpPr/>
              <p:nvPr/>
            </p:nvSpPr>
            <p:spPr>
              <a:xfrm>
                <a:off x="1389465" y="869094"/>
                <a:ext cx="41700" cy="408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6" name="Google Shape;6516;g1144098fccd_0_10398"/>
              <p:cNvSpPr/>
              <p:nvPr/>
            </p:nvSpPr>
            <p:spPr>
              <a:xfrm>
                <a:off x="2195862" y="2079225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7" name="Google Shape;6517;g1144098fccd_0_10398"/>
              <p:cNvSpPr/>
              <p:nvPr/>
            </p:nvSpPr>
            <p:spPr>
              <a:xfrm>
                <a:off x="1851521" y="196481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8" name="Google Shape;6518;g1144098fccd_0_10398"/>
              <p:cNvSpPr/>
              <p:nvPr/>
            </p:nvSpPr>
            <p:spPr>
              <a:xfrm>
                <a:off x="1908728" y="1964812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19" name="Google Shape;6519;g1144098fccd_0_10398"/>
              <p:cNvSpPr/>
              <p:nvPr/>
            </p:nvSpPr>
            <p:spPr>
              <a:xfrm>
                <a:off x="1964834" y="196481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0" name="Google Shape;6520;g1144098fccd_0_10398"/>
              <p:cNvSpPr/>
              <p:nvPr/>
            </p:nvSpPr>
            <p:spPr>
              <a:xfrm>
                <a:off x="2025341" y="1964812"/>
                <a:ext cx="408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1" name="Google Shape;6521;g1144098fccd_0_10398"/>
              <p:cNvSpPr/>
              <p:nvPr/>
            </p:nvSpPr>
            <p:spPr>
              <a:xfrm>
                <a:off x="1563286" y="196481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2" name="Google Shape;6522;g1144098fccd_0_10398"/>
              <p:cNvSpPr/>
              <p:nvPr/>
            </p:nvSpPr>
            <p:spPr>
              <a:xfrm>
                <a:off x="1620493" y="19648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3" name="Google Shape;6523;g1144098fccd_0_10398"/>
              <p:cNvSpPr/>
              <p:nvPr/>
            </p:nvSpPr>
            <p:spPr>
              <a:xfrm>
                <a:off x="1677700" y="196481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4" name="Google Shape;6524;g1144098fccd_0_10398"/>
              <p:cNvSpPr/>
              <p:nvPr/>
            </p:nvSpPr>
            <p:spPr>
              <a:xfrm>
                <a:off x="1737107" y="19648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5" name="Google Shape;6525;g1144098fccd_0_10398"/>
              <p:cNvSpPr/>
              <p:nvPr/>
            </p:nvSpPr>
            <p:spPr>
              <a:xfrm>
                <a:off x="1794314" y="19648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6" name="Google Shape;6526;g1144098fccd_0_10398"/>
              <p:cNvSpPr/>
              <p:nvPr/>
            </p:nvSpPr>
            <p:spPr>
              <a:xfrm>
                <a:off x="1387265" y="196481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7" name="Google Shape;6527;g1144098fccd_0_10398"/>
              <p:cNvSpPr/>
              <p:nvPr/>
            </p:nvSpPr>
            <p:spPr>
              <a:xfrm>
                <a:off x="1444472" y="1964812"/>
                <a:ext cx="417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8" name="Google Shape;6528;g1144098fccd_0_10398"/>
              <p:cNvSpPr/>
              <p:nvPr/>
            </p:nvSpPr>
            <p:spPr>
              <a:xfrm>
                <a:off x="1503879" y="19648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9" name="Google Shape;6529;g1144098fccd_0_10398"/>
              <p:cNvSpPr/>
              <p:nvPr/>
            </p:nvSpPr>
            <p:spPr>
              <a:xfrm>
                <a:off x="1272852" y="1964812"/>
                <a:ext cx="396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0" name="Google Shape;6530;g1144098fccd_0_10398"/>
              <p:cNvSpPr/>
              <p:nvPr/>
            </p:nvSpPr>
            <p:spPr>
              <a:xfrm>
                <a:off x="1330058" y="1964812"/>
                <a:ext cx="38400" cy="396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1" name="Google Shape;6531;g1144098fccd_0_10398"/>
              <p:cNvSpPr/>
              <p:nvPr/>
            </p:nvSpPr>
            <p:spPr>
              <a:xfrm>
                <a:off x="1851521" y="1905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2" name="Google Shape;6532;g1144098fccd_0_10398"/>
              <p:cNvSpPr/>
              <p:nvPr/>
            </p:nvSpPr>
            <p:spPr>
              <a:xfrm>
                <a:off x="1908728" y="19054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3" name="Google Shape;6533;g1144098fccd_0_10398"/>
              <p:cNvSpPr/>
              <p:nvPr/>
            </p:nvSpPr>
            <p:spPr>
              <a:xfrm>
                <a:off x="1851521" y="1851500"/>
                <a:ext cx="417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4" name="Google Shape;6534;g1144098fccd_0_10398"/>
              <p:cNvSpPr/>
              <p:nvPr/>
            </p:nvSpPr>
            <p:spPr>
              <a:xfrm>
                <a:off x="1908728" y="1851500"/>
                <a:ext cx="40800" cy="384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5" name="Google Shape;6535;g1144098fccd_0_10398"/>
              <p:cNvSpPr/>
              <p:nvPr/>
            </p:nvSpPr>
            <p:spPr>
              <a:xfrm>
                <a:off x="1964834" y="1905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6" name="Google Shape;6536;g1144098fccd_0_10398"/>
              <p:cNvSpPr/>
              <p:nvPr/>
            </p:nvSpPr>
            <p:spPr>
              <a:xfrm>
                <a:off x="2025341" y="1905406"/>
                <a:ext cx="408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7" name="Google Shape;6537;g1144098fccd_0_10398"/>
              <p:cNvSpPr/>
              <p:nvPr/>
            </p:nvSpPr>
            <p:spPr>
              <a:xfrm>
                <a:off x="1563286" y="1905406"/>
                <a:ext cx="396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8" name="Google Shape;6538;g1144098fccd_0_10398"/>
              <p:cNvSpPr/>
              <p:nvPr/>
            </p:nvSpPr>
            <p:spPr>
              <a:xfrm>
                <a:off x="1620493" y="1905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39" name="Google Shape;6539;g1144098fccd_0_10398"/>
              <p:cNvSpPr/>
              <p:nvPr/>
            </p:nvSpPr>
            <p:spPr>
              <a:xfrm>
                <a:off x="1677700" y="1905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0" name="Google Shape;6540;g1144098fccd_0_10398"/>
              <p:cNvSpPr/>
              <p:nvPr/>
            </p:nvSpPr>
            <p:spPr>
              <a:xfrm>
                <a:off x="1737107" y="1905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1" name="Google Shape;6541;g1144098fccd_0_10398"/>
              <p:cNvSpPr/>
              <p:nvPr/>
            </p:nvSpPr>
            <p:spPr>
              <a:xfrm>
                <a:off x="1794314" y="1905406"/>
                <a:ext cx="384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2" name="Google Shape;6542;g1144098fccd_0_10398"/>
              <p:cNvSpPr/>
              <p:nvPr/>
            </p:nvSpPr>
            <p:spPr>
              <a:xfrm>
                <a:off x="1387265" y="1905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43" name="Google Shape;6543;g1144098fccd_0_10398"/>
              <p:cNvSpPr/>
              <p:nvPr/>
            </p:nvSpPr>
            <p:spPr>
              <a:xfrm>
                <a:off x="1444472" y="1905406"/>
                <a:ext cx="41700" cy="41700"/>
              </a:xfrm>
              <a:prstGeom prst="ellipse">
                <a:avLst/>
              </a:prstGeom>
              <a:solidFill>
                <a:schemeClr val="accent1">
                  <a:alpha val="20000"/>
                </a:schemeClr>
              </a:solidFill>
              <a:ln>
                <a:noFill/>
              </a:ln>
            </p:spPr>
            <p:txBody>
              <a:bodyPr anchorCtr="0" anchor="t" bIns="45700" lIns="45700" spcFirstLastPara="1" rIns="45700" wrap="square" tIns="45700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Montserrat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</p:grpSp>
        <p:sp>
          <p:nvSpPr>
            <p:cNvPr id="6544" name="Google Shape;6544;g1144098fccd_0_10398"/>
            <p:cNvSpPr/>
            <p:nvPr/>
          </p:nvSpPr>
          <p:spPr>
            <a:xfrm>
              <a:off x="1503879" y="2135331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45" name="Google Shape;6545;g1144098fccd_0_10398"/>
            <p:cNvSpPr/>
            <p:nvPr/>
          </p:nvSpPr>
          <p:spPr>
            <a:xfrm>
              <a:off x="1330058" y="2135331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46" name="Google Shape;6546;g1144098fccd_0_10398"/>
            <p:cNvSpPr/>
            <p:nvPr/>
          </p:nvSpPr>
          <p:spPr>
            <a:xfrm>
              <a:off x="1563286" y="2081425"/>
              <a:ext cx="396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47" name="Google Shape;6547;g1144098fccd_0_10398"/>
            <p:cNvSpPr/>
            <p:nvPr/>
          </p:nvSpPr>
          <p:spPr>
            <a:xfrm>
              <a:off x="1620493" y="2081425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48" name="Google Shape;6548;g1144098fccd_0_10398"/>
            <p:cNvSpPr/>
            <p:nvPr/>
          </p:nvSpPr>
          <p:spPr>
            <a:xfrm>
              <a:off x="1677700" y="2081425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49" name="Google Shape;6549;g1144098fccd_0_10398"/>
            <p:cNvSpPr/>
            <p:nvPr/>
          </p:nvSpPr>
          <p:spPr>
            <a:xfrm>
              <a:off x="1737107" y="2081425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0" name="Google Shape;6550;g1144098fccd_0_10398"/>
            <p:cNvSpPr/>
            <p:nvPr/>
          </p:nvSpPr>
          <p:spPr>
            <a:xfrm>
              <a:off x="1794314" y="2081425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1" name="Google Shape;6551;g1144098fccd_0_10398"/>
            <p:cNvSpPr/>
            <p:nvPr/>
          </p:nvSpPr>
          <p:spPr>
            <a:xfrm>
              <a:off x="1737107" y="2024219"/>
              <a:ext cx="384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2" name="Google Shape;6552;g1144098fccd_0_10398"/>
            <p:cNvSpPr/>
            <p:nvPr/>
          </p:nvSpPr>
          <p:spPr>
            <a:xfrm>
              <a:off x="1794314" y="2024219"/>
              <a:ext cx="384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3" name="Google Shape;6553;g1144098fccd_0_10398"/>
            <p:cNvSpPr/>
            <p:nvPr/>
          </p:nvSpPr>
          <p:spPr>
            <a:xfrm>
              <a:off x="1387265" y="2081425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4" name="Google Shape;6554;g1144098fccd_0_10398"/>
            <p:cNvSpPr/>
            <p:nvPr/>
          </p:nvSpPr>
          <p:spPr>
            <a:xfrm>
              <a:off x="1444472" y="2081425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5" name="Google Shape;6555;g1144098fccd_0_10398"/>
            <p:cNvSpPr/>
            <p:nvPr/>
          </p:nvSpPr>
          <p:spPr>
            <a:xfrm>
              <a:off x="1503879" y="2081425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6" name="Google Shape;6556;g1144098fccd_0_10398"/>
            <p:cNvSpPr/>
            <p:nvPr/>
          </p:nvSpPr>
          <p:spPr>
            <a:xfrm>
              <a:off x="1330058" y="2081425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7" name="Google Shape;6557;g1144098fccd_0_10398"/>
            <p:cNvSpPr/>
            <p:nvPr/>
          </p:nvSpPr>
          <p:spPr>
            <a:xfrm>
              <a:off x="1563286" y="2018718"/>
              <a:ext cx="396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8" name="Google Shape;6558;g1144098fccd_0_10398"/>
            <p:cNvSpPr/>
            <p:nvPr/>
          </p:nvSpPr>
          <p:spPr>
            <a:xfrm>
              <a:off x="1620493" y="2018718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59" name="Google Shape;6559;g1144098fccd_0_10398"/>
            <p:cNvSpPr/>
            <p:nvPr/>
          </p:nvSpPr>
          <p:spPr>
            <a:xfrm>
              <a:off x="1677700" y="2018718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0" name="Google Shape;6560;g1144098fccd_0_10398"/>
            <p:cNvSpPr/>
            <p:nvPr/>
          </p:nvSpPr>
          <p:spPr>
            <a:xfrm>
              <a:off x="1387265" y="2018718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1" name="Google Shape;6561;g1144098fccd_0_10398"/>
            <p:cNvSpPr/>
            <p:nvPr/>
          </p:nvSpPr>
          <p:spPr>
            <a:xfrm>
              <a:off x="1444472" y="2018718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2" name="Google Shape;6562;g1144098fccd_0_10398"/>
            <p:cNvSpPr/>
            <p:nvPr/>
          </p:nvSpPr>
          <p:spPr>
            <a:xfrm>
              <a:off x="1503879" y="2018718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3" name="Google Shape;6563;g1144098fccd_0_10398"/>
            <p:cNvSpPr/>
            <p:nvPr/>
          </p:nvSpPr>
          <p:spPr>
            <a:xfrm>
              <a:off x="1563286" y="1961512"/>
              <a:ext cx="396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4" name="Google Shape;6564;g1144098fccd_0_10398"/>
            <p:cNvSpPr/>
            <p:nvPr/>
          </p:nvSpPr>
          <p:spPr>
            <a:xfrm>
              <a:off x="1563286" y="1904306"/>
              <a:ext cx="396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5" name="Google Shape;6565;g1144098fccd_0_10398"/>
            <p:cNvSpPr/>
            <p:nvPr/>
          </p:nvSpPr>
          <p:spPr>
            <a:xfrm>
              <a:off x="1620493" y="1961512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6" name="Google Shape;6566;g1144098fccd_0_10398"/>
            <p:cNvSpPr/>
            <p:nvPr/>
          </p:nvSpPr>
          <p:spPr>
            <a:xfrm>
              <a:off x="1677700" y="1961512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7" name="Google Shape;6567;g1144098fccd_0_10398"/>
            <p:cNvSpPr/>
            <p:nvPr/>
          </p:nvSpPr>
          <p:spPr>
            <a:xfrm>
              <a:off x="1729406" y="1961512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8" name="Google Shape;6568;g1144098fccd_0_10398"/>
            <p:cNvSpPr/>
            <p:nvPr/>
          </p:nvSpPr>
          <p:spPr>
            <a:xfrm>
              <a:off x="1387265" y="1961512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69" name="Google Shape;6569;g1144098fccd_0_10398"/>
            <p:cNvSpPr/>
            <p:nvPr/>
          </p:nvSpPr>
          <p:spPr>
            <a:xfrm>
              <a:off x="1444472" y="1961512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0" name="Google Shape;6570;g1144098fccd_0_10398"/>
            <p:cNvSpPr/>
            <p:nvPr/>
          </p:nvSpPr>
          <p:spPr>
            <a:xfrm>
              <a:off x="1444472" y="1904306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1" name="Google Shape;6571;g1144098fccd_0_10398"/>
            <p:cNvSpPr/>
            <p:nvPr/>
          </p:nvSpPr>
          <p:spPr>
            <a:xfrm>
              <a:off x="1503879" y="1961512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2" name="Google Shape;6572;g1144098fccd_0_10398"/>
            <p:cNvSpPr/>
            <p:nvPr/>
          </p:nvSpPr>
          <p:spPr>
            <a:xfrm>
              <a:off x="1330058" y="2018718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3" name="Google Shape;6573;g1144098fccd_0_10398"/>
            <p:cNvSpPr/>
            <p:nvPr/>
          </p:nvSpPr>
          <p:spPr>
            <a:xfrm>
              <a:off x="1278352" y="2018718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4" name="Google Shape;6574;g1144098fccd_0_10398"/>
            <p:cNvSpPr/>
            <p:nvPr/>
          </p:nvSpPr>
          <p:spPr>
            <a:xfrm>
              <a:off x="1218945" y="2018718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5" name="Google Shape;6575;g1144098fccd_0_10398"/>
            <p:cNvSpPr/>
            <p:nvPr/>
          </p:nvSpPr>
          <p:spPr>
            <a:xfrm>
              <a:off x="1964834" y="2075924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6" name="Google Shape;6576;g1144098fccd_0_10398"/>
            <p:cNvSpPr/>
            <p:nvPr/>
          </p:nvSpPr>
          <p:spPr>
            <a:xfrm>
              <a:off x="1964834" y="3180444"/>
              <a:ext cx="396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7" name="Google Shape;6577;g1144098fccd_0_10398"/>
            <p:cNvSpPr/>
            <p:nvPr/>
          </p:nvSpPr>
          <p:spPr>
            <a:xfrm>
              <a:off x="1964834" y="3237650"/>
              <a:ext cx="396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8" name="Google Shape;6578;g1144098fccd_0_10398"/>
            <p:cNvSpPr/>
            <p:nvPr/>
          </p:nvSpPr>
          <p:spPr>
            <a:xfrm>
              <a:off x="2022041" y="3180444"/>
              <a:ext cx="417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79" name="Google Shape;6579;g1144098fccd_0_10398"/>
            <p:cNvSpPr/>
            <p:nvPr/>
          </p:nvSpPr>
          <p:spPr>
            <a:xfrm>
              <a:off x="2022041" y="3237650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0" name="Google Shape;6580;g1144098fccd_0_10398"/>
            <p:cNvSpPr/>
            <p:nvPr/>
          </p:nvSpPr>
          <p:spPr>
            <a:xfrm>
              <a:off x="2079248" y="3180444"/>
              <a:ext cx="417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1" name="Google Shape;6581;g1144098fccd_0_10398"/>
            <p:cNvSpPr/>
            <p:nvPr/>
          </p:nvSpPr>
          <p:spPr>
            <a:xfrm>
              <a:off x="1792113" y="3180444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2" name="Google Shape;6582;g1144098fccd_0_10398"/>
            <p:cNvSpPr/>
            <p:nvPr/>
          </p:nvSpPr>
          <p:spPr>
            <a:xfrm>
              <a:off x="1851520" y="3180444"/>
              <a:ext cx="384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3" name="Google Shape;6583;g1144098fccd_0_10398"/>
            <p:cNvSpPr/>
            <p:nvPr/>
          </p:nvSpPr>
          <p:spPr>
            <a:xfrm>
              <a:off x="1908727" y="3180444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4" name="Google Shape;6584;g1144098fccd_0_10398"/>
            <p:cNvSpPr/>
            <p:nvPr/>
          </p:nvSpPr>
          <p:spPr>
            <a:xfrm>
              <a:off x="1964834" y="3297057"/>
              <a:ext cx="396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5" name="Google Shape;6585;g1144098fccd_0_10398"/>
            <p:cNvSpPr/>
            <p:nvPr/>
          </p:nvSpPr>
          <p:spPr>
            <a:xfrm>
              <a:off x="1964834" y="3354263"/>
              <a:ext cx="396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6" name="Google Shape;6586;g1144098fccd_0_10398"/>
            <p:cNvSpPr/>
            <p:nvPr/>
          </p:nvSpPr>
          <p:spPr>
            <a:xfrm>
              <a:off x="1851520" y="3410369"/>
              <a:ext cx="417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7" name="Google Shape;6587;g1144098fccd_0_10398"/>
            <p:cNvSpPr/>
            <p:nvPr/>
          </p:nvSpPr>
          <p:spPr>
            <a:xfrm>
              <a:off x="2022041" y="3761307"/>
              <a:ext cx="417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8" name="Google Shape;6588;g1144098fccd_0_10398"/>
            <p:cNvSpPr/>
            <p:nvPr/>
          </p:nvSpPr>
          <p:spPr>
            <a:xfrm>
              <a:off x="1792113" y="3237650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89" name="Google Shape;6589;g1144098fccd_0_10398"/>
            <p:cNvSpPr/>
            <p:nvPr/>
          </p:nvSpPr>
          <p:spPr>
            <a:xfrm>
              <a:off x="1851520" y="3237650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0" name="Google Shape;6590;g1144098fccd_0_10398"/>
            <p:cNvSpPr/>
            <p:nvPr/>
          </p:nvSpPr>
          <p:spPr>
            <a:xfrm>
              <a:off x="1908727" y="3237650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1" name="Google Shape;6591;g1144098fccd_0_10398"/>
            <p:cNvSpPr/>
            <p:nvPr/>
          </p:nvSpPr>
          <p:spPr>
            <a:xfrm>
              <a:off x="1792113" y="329705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2" name="Google Shape;6592;g1144098fccd_0_10398"/>
            <p:cNvSpPr/>
            <p:nvPr/>
          </p:nvSpPr>
          <p:spPr>
            <a:xfrm>
              <a:off x="1792113" y="3354263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3" name="Google Shape;6593;g1144098fccd_0_10398"/>
            <p:cNvSpPr/>
            <p:nvPr/>
          </p:nvSpPr>
          <p:spPr>
            <a:xfrm>
              <a:off x="1851520" y="3297057"/>
              <a:ext cx="384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4" name="Google Shape;6594;g1144098fccd_0_10398"/>
            <p:cNvSpPr/>
            <p:nvPr/>
          </p:nvSpPr>
          <p:spPr>
            <a:xfrm>
              <a:off x="1851520" y="3354263"/>
              <a:ext cx="384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5" name="Google Shape;6595;g1144098fccd_0_10398"/>
            <p:cNvSpPr/>
            <p:nvPr/>
          </p:nvSpPr>
          <p:spPr>
            <a:xfrm>
              <a:off x="1908727" y="329705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6" name="Google Shape;6596;g1144098fccd_0_10398"/>
            <p:cNvSpPr/>
            <p:nvPr/>
          </p:nvSpPr>
          <p:spPr>
            <a:xfrm>
              <a:off x="1618293" y="3180444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7" name="Google Shape;6597;g1144098fccd_0_10398"/>
            <p:cNvSpPr/>
            <p:nvPr/>
          </p:nvSpPr>
          <p:spPr>
            <a:xfrm>
              <a:off x="1675500" y="3180444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8" name="Google Shape;6598;g1144098fccd_0_10398"/>
            <p:cNvSpPr/>
            <p:nvPr/>
          </p:nvSpPr>
          <p:spPr>
            <a:xfrm>
              <a:off x="1731606" y="3180444"/>
              <a:ext cx="417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599" name="Google Shape;6599;g1144098fccd_0_10398"/>
            <p:cNvSpPr/>
            <p:nvPr/>
          </p:nvSpPr>
          <p:spPr>
            <a:xfrm>
              <a:off x="1618293" y="3237650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0" name="Google Shape;6600;g1144098fccd_0_10398"/>
            <p:cNvSpPr/>
            <p:nvPr/>
          </p:nvSpPr>
          <p:spPr>
            <a:xfrm>
              <a:off x="1675500" y="3237650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1" name="Google Shape;6601;g1144098fccd_0_10398"/>
            <p:cNvSpPr/>
            <p:nvPr/>
          </p:nvSpPr>
          <p:spPr>
            <a:xfrm>
              <a:off x="1731606" y="3237650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2" name="Google Shape;6602;g1144098fccd_0_10398"/>
            <p:cNvSpPr/>
            <p:nvPr/>
          </p:nvSpPr>
          <p:spPr>
            <a:xfrm>
              <a:off x="1618293" y="329705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3" name="Google Shape;6603;g1144098fccd_0_10398"/>
            <p:cNvSpPr/>
            <p:nvPr/>
          </p:nvSpPr>
          <p:spPr>
            <a:xfrm>
              <a:off x="1675500" y="329705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4" name="Google Shape;6604;g1144098fccd_0_10398"/>
            <p:cNvSpPr/>
            <p:nvPr/>
          </p:nvSpPr>
          <p:spPr>
            <a:xfrm>
              <a:off x="1731606" y="3297057"/>
              <a:ext cx="417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5" name="Google Shape;6605;g1144098fccd_0_10398"/>
            <p:cNvSpPr/>
            <p:nvPr/>
          </p:nvSpPr>
          <p:spPr>
            <a:xfrm>
              <a:off x="1908727" y="3354263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6" name="Google Shape;6606;g1144098fccd_0_10398"/>
            <p:cNvSpPr/>
            <p:nvPr/>
          </p:nvSpPr>
          <p:spPr>
            <a:xfrm>
              <a:off x="1792113" y="3410369"/>
              <a:ext cx="408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7" name="Google Shape;6607;g1144098fccd_0_10398"/>
            <p:cNvSpPr/>
            <p:nvPr/>
          </p:nvSpPr>
          <p:spPr>
            <a:xfrm>
              <a:off x="1734907" y="3410369"/>
              <a:ext cx="408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8" name="Google Shape;6608;g1144098fccd_0_10398"/>
            <p:cNvSpPr/>
            <p:nvPr/>
          </p:nvSpPr>
          <p:spPr>
            <a:xfrm>
              <a:off x="1675500" y="3354263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09" name="Google Shape;6609;g1144098fccd_0_10398"/>
            <p:cNvSpPr/>
            <p:nvPr/>
          </p:nvSpPr>
          <p:spPr>
            <a:xfrm>
              <a:off x="1731606" y="3354263"/>
              <a:ext cx="417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0" name="Google Shape;6610;g1144098fccd_0_10398"/>
            <p:cNvSpPr/>
            <p:nvPr/>
          </p:nvSpPr>
          <p:spPr>
            <a:xfrm>
              <a:off x="1675500" y="3410369"/>
              <a:ext cx="408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1" name="Google Shape;6611;g1144098fccd_0_10398"/>
            <p:cNvSpPr/>
            <p:nvPr/>
          </p:nvSpPr>
          <p:spPr>
            <a:xfrm>
              <a:off x="1675500" y="3465375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2" name="Google Shape;6612;g1144098fccd_0_10398"/>
            <p:cNvSpPr/>
            <p:nvPr/>
          </p:nvSpPr>
          <p:spPr>
            <a:xfrm>
              <a:off x="1675500" y="3522581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3" name="Google Shape;6613;g1144098fccd_0_10398"/>
            <p:cNvSpPr/>
            <p:nvPr/>
          </p:nvSpPr>
          <p:spPr>
            <a:xfrm>
              <a:off x="1675500" y="358198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4" name="Google Shape;6614;g1144098fccd_0_10398"/>
            <p:cNvSpPr/>
            <p:nvPr/>
          </p:nvSpPr>
          <p:spPr>
            <a:xfrm>
              <a:off x="1734907" y="3522581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5" name="Google Shape;6615;g1144098fccd_0_10398"/>
            <p:cNvSpPr/>
            <p:nvPr/>
          </p:nvSpPr>
          <p:spPr>
            <a:xfrm>
              <a:off x="1734907" y="3581987"/>
              <a:ext cx="40800" cy="384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6" name="Google Shape;6616;g1144098fccd_0_10398"/>
            <p:cNvSpPr/>
            <p:nvPr/>
          </p:nvSpPr>
          <p:spPr>
            <a:xfrm>
              <a:off x="1675500" y="3635893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7" name="Google Shape;6617;g1144098fccd_0_10398"/>
            <p:cNvSpPr/>
            <p:nvPr/>
          </p:nvSpPr>
          <p:spPr>
            <a:xfrm>
              <a:off x="1731606" y="3635893"/>
              <a:ext cx="417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8" name="Google Shape;6618;g1144098fccd_0_10398"/>
            <p:cNvSpPr/>
            <p:nvPr/>
          </p:nvSpPr>
          <p:spPr>
            <a:xfrm>
              <a:off x="1618293" y="3410369"/>
              <a:ext cx="408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19" name="Google Shape;6619;g1144098fccd_0_10398"/>
            <p:cNvSpPr/>
            <p:nvPr/>
          </p:nvSpPr>
          <p:spPr>
            <a:xfrm>
              <a:off x="1792113" y="3467575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0" name="Google Shape;6620;g1144098fccd_0_10398"/>
            <p:cNvSpPr/>
            <p:nvPr/>
          </p:nvSpPr>
          <p:spPr>
            <a:xfrm>
              <a:off x="1739307" y="3467575"/>
              <a:ext cx="396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1" name="Google Shape;6621;g1144098fccd_0_10398"/>
            <p:cNvSpPr/>
            <p:nvPr/>
          </p:nvSpPr>
          <p:spPr>
            <a:xfrm>
              <a:off x="1618293" y="3350962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2" name="Google Shape;6622;g1144098fccd_0_10398"/>
            <p:cNvSpPr/>
            <p:nvPr/>
          </p:nvSpPr>
          <p:spPr>
            <a:xfrm>
              <a:off x="1792113" y="3526982"/>
              <a:ext cx="408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3" name="Google Shape;6623;g1144098fccd_0_10398"/>
            <p:cNvSpPr/>
            <p:nvPr/>
          </p:nvSpPr>
          <p:spPr>
            <a:xfrm>
              <a:off x="1792113" y="3584188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4" name="Google Shape;6624;g1144098fccd_0_10398"/>
            <p:cNvSpPr/>
            <p:nvPr/>
          </p:nvSpPr>
          <p:spPr>
            <a:xfrm>
              <a:off x="1792113" y="3639194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5" name="Google Shape;6625;g1144098fccd_0_10398"/>
            <p:cNvSpPr/>
            <p:nvPr/>
          </p:nvSpPr>
          <p:spPr>
            <a:xfrm>
              <a:off x="1734907" y="3693100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6" name="Google Shape;6626;g1144098fccd_0_10398"/>
            <p:cNvSpPr/>
            <p:nvPr/>
          </p:nvSpPr>
          <p:spPr>
            <a:xfrm>
              <a:off x="1792113" y="3696400"/>
              <a:ext cx="40800" cy="408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7" name="Google Shape;6627;g1144098fccd_0_10398"/>
            <p:cNvSpPr/>
            <p:nvPr/>
          </p:nvSpPr>
          <p:spPr>
            <a:xfrm>
              <a:off x="1792113" y="3750306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8" name="Google Shape;6628;g1144098fccd_0_10398"/>
            <p:cNvSpPr/>
            <p:nvPr/>
          </p:nvSpPr>
          <p:spPr>
            <a:xfrm>
              <a:off x="1851520" y="3643594"/>
              <a:ext cx="38400" cy="396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29" name="Google Shape;6629;g1144098fccd_0_10398"/>
            <p:cNvSpPr/>
            <p:nvPr/>
          </p:nvSpPr>
          <p:spPr>
            <a:xfrm>
              <a:off x="1851520" y="3817413"/>
              <a:ext cx="384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  <p:sp>
          <p:nvSpPr>
            <p:cNvPr id="6630" name="Google Shape;6630;g1144098fccd_0_10398"/>
            <p:cNvSpPr/>
            <p:nvPr/>
          </p:nvSpPr>
          <p:spPr>
            <a:xfrm>
              <a:off x="1908727" y="3817413"/>
              <a:ext cx="40800" cy="41700"/>
            </a:xfrm>
            <a:prstGeom prst="ellipse">
              <a:avLst/>
            </a:prstGeom>
            <a:solidFill>
              <a:schemeClr val="accent1">
                <a:alpha val="20000"/>
              </a:schemeClr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Montserrat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Custom Layout">
  <p:cSld name="4_Custom Layout">
    <p:spTree>
      <p:nvGrpSpPr>
        <p:cNvPr id="6631" name="Shape 6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32" name="Google Shape;6632;g1144098fccd_0_13505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33" name="Google Shape;6633;g1144098fccd_0_13505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34" name="Google Shape;6634;g1144098fccd_0_13505"/>
          <p:cNvSpPr txBox="1"/>
          <p:nvPr>
            <p:ph type="title"/>
          </p:nvPr>
        </p:nvSpPr>
        <p:spPr>
          <a:xfrm>
            <a:off x="990600" y="1420812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5_Custom Layout">
  <p:cSld name="5_Custom Layout">
    <p:spTree>
      <p:nvGrpSpPr>
        <p:cNvPr id="6635" name="Shape 6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36" name="Google Shape;6636;g1144098fccd_0_13509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37" name="Google Shape;6637;g1144098fccd_0_1350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38" name="Google Shape;6638;g1144098fccd_0_13509"/>
          <p:cNvSpPr txBox="1"/>
          <p:nvPr>
            <p:ph type="title"/>
          </p:nvPr>
        </p:nvSpPr>
        <p:spPr>
          <a:xfrm>
            <a:off x="990600" y="1420812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39" name="Google Shape;6639;g1144098fccd_0_13509"/>
          <p:cNvSpPr/>
          <p:nvPr>
            <p:ph idx="2" type="pic"/>
          </p:nvPr>
        </p:nvSpPr>
        <p:spPr>
          <a:xfrm>
            <a:off x="7226300" y="1693863"/>
            <a:ext cx="4965600" cy="44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Custom Layout">
  <p:cSld name="7_Custom Layout">
    <p:spTree>
      <p:nvGrpSpPr>
        <p:cNvPr id="6640" name="Shape 6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41" name="Google Shape;6641;g1144098fccd_0_13514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42" name="Google Shape;6642;g1144098fccd_0_1351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43" name="Google Shape;6643;g1144098fccd_0_13514"/>
          <p:cNvSpPr txBox="1"/>
          <p:nvPr>
            <p:ph type="title"/>
          </p:nvPr>
        </p:nvSpPr>
        <p:spPr>
          <a:xfrm>
            <a:off x="990600" y="1420812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44" name="Google Shape;6644;g1144098fccd_0_13514"/>
          <p:cNvSpPr/>
          <p:nvPr/>
        </p:nvSpPr>
        <p:spPr>
          <a:xfrm>
            <a:off x="3077028" y="1886858"/>
            <a:ext cx="6386310" cy="4971132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16765" y="0"/>
                  <a:pt x="21600" y="6212"/>
                  <a:pt x="21600" y="13874"/>
                </a:cubicBezTo>
                <a:cubicBezTo>
                  <a:pt x="21600" y="16269"/>
                  <a:pt x="21128" y="18522"/>
                  <a:pt x="20296" y="20488"/>
                </a:cubicBezTo>
                <a:lnTo>
                  <a:pt x="19771" y="21600"/>
                </a:lnTo>
                <a:lnTo>
                  <a:pt x="1829" y="21600"/>
                </a:lnTo>
                <a:lnTo>
                  <a:pt x="1304" y="20488"/>
                </a:lnTo>
                <a:cubicBezTo>
                  <a:pt x="472" y="18522"/>
                  <a:pt x="0" y="16269"/>
                  <a:pt x="0" y="13874"/>
                </a:cubicBezTo>
                <a:cubicBezTo>
                  <a:pt x="0" y="6212"/>
                  <a:pt x="4835" y="0"/>
                  <a:pt x="10800" y="0"/>
                </a:cubicBezTo>
                <a:close/>
              </a:path>
            </a:pathLst>
          </a:custGeom>
          <a:solidFill>
            <a:schemeClr val="accent1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45" name="Google Shape;6645;g1144098fccd_0_13514"/>
          <p:cNvSpPr/>
          <p:nvPr/>
        </p:nvSpPr>
        <p:spPr>
          <a:xfrm>
            <a:off x="7086600" y="0"/>
            <a:ext cx="5105376" cy="5609790"/>
          </a:xfrm>
          <a:custGeom>
            <a:rect b="b" l="l" r="r" t="t"/>
            <a:pathLst>
              <a:path extrusionOk="0" h="21600" w="21600">
                <a:moveTo>
                  <a:pt x="4696" y="0"/>
                </a:moveTo>
                <a:lnTo>
                  <a:pt x="21600" y="0"/>
                </a:lnTo>
                <a:lnTo>
                  <a:pt x="21600" y="19135"/>
                </a:lnTo>
                <a:lnTo>
                  <a:pt x="21063" y="19500"/>
                </a:lnTo>
                <a:cubicBezTo>
                  <a:pt x="18907" y="20826"/>
                  <a:pt x="16308" y="21600"/>
                  <a:pt x="13510" y="21600"/>
                </a:cubicBezTo>
                <a:cubicBezTo>
                  <a:pt x="6048" y="21600"/>
                  <a:pt x="0" y="16095"/>
                  <a:pt x="0" y="9305"/>
                </a:cubicBezTo>
                <a:cubicBezTo>
                  <a:pt x="0" y="5910"/>
                  <a:pt x="1512" y="2836"/>
                  <a:pt x="3957" y="611"/>
                </a:cubicBezTo>
                <a:close/>
              </a:path>
            </a:pathLst>
          </a:custGeom>
          <a:solidFill>
            <a:schemeClr val="accent2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>
  <p:cSld name="Title Slide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5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" type="body"/>
          </p:nvPr>
        </p:nvSpPr>
        <p:spPr>
          <a:xfrm>
            <a:off x="990600" y="4419600"/>
            <a:ext cx="3744239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9_Custom Layout">
  <p:cSld name="9_Custom Layout">
    <p:spTree>
      <p:nvGrpSpPr>
        <p:cNvPr id="6646" name="Shape 6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47" name="Google Shape;6647;g1144098fccd_0_13520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48" name="Google Shape;6648;g1144098fccd_0_13520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49" name="Google Shape;6649;g1144098fccd_0_13520"/>
          <p:cNvSpPr txBox="1"/>
          <p:nvPr>
            <p:ph type="title"/>
          </p:nvPr>
        </p:nvSpPr>
        <p:spPr>
          <a:xfrm>
            <a:off x="6181725" y="1782763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50" name="Google Shape;6650;g1144098fccd_0_13520"/>
          <p:cNvSpPr txBox="1"/>
          <p:nvPr>
            <p:ph idx="1" type="body"/>
          </p:nvPr>
        </p:nvSpPr>
        <p:spPr>
          <a:xfrm>
            <a:off x="6181725" y="3438525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51" name="Google Shape;6651;g1144098fccd_0_13520"/>
          <p:cNvSpPr/>
          <p:nvPr/>
        </p:nvSpPr>
        <p:spPr>
          <a:xfrm>
            <a:off x="1" y="0"/>
            <a:ext cx="5423922" cy="42664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190" y="0"/>
                </a:lnTo>
                <a:lnTo>
                  <a:pt x="21334" y="741"/>
                </a:lnTo>
                <a:cubicBezTo>
                  <a:pt x="21508" y="1871"/>
                  <a:pt x="21600" y="3041"/>
                  <a:pt x="21600" y="4240"/>
                </a:cubicBezTo>
                <a:cubicBezTo>
                  <a:pt x="21600" y="13827"/>
                  <a:pt x="15739" y="21600"/>
                  <a:pt x="8509" y="21600"/>
                </a:cubicBezTo>
                <a:cubicBezTo>
                  <a:pt x="5346" y="21600"/>
                  <a:pt x="2445" y="20112"/>
                  <a:pt x="183" y="17636"/>
                </a:cubicBezTo>
                <a:lnTo>
                  <a:pt x="0" y="174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_Custom Layout">
  <p:cSld name="10_Custom Layout">
    <p:spTree>
      <p:nvGrpSpPr>
        <p:cNvPr id="6652" name="Shape 6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53" name="Google Shape;6653;g1144098fccd_0_13526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54" name="Google Shape;6654;g1144098fccd_0_13526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55" name="Google Shape;6655;g1144098fccd_0_13526"/>
          <p:cNvSpPr txBox="1"/>
          <p:nvPr>
            <p:ph type="title"/>
          </p:nvPr>
        </p:nvSpPr>
        <p:spPr>
          <a:xfrm>
            <a:off x="6181725" y="1782763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56" name="Google Shape;6656;g1144098fccd_0_13526"/>
          <p:cNvSpPr txBox="1"/>
          <p:nvPr>
            <p:ph idx="1" type="body"/>
          </p:nvPr>
        </p:nvSpPr>
        <p:spPr>
          <a:xfrm>
            <a:off x="6181725" y="3438525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57" name="Google Shape;6657;g1144098fccd_0_13526"/>
          <p:cNvSpPr/>
          <p:nvPr/>
        </p:nvSpPr>
        <p:spPr>
          <a:xfrm>
            <a:off x="1" y="0"/>
            <a:ext cx="5423922" cy="42664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190" y="0"/>
                </a:lnTo>
                <a:lnTo>
                  <a:pt x="21334" y="741"/>
                </a:lnTo>
                <a:cubicBezTo>
                  <a:pt x="21508" y="1871"/>
                  <a:pt x="21600" y="3041"/>
                  <a:pt x="21600" y="4240"/>
                </a:cubicBezTo>
                <a:cubicBezTo>
                  <a:pt x="21600" y="13827"/>
                  <a:pt x="15739" y="21600"/>
                  <a:pt x="8509" y="21600"/>
                </a:cubicBezTo>
                <a:cubicBezTo>
                  <a:pt x="5346" y="21600"/>
                  <a:pt x="2445" y="20112"/>
                  <a:pt x="183" y="17636"/>
                </a:cubicBezTo>
                <a:lnTo>
                  <a:pt x="0" y="1741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_Custom Layout">
  <p:cSld name="13_Custom Layout">
    <p:spTree>
      <p:nvGrpSpPr>
        <p:cNvPr id="6658" name="Shape 6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59" name="Google Shape;6659;g1144098fccd_0_13532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60" name="Google Shape;6660;g1144098fccd_0_13532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61" name="Google Shape;6661;g1144098fccd_0_13532"/>
          <p:cNvSpPr/>
          <p:nvPr/>
        </p:nvSpPr>
        <p:spPr>
          <a:xfrm>
            <a:off x="4972050" y="2305050"/>
            <a:ext cx="2247900" cy="2247900"/>
          </a:xfrm>
          <a:prstGeom prst="ellipse">
            <a:avLst/>
          </a:prstGeom>
          <a:noFill/>
          <a:ln cap="flat" cmpd="sng" w="9525">
            <a:solidFill>
              <a:schemeClr val="accent2">
                <a:alpha val="69410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62" name="Google Shape;6662;g1144098fccd_0_13532"/>
          <p:cNvSpPr/>
          <p:nvPr/>
        </p:nvSpPr>
        <p:spPr>
          <a:xfrm>
            <a:off x="4293392" y="1626392"/>
            <a:ext cx="3605100" cy="3605100"/>
          </a:xfrm>
          <a:prstGeom prst="ellipse">
            <a:avLst/>
          </a:prstGeom>
          <a:noFill/>
          <a:ln cap="flat" cmpd="sng" w="9525">
            <a:solidFill>
              <a:schemeClr val="accent2">
                <a:alpha val="40000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63" name="Google Shape;6663;g1144098fccd_0_13532"/>
          <p:cNvSpPr/>
          <p:nvPr/>
        </p:nvSpPr>
        <p:spPr>
          <a:xfrm>
            <a:off x="3651644" y="984644"/>
            <a:ext cx="4888800" cy="4888800"/>
          </a:xfrm>
          <a:prstGeom prst="ellipse">
            <a:avLst/>
          </a:prstGeom>
          <a:noFill/>
          <a:ln cap="flat" cmpd="sng" w="9525">
            <a:solidFill>
              <a:schemeClr val="accent2">
                <a:alpha val="29409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64" name="Google Shape;6664;g1144098fccd_0_13532"/>
          <p:cNvSpPr/>
          <p:nvPr/>
        </p:nvSpPr>
        <p:spPr>
          <a:xfrm>
            <a:off x="2755997" y="88997"/>
            <a:ext cx="6680100" cy="6680100"/>
          </a:xfrm>
          <a:prstGeom prst="ellipse">
            <a:avLst/>
          </a:prstGeom>
          <a:noFill/>
          <a:ln cap="flat" cmpd="sng" w="9525">
            <a:solidFill>
              <a:schemeClr val="accent2">
                <a:alpha val="9410"/>
              </a:schemeClr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665" name="Google Shape;6665;g1144098fccd_0_13532"/>
          <p:cNvSpPr/>
          <p:nvPr>
            <p:ph idx="2" type="pic"/>
          </p:nvPr>
        </p:nvSpPr>
        <p:spPr>
          <a:xfrm>
            <a:off x="3543300" y="333375"/>
            <a:ext cx="5238900" cy="65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_Custom Layout">
  <p:cSld name="14_Custom Layout">
    <p:spTree>
      <p:nvGrpSpPr>
        <p:cNvPr id="6666" name="Shape 6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67" name="Google Shape;6667;g1144098fccd_0_13540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68" name="Google Shape;6668;g1144098fccd_0_13540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69" name="Google Shape;6669;g1144098fccd_0_13540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670" name="Google Shape;6670;g1144098fccd_0_13540"/>
          <p:cNvSpPr/>
          <p:nvPr>
            <p:ph idx="2" type="pic"/>
          </p:nvPr>
        </p:nvSpPr>
        <p:spPr>
          <a:xfrm>
            <a:off x="1000125" y="2151064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71" name="Google Shape;6671;g1144098fccd_0_13540"/>
          <p:cNvSpPr/>
          <p:nvPr>
            <p:ph idx="3" type="pic"/>
          </p:nvPr>
        </p:nvSpPr>
        <p:spPr>
          <a:xfrm>
            <a:off x="1000125" y="4419600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72" name="Google Shape;6672;g1144098fccd_0_13540"/>
          <p:cNvSpPr/>
          <p:nvPr>
            <p:ph idx="4" type="pic"/>
          </p:nvPr>
        </p:nvSpPr>
        <p:spPr>
          <a:xfrm>
            <a:off x="6238875" y="2151064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73" name="Google Shape;6673;g1144098fccd_0_13540"/>
          <p:cNvSpPr/>
          <p:nvPr>
            <p:ph idx="5" type="pic"/>
          </p:nvPr>
        </p:nvSpPr>
        <p:spPr>
          <a:xfrm>
            <a:off x="6238875" y="4419600"/>
            <a:ext cx="1834500" cy="182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_Custom Layout">
  <p:cSld name="20_Custom Layout">
    <p:spTree>
      <p:nvGrpSpPr>
        <p:cNvPr id="6674" name="Shape 6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75" name="Google Shape;6675;g1144098fccd_0_13548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76" name="Google Shape;6676;g1144098fccd_0_13548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77" name="Google Shape;6677;g1144098fccd_0_13548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6678" name="Google Shape;6678;g1144098fccd_0_13548"/>
          <p:cNvCxnSpPr/>
          <p:nvPr/>
        </p:nvCxnSpPr>
        <p:spPr>
          <a:xfrm>
            <a:off x="0" y="3083379"/>
            <a:ext cx="12192000" cy="0"/>
          </a:xfrm>
          <a:prstGeom prst="straightConnector1">
            <a:avLst/>
          </a:prstGeom>
          <a:noFill/>
          <a:ln cap="flat" cmpd="sng" w="9525">
            <a:solidFill>
              <a:srgbClr val="000000">
                <a:alpha val="9410"/>
              </a:srgbClr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79" name="Google Shape;6679;g1144098fccd_0_13548"/>
          <p:cNvSpPr/>
          <p:nvPr>
            <p:ph idx="2" type="pic"/>
          </p:nvPr>
        </p:nvSpPr>
        <p:spPr>
          <a:xfrm>
            <a:off x="1120822" y="2071688"/>
            <a:ext cx="1846200" cy="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80" name="Google Shape;6680;g1144098fccd_0_13548"/>
          <p:cNvSpPr/>
          <p:nvPr>
            <p:ph idx="3" type="pic"/>
          </p:nvPr>
        </p:nvSpPr>
        <p:spPr>
          <a:xfrm>
            <a:off x="3146845" y="2071688"/>
            <a:ext cx="1846200" cy="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81" name="Google Shape;6681;g1144098fccd_0_13548"/>
          <p:cNvSpPr/>
          <p:nvPr>
            <p:ph idx="4" type="pic"/>
          </p:nvPr>
        </p:nvSpPr>
        <p:spPr>
          <a:xfrm>
            <a:off x="5172869" y="2071688"/>
            <a:ext cx="1846200" cy="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82" name="Google Shape;6682;g1144098fccd_0_13548"/>
          <p:cNvSpPr/>
          <p:nvPr>
            <p:ph idx="5" type="pic"/>
          </p:nvPr>
        </p:nvSpPr>
        <p:spPr>
          <a:xfrm>
            <a:off x="7198892" y="2071688"/>
            <a:ext cx="1846200" cy="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83" name="Google Shape;6683;g1144098fccd_0_13548"/>
          <p:cNvSpPr/>
          <p:nvPr>
            <p:ph idx="6" type="pic"/>
          </p:nvPr>
        </p:nvSpPr>
        <p:spPr>
          <a:xfrm>
            <a:off x="9224915" y="2071688"/>
            <a:ext cx="1846200" cy="85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84" name="Google Shape;6684;g1144098fccd_0_13548"/>
          <p:cNvSpPr/>
          <p:nvPr>
            <p:ph idx="7" type="pic"/>
          </p:nvPr>
        </p:nvSpPr>
        <p:spPr>
          <a:xfrm>
            <a:off x="2276381" y="3774621"/>
            <a:ext cx="2214900" cy="21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_Custom Layout">
  <p:cSld name="19_Custom Layout">
    <p:spTree>
      <p:nvGrpSpPr>
        <p:cNvPr id="6685" name="Shape 6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86" name="Google Shape;6686;g1144098fccd_0_13559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87" name="Google Shape;6687;g1144098fccd_0_1355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icture 5" id="6688" name="Google Shape;6688;g1144098fccd_0_135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46347" y="570364"/>
            <a:ext cx="3238048" cy="5870122"/>
          </a:xfrm>
          <a:prstGeom prst="rect">
            <a:avLst/>
          </a:prstGeom>
          <a:noFill/>
          <a:ln>
            <a:noFill/>
          </a:ln>
        </p:spPr>
      </p:pic>
      <p:sp>
        <p:nvSpPr>
          <p:cNvPr id="6689" name="Google Shape;6689;g1144098fccd_0_13559"/>
          <p:cNvSpPr/>
          <p:nvPr>
            <p:ph idx="2" type="pic"/>
          </p:nvPr>
        </p:nvSpPr>
        <p:spPr>
          <a:xfrm>
            <a:off x="4931230" y="1012370"/>
            <a:ext cx="2261400" cy="49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_Custom Layout">
  <p:cSld name="21_Custom Layout">
    <p:spTree>
      <p:nvGrpSpPr>
        <p:cNvPr id="6690" name="Shape 6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691" name="Google Shape;6691;g1144098fccd_0_13564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92" name="Google Shape;6692;g1144098fccd_0_13564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693" name="Google Shape;6693;g1144098fccd_0_1356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icture 3" id="6694" name="Google Shape;6694;g1144098fccd_0_13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4031" y="1620837"/>
            <a:ext cx="2759295" cy="5002211"/>
          </a:xfrm>
          <a:prstGeom prst="rect">
            <a:avLst/>
          </a:prstGeom>
          <a:noFill/>
          <a:ln>
            <a:noFill/>
          </a:ln>
        </p:spPr>
      </p:pic>
      <p:sp>
        <p:nvSpPr>
          <p:cNvPr id="6695" name="Google Shape;6695;g1144098fccd_0_13564"/>
          <p:cNvSpPr/>
          <p:nvPr>
            <p:ph idx="2" type="pic"/>
          </p:nvPr>
        </p:nvSpPr>
        <p:spPr>
          <a:xfrm>
            <a:off x="5111753" y="1990725"/>
            <a:ext cx="1927200" cy="41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96" name="Google Shape;6696;g1144098fccd_0_13564"/>
          <p:cNvSpPr/>
          <p:nvPr>
            <p:ph idx="3" type="pic"/>
          </p:nvPr>
        </p:nvSpPr>
        <p:spPr>
          <a:xfrm>
            <a:off x="7422311" y="2198565"/>
            <a:ext cx="1927200" cy="3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97" name="Google Shape;6697;g1144098fccd_0_13564"/>
          <p:cNvSpPr/>
          <p:nvPr>
            <p:ph idx="4" type="pic"/>
          </p:nvPr>
        </p:nvSpPr>
        <p:spPr>
          <a:xfrm>
            <a:off x="9561372" y="2198565"/>
            <a:ext cx="1927200" cy="3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98" name="Google Shape;6698;g1144098fccd_0_13564"/>
          <p:cNvSpPr/>
          <p:nvPr>
            <p:ph idx="5" type="pic"/>
          </p:nvPr>
        </p:nvSpPr>
        <p:spPr>
          <a:xfrm>
            <a:off x="2768533" y="2198565"/>
            <a:ext cx="1927200" cy="3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699" name="Google Shape;6699;g1144098fccd_0_13564"/>
          <p:cNvSpPr/>
          <p:nvPr>
            <p:ph idx="6" type="pic"/>
          </p:nvPr>
        </p:nvSpPr>
        <p:spPr>
          <a:xfrm>
            <a:off x="633356" y="2198565"/>
            <a:ext cx="1927200" cy="378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_Custom Layout">
  <p:cSld name="22_Custom Layout">
    <p:spTree>
      <p:nvGrpSpPr>
        <p:cNvPr id="6700" name="Shape 6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01" name="Google Shape;6701;g1144098fccd_0_13574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02" name="Google Shape;6702;g1144098fccd_0_13574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icture 3" id="6703" name="Google Shape;6703;g1144098fccd_0_13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84764" y="611185"/>
            <a:ext cx="3071027" cy="5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6704" name="Google Shape;6704;g1144098fccd_0_13574"/>
          <p:cNvSpPr/>
          <p:nvPr>
            <p:ph idx="2" type="pic"/>
          </p:nvPr>
        </p:nvSpPr>
        <p:spPr>
          <a:xfrm>
            <a:off x="4698205" y="878680"/>
            <a:ext cx="2438400" cy="53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05" name="Google Shape;6705;g1144098fccd_0_13574"/>
          <p:cNvSpPr txBox="1"/>
          <p:nvPr>
            <p:ph idx="1" type="body"/>
          </p:nvPr>
        </p:nvSpPr>
        <p:spPr>
          <a:xfrm>
            <a:off x="990600" y="3324225"/>
            <a:ext cx="3116700" cy="275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06" name="Google Shape;6706;g1144098fccd_0_13574"/>
          <p:cNvSpPr txBox="1"/>
          <p:nvPr>
            <p:ph type="title"/>
          </p:nvPr>
        </p:nvSpPr>
        <p:spPr>
          <a:xfrm>
            <a:off x="990600" y="1420812"/>
            <a:ext cx="33885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_Custom Layout">
  <p:cSld name="23_Custom Layout">
    <p:spTree>
      <p:nvGrpSpPr>
        <p:cNvPr id="6707" name="Shape 6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08" name="Google Shape;6708;g1144098fccd_0_13581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09" name="Google Shape;6709;g1144098fccd_0_13581"/>
          <p:cNvSpPr/>
          <p:nvPr/>
        </p:nvSpPr>
        <p:spPr>
          <a:xfrm>
            <a:off x="6638184" y="264776"/>
            <a:ext cx="4163100" cy="4154700"/>
          </a:xfrm>
          <a:prstGeom prst="ellipse">
            <a:avLst/>
          </a:prstGeom>
          <a:solidFill>
            <a:schemeClr val="accent1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10" name="Google Shape;6710;g1144098fccd_0_13581"/>
          <p:cNvSpPr/>
          <p:nvPr/>
        </p:nvSpPr>
        <p:spPr>
          <a:xfrm>
            <a:off x="3287529" y="591003"/>
            <a:ext cx="5616900" cy="5609700"/>
          </a:xfrm>
          <a:prstGeom prst="ellipse">
            <a:avLst/>
          </a:prstGeom>
          <a:solidFill>
            <a:schemeClr val="accent2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11" name="Google Shape;6711;g1144098fccd_0_13581"/>
          <p:cNvSpPr/>
          <p:nvPr/>
        </p:nvSpPr>
        <p:spPr>
          <a:xfrm>
            <a:off x="1500755" y="4640874"/>
            <a:ext cx="1467600" cy="1464600"/>
          </a:xfrm>
          <a:prstGeom prst="ellipse">
            <a:avLst/>
          </a:prstGeom>
          <a:solidFill>
            <a:schemeClr val="accent1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12" name="Google Shape;6712;g1144098fccd_0_13581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Picture 3" id="6713" name="Google Shape;6713;g1144098fccd_0_135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81274" y="611185"/>
            <a:ext cx="3071025" cy="58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6714" name="Google Shape;6714;g1144098fccd_0_13581"/>
          <p:cNvSpPr/>
          <p:nvPr>
            <p:ph idx="2" type="pic"/>
          </p:nvPr>
        </p:nvSpPr>
        <p:spPr>
          <a:xfrm>
            <a:off x="2694715" y="878680"/>
            <a:ext cx="2438400" cy="53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15" name="Google Shape;6715;g1144098fccd_0_13581"/>
          <p:cNvSpPr txBox="1"/>
          <p:nvPr>
            <p:ph type="title"/>
          </p:nvPr>
        </p:nvSpPr>
        <p:spPr>
          <a:xfrm>
            <a:off x="6181725" y="1782763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16" name="Google Shape;6716;g1144098fccd_0_13581"/>
          <p:cNvSpPr txBox="1"/>
          <p:nvPr>
            <p:ph idx="1" type="body"/>
          </p:nvPr>
        </p:nvSpPr>
        <p:spPr>
          <a:xfrm>
            <a:off x="6181725" y="3438525"/>
            <a:ext cx="32556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_Custom Layout">
  <p:cSld name="24_Custom Layout">
    <p:spTree>
      <p:nvGrpSpPr>
        <p:cNvPr id="6717" name="Shape 67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18" name="Google Shape;6718;g1144098fccd_0_13591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Picture 5" id="6719" name="Google Shape;6719;g1144098fccd_0_13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107191" y="1200150"/>
            <a:ext cx="7585796" cy="4514851"/>
          </a:xfrm>
          <a:prstGeom prst="rect">
            <a:avLst/>
          </a:prstGeom>
          <a:noFill/>
          <a:ln>
            <a:noFill/>
          </a:ln>
        </p:spPr>
      </p:pic>
      <p:sp>
        <p:nvSpPr>
          <p:cNvPr id="6720" name="Google Shape;6720;g1144098fccd_0_13591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21" name="Google Shape;6721;g1144098fccd_0_13591"/>
          <p:cNvSpPr/>
          <p:nvPr>
            <p:ph idx="2" type="pic"/>
          </p:nvPr>
        </p:nvSpPr>
        <p:spPr>
          <a:xfrm>
            <a:off x="5035550" y="1543050"/>
            <a:ext cx="5701500" cy="35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22" name="Google Shape;6722;g1144098fccd_0_13591"/>
          <p:cNvSpPr txBox="1"/>
          <p:nvPr>
            <p:ph idx="1" type="body"/>
          </p:nvPr>
        </p:nvSpPr>
        <p:spPr>
          <a:xfrm>
            <a:off x="990600" y="3324225"/>
            <a:ext cx="3116700" cy="20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3" name="Google Shape;6723;g1144098fccd_0_13591"/>
          <p:cNvSpPr txBox="1"/>
          <p:nvPr>
            <p:ph type="title"/>
          </p:nvPr>
        </p:nvSpPr>
        <p:spPr>
          <a:xfrm>
            <a:off x="990600" y="1420812"/>
            <a:ext cx="3388500" cy="16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24" name="Google Shape;6724;g1144098fccd_0_13591"/>
          <p:cNvSpPr/>
          <p:nvPr/>
        </p:nvSpPr>
        <p:spPr>
          <a:xfrm>
            <a:off x="7563769" y="5303482"/>
            <a:ext cx="645000" cy="144900"/>
          </a:xfrm>
          <a:prstGeom prst="rect">
            <a:avLst/>
          </a:prstGeom>
          <a:solidFill>
            <a:srgbClr val="1D1E2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 showMasterSp="0">
  <p:cSld name="1_Custom Layou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990600" y="2763838"/>
            <a:ext cx="5105400" cy="13223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990600" y="4419600"/>
            <a:ext cx="3255723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04800" lvl="5" marL="2743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6pPr>
            <a:lvl7pPr indent="-304800" lvl="6" marL="32004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7pPr>
            <a:lvl8pPr indent="-304800" lvl="7" marL="36576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8pPr>
            <a:lvl9pPr indent="-304800" lvl="8" marL="41148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Char char="•"/>
              <a:defRPr/>
            </a:lvl9pPr>
          </a:lstStyle>
          <a:p/>
        </p:txBody>
      </p:sp>
      <p:sp>
        <p:nvSpPr>
          <p:cNvPr id="43" name="Google Shape;43;p26"/>
          <p:cNvSpPr/>
          <p:nvPr>
            <p:ph idx="2" type="pic"/>
          </p:nvPr>
        </p:nvSpPr>
        <p:spPr>
          <a:xfrm>
            <a:off x="5557018" y="901874"/>
            <a:ext cx="5105402" cy="50730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44" name="Google Shape;44;p26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5_Custom Layout">
  <p:cSld name="25_Custom Layout">
    <p:spTree>
      <p:nvGrpSpPr>
        <p:cNvPr id="6725" name="Shape 6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icture 4" id="6726" name="Google Shape;6726;g1144098fccd_0_135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305231" y="654424"/>
            <a:ext cx="7493069" cy="4778189"/>
          </a:xfrm>
          <a:prstGeom prst="rect">
            <a:avLst/>
          </a:prstGeom>
          <a:noFill/>
          <a:ln>
            <a:noFill/>
          </a:ln>
        </p:spPr>
      </p:pic>
      <p:sp>
        <p:nvSpPr>
          <p:cNvPr id="6727" name="Google Shape;6727;g1144098fccd_0_13599"/>
          <p:cNvSpPr txBox="1"/>
          <p:nvPr>
            <p:ph type="title"/>
          </p:nvPr>
        </p:nvSpPr>
        <p:spPr>
          <a:xfrm>
            <a:off x="990600" y="2763838"/>
            <a:ext cx="41640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28" name="Google Shape;6728;g1144098fccd_0_13599"/>
          <p:cNvSpPr txBox="1"/>
          <p:nvPr>
            <p:ph idx="1" type="body"/>
          </p:nvPr>
        </p:nvSpPr>
        <p:spPr>
          <a:xfrm>
            <a:off x="990600" y="4784723"/>
            <a:ext cx="3255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9" name="Google Shape;6729;g1144098fccd_0_13599"/>
          <p:cNvSpPr/>
          <p:nvPr>
            <p:ph idx="2" type="pic"/>
          </p:nvPr>
        </p:nvSpPr>
        <p:spPr>
          <a:xfrm rot="3227790">
            <a:off x="5888768" y="-242739"/>
            <a:ext cx="3157174" cy="5186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30" name="Google Shape;6730;g1144098fccd_0_13599"/>
          <p:cNvSpPr/>
          <p:nvPr>
            <p:ph idx="3" type="pic"/>
          </p:nvPr>
        </p:nvSpPr>
        <p:spPr>
          <a:xfrm rot="3227400">
            <a:off x="9373854" y="2325421"/>
            <a:ext cx="1349309" cy="32054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31" name="Google Shape;6731;g1144098fccd_0_1359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3_Custom Layout">
  <p:cSld name="33_Custom Layout">
    <p:spTree>
      <p:nvGrpSpPr>
        <p:cNvPr id="6732" name="Shape 6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33" name="Google Shape;6733;g1144098fccd_0_13606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34" name="Google Shape;6734;g1144098fccd_0_13606"/>
          <p:cNvSpPr/>
          <p:nvPr/>
        </p:nvSpPr>
        <p:spPr>
          <a:xfrm>
            <a:off x="1804404" y="1281339"/>
            <a:ext cx="5616900" cy="5609700"/>
          </a:xfrm>
          <a:prstGeom prst="ellipse">
            <a:avLst/>
          </a:prstGeom>
          <a:solidFill>
            <a:schemeClr val="accent2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5" name="Google Shape;6735;g1144098fccd_0_13606"/>
          <p:cNvSpPr/>
          <p:nvPr/>
        </p:nvSpPr>
        <p:spPr>
          <a:xfrm>
            <a:off x="1473861" y="4640874"/>
            <a:ext cx="1467600" cy="1464600"/>
          </a:xfrm>
          <a:prstGeom prst="ellipse">
            <a:avLst/>
          </a:prstGeom>
          <a:solidFill>
            <a:schemeClr val="accent1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36" name="Google Shape;6736;g1144098fccd_0_13606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37" name="Google Shape;6737;g1144098fccd_0_13606"/>
          <p:cNvSpPr txBox="1"/>
          <p:nvPr>
            <p:ph type="title"/>
          </p:nvPr>
        </p:nvSpPr>
        <p:spPr>
          <a:xfrm>
            <a:off x="990600" y="2763838"/>
            <a:ext cx="41640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38" name="Google Shape;6738;g1144098fccd_0_13606"/>
          <p:cNvSpPr txBox="1"/>
          <p:nvPr>
            <p:ph idx="1" type="body"/>
          </p:nvPr>
        </p:nvSpPr>
        <p:spPr>
          <a:xfrm>
            <a:off x="990600" y="4784723"/>
            <a:ext cx="32556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9" name="Google Shape;6739;g1144098fccd_0_13606"/>
          <p:cNvSpPr/>
          <p:nvPr>
            <p:ph idx="2" type="pic"/>
          </p:nvPr>
        </p:nvSpPr>
        <p:spPr>
          <a:xfrm>
            <a:off x="5544618" y="3316697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40" name="Google Shape;6740;g1144098fccd_0_13606"/>
          <p:cNvSpPr/>
          <p:nvPr>
            <p:ph idx="3" type="pic"/>
          </p:nvPr>
        </p:nvSpPr>
        <p:spPr>
          <a:xfrm>
            <a:off x="7195618" y="2313210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41" name="Google Shape;6741;g1144098fccd_0_13606"/>
          <p:cNvSpPr/>
          <p:nvPr>
            <p:ph idx="4" type="pic"/>
          </p:nvPr>
        </p:nvSpPr>
        <p:spPr>
          <a:xfrm>
            <a:off x="8833918" y="1360524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42" name="Google Shape;6742;g1144098fccd_0_13606"/>
          <p:cNvSpPr/>
          <p:nvPr>
            <p:ph idx="5" type="pic"/>
          </p:nvPr>
        </p:nvSpPr>
        <p:spPr>
          <a:xfrm>
            <a:off x="10473839" y="405115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43" name="Google Shape;6743;g1144098fccd_0_13606"/>
          <p:cNvSpPr/>
          <p:nvPr>
            <p:ph idx="6" type="pic"/>
          </p:nvPr>
        </p:nvSpPr>
        <p:spPr>
          <a:xfrm>
            <a:off x="9959944" y="3910314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44" name="Google Shape;6744;g1144098fccd_0_13606"/>
          <p:cNvSpPr/>
          <p:nvPr>
            <p:ph idx="7" type="pic"/>
          </p:nvPr>
        </p:nvSpPr>
        <p:spPr>
          <a:xfrm>
            <a:off x="6056893" y="-243022"/>
            <a:ext cx="2114700" cy="3719400"/>
          </a:xfrm>
          <a:prstGeom prst="rect">
            <a:avLst/>
          </a:prstGeom>
          <a:noFill/>
          <a:ln>
            <a:noFill/>
          </a:ln>
          <a:effectLst>
            <a:outerShdw blurRad="38100" rotWithShape="0" dir="8100000" dist="152400">
              <a:srgbClr val="000000">
                <a:alpha val="9410"/>
              </a:srgb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6745" name="Shape 6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46" name="Google Shape;6746;g1144098fccd_0_13619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Picture 6" id="6747" name="Google Shape;6747;g1144098fccd_0_13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303103" y="3257550"/>
            <a:ext cx="7585795" cy="3600450"/>
          </a:xfrm>
          <a:prstGeom prst="rect">
            <a:avLst/>
          </a:prstGeom>
          <a:noFill/>
          <a:ln>
            <a:noFill/>
          </a:ln>
        </p:spPr>
      </p:pic>
      <p:sp>
        <p:nvSpPr>
          <p:cNvPr id="6748" name="Google Shape;6748;g1144098fccd_0_1361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49" name="Google Shape;6749;g1144098fccd_0_13619"/>
          <p:cNvSpPr/>
          <p:nvPr>
            <p:ph idx="2" type="pic"/>
          </p:nvPr>
        </p:nvSpPr>
        <p:spPr>
          <a:xfrm>
            <a:off x="3231462" y="3600451"/>
            <a:ext cx="5701500" cy="32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750" name="Google Shape;6750;g1144098fccd_0_13619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4_Custom Layout">
  <p:cSld name="34_Custom Layout">
    <p:spTree>
      <p:nvGrpSpPr>
        <p:cNvPr id="6751" name="Shape 6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52" name="Google Shape;6752;g1144098fccd_0_13625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53" name="Google Shape;6753;g1144098fccd_0_13625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54" name="Google Shape;6754;g1144098fccd_0_13625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5" name="Google Shape;6755;g1144098fccd_0_13625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Picture 4" id="6756" name="Google Shape;6756;g1144098fccd_0_136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947052" y="-7716540"/>
            <a:ext cx="2935517" cy="22532367"/>
          </a:xfrm>
          <a:prstGeom prst="rect">
            <a:avLst/>
          </a:prstGeom>
          <a:noFill/>
          <a:ln>
            <a:noFill/>
          </a:ln>
        </p:spPr>
      </p:pic>
      <p:sp>
        <p:nvSpPr>
          <p:cNvPr id="6757" name="Google Shape;6757;g1144098fccd_0_13625"/>
          <p:cNvSpPr/>
          <p:nvPr>
            <p:ph idx="2" type="pic"/>
          </p:nvPr>
        </p:nvSpPr>
        <p:spPr>
          <a:xfrm>
            <a:off x="4494060" y="2389411"/>
            <a:ext cx="18297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5_Custom Layout">
  <p:cSld name="35_Custom Layout">
    <p:spTree>
      <p:nvGrpSpPr>
        <p:cNvPr id="6758" name="Shape 6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59" name="Google Shape;6759;g1144098fccd_0_13632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60" name="Google Shape;6760;g1144098fccd_0_13632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61" name="Google Shape;6761;g1144098fccd_0_13632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2" name="Google Shape;6762;g1144098fccd_0_13632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pic>
        <p:nvPicPr>
          <p:cNvPr descr="Picture 6" id="6763" name="Google Shape;6763;g1144098fccd_0_136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flipH="1">
            <a:off x="2514601" y="-412387"/>
            <a:ext cx="5359398" cy="91613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cture 7" id="6764" name="Google Shape;6764;g1144098fccd_0_136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34302" y="1633719"/>
            <a:ext cx="2064898" cy="4209757"/>
          </a:xfrm>
          <a:prstGeom prst="rect">
            <a:avLst/>
          </a:prstGeom>
          <a:noFill/>
          <a:ln>
            <a:noFill/>
          </a:ln>
        </p:spPr>
      </p:pic>
      <p:sp>
        <p:nvSpPr>
          <p:cNvPr id="6765" name="Google Shape;6765;g1144098fccd_0_13632"/>
          <p:cNvSpPr/>
          <p:nvPr>
            <p:ph idx="2" type="pic"/>
          </p:nvPr>
        </p:nvSpPr>
        <p:spPr>
          <a:xfrm>
            <a:off x="4368800" y="2171700"/>
            <a:ext cx="1790700" cy="31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8_Custom Layout">
  <p:cSld name="28_Custom Layout">
    <p:spTree>
      <p:nvGrpSpPr>
        <p:cNvPr id="6766" name="Shape 6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67" name="Google Shape;6767;g1144098fccd_0_13640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68" name="Google Shape;6768;g1144098fccd_0_13640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69" name="Google Shape;6769;g1144098fccd_0_13640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0" name="Google Shape;6770;g1144098fccd_0_13640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2_Custom Layout">
  <p:cSld name="32_Custom Layout">
    <p:spTree>
      <p:nvGrpSpPr>
        <p:cNvPr id="6771" name="Shape 6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72" name="Google Shape;6772;g1144098fccd_0_13645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73" name="Google Shape;6773;g1144098fccd_0_13645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74" name="Google Shape;6774;g1144098fccd_0_13645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75" name="Google Shape;6775;g1144098fccd_0_13645"/>
          <p:cNvSpPr/>
          <p:nvPr/>
        </p:nvSpPr>
        <p:spPr>
          <a:xfrm>
            <a:off x="-1" y="4053113"/>
            <a:ext cx="3668328" cy="2804868"/>
          </a:xfrm>
          <a:custGeom>
            <a:rect b="b" l="l" r="r" t="t"/>
            <a:pathLst>
              <a:path extrusionOk="0" h="21600" w="21600">
                <a:moveTo>
                  <a:pt x="5063" y="0"/>
                </a:moveTo>
                <a:cubicBezTo>
                  <a:pt x="14196" y="0"/>
                  <a:pt x="21600" y="9671"/>
                  <a:pt x="21600" y="21600"/>
                </a:cubicBezTo>
                <a:lnTo>
                  <a:pt x="0" y="21600"/>
                </a:lnTo>
                <a:lnTo>
                  <a:pt x="0" y="1041"/>
                </a:lnTo>
                <a:lnTo>
                  <a:pt x="146" y="971"/>
                </a:lnTo>
                <a:cubicBezTo>
                  <a:pt x="1699" y="340"/>
                  <a:pt x="3351" y="0"/>
                  <a:pt x="5063" y="0"/>
                </a:cubicBezTo>
                <a:close/>
              </a:path>
            </a:pathLst>
          </a:custGeom>
          <a:solidFill>
            <a:schemeClr val="accent2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76" name="Google Shape;6776;g1144098fccd_0_13645"/>
          <p:cNvSpPr/>
          <p:nvPr/>
        </p:nvSpPr>
        <p:spPr>
          <a:xfrm>
            <a:off x="10898002" y="-1"/>
            <a:ext cx="1308528" cy="1409724"/>
          </a:xfrm>
          <a:custGeom>
            <a:rect b="b" l="l" r="r" t="t"/>
            <a:pathLst>
              <a:path extrusionOk="0" h="21600" w="21600">
                <a:moveTo>
                  <a:pt x="2659" y="0"/>
                </a:moveTo>
                <a:lnTo>
                  <a:pt x="21600" y="0"/>
                </a:lnTo>
                <a:lnTo>
                  <a:pt x="21600" y="20092"/>
                </a:lnTo>
                <a:lnTo>
                  <a:pt x="20646" y="20518"/>
                </a:lnTo>
                <a:cubicBezTo>
                  <a:pt x="18868" y="21215"/>
                  <a:pt x="16913" y="21600"/>
                  <a:pt x="14861" y="21600"/>
                </a:cubicBezTo>
                <a:cubicBezTo>
                  <a:pt x="6654" y="21600"/>
                  <a:pt x="0" y="15436"/>
                  <a:pt x="0" y="7833"/>
                </a:cubicBezTo>
                <a:cubicBezTo>
                  <a:pt x="0" y="4982"/>
                  <a:pt x="936" y="2333"/>
                  <a:pt x="2538" y="136"/>
                </a:cubicBezTo>
                <a:close/>
              </a:path>
            </a:pathLst>
          </a:custGeom>
          <a:solidFill>
            <a:schemeClr val="accent1">
              <a:alpha val="9410"/>
            </a:schemeClr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1_Custom Layout">
  <p:cSld name="31_Custom Layout">
    <p:spTree>
      <p:nvGrpSpPr>
        <p:cNvPr id="6777" name="Shape 6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78" name="Google Shape;6778;g1144098fccd_0_13651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79" name="Google Shape;6779;g1144098fccd_0_13651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80" name="Google Shape;6780;g1144098fccd_0_13651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1" name="Google Shape;6781;g1144098fccd_0_13651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6_Custom Layout">
  <p:cSld name="36_Custom Layout">
    <p:spTree>
      <p:nvGrpSpPr>
        <p:cNvPr id="6782" name="Shape 6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83" name="Google Shape;6783;g1144098fccd_0_13656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84" name="Google Shape;6784;g1144098fccd_0_13656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85" name="Google Shape;6785;g1144098fccd_0_13656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6" name="Google Shape;6786;g1144098fccd_0_13656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  <a:defRPr sz="4000"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87" name="Google Shape;6787;g1144098fccd_0_13656"/>
          <p:cNvSpPr/>
          <p:nvPr/>
        </p:nvSpPr>
        <p:spPr>
          <a:xfrm>
            <a:off x="4223544" y="852883"/>
            <a:ext cx="5144310" cy="514431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88" name="Google Shape;6788;g1144098fccd_0_13656"/>
          <p:cNvSpPr/>
          <p:nvPr>
            <p:ph idx="2" type="pic"/>
          </p:nvPr>
        </p:nvSpPr>
        <p:spPr>
          <a:xfrm>
            <a:off x="4819251" y="1590675"/>
            <a:ext cx="3952800" cy="52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8_Custom Layout">
  <p:cSld name="38_Custom Layout">
    <p:bg>
      <p:bgPr>
        <a:solidFill>
          <a:srgbClr val="000000"/>
        </a:solidFill>
      </p:bgPr>
    </p:bg>
    <p:spTree>
      <p:nvGrpSpPr>
        <p:cNvPr id="6789" name="Shape 6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90" name="Google Shape;6790;g1144098fccd_0_13663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91" name="Google Shape;6791;g1144098fccd_0_13663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92" name="Google Shape;6792;g1144098fccd_0_13663"/>
          <p:cNvSpPr txBox="1"/>
          <p:nvPr>
            <p:ph idx="1" type="body"/>
          </p:nvPr>
        </p:nvSpPr>
        <p:spPr>
          <a:xfrm>
            <a:off x="990600" y="4419600"/>
            <a:ext cx="5105400" cy="161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1pPr>
            <a:lvl2pPr indent="-228600" lvl="1" marL="914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2pPr>
            <a:lvl3pPr indent="-228600" lvl="2" marL="1371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3pPr>
            <a:lvl4pPr indent="-228600" lvl="3" marL="1828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4pPr>
            <a:lvl5pPr indent="-228600" lvl="4" marL="22860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Montserrat"/>
              <a:buNone/>
              <a:defRPr>
                <a:solidFill>
                  <a:srgbClr val="FFFFFF"/>
                </a:solidFill>
              </a:defRPr>
            </a:lvl5pPr>
            <a:lvl6pPr indent="-342900" lvl="5" marL="27432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3" name="Google Shape;6793;g1144098fccd_0_13663"/>
          <p:cNvSpPr txBox="1"/>
          <p:nvPr>
            <p:ph type="title"/>
          </p:nvPr>
        </p:nvSpPr>
        <p:spPr>
          <a:xfrm>
            <a:off x="990600" y="2763838"/>
            <a:ext cx="5105400" cy="13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Montserrat"/>
              <a:buNone/>
              <a:defRPr sz="4000">
                <a:solidFill>
                  <a:srgbClr val="FFFFFF"/>
                </a:solidFill>
              </a:defRPr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794" name="Google Shape;6794;g1144098fccd_0_13663"/>
          <p:cNvSpPr/>
          <p:nvPr/>
        </p:nvSpPr>
        <p:spPr>
          <a:xfrm>
            <a:off x="4223544" y="852883"/>
            <a:ext cx="5144310" cy="5144310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1361" y="10800"/>
                </a:moveTo>
                <a:cubicBezTo>
                  <a:pt x="1361" y="16013"/>
                  <a:pt x="5587" y="20239"/>
                  <a:pt x="10800" y="20239"/>
                </a:cubicBezTo>
                <a:cubicBezTo>
                  <a:pt x="16013" y="20239"/>
                  <a:pt x="20239" y="16013"/>
                  <a:pt x="20239" y="10800"/>
                </a:cubicBezTo>
                <a:cubicBezTo>
                  <a:pt x="20239" y="5587"/>
                  <a:pt x="16013" y="1361"/>
                  <a:pt x="10800" y="1361"/>
                </a:cubicBezTo>
                <a:cubicBezTo>
                  <a:pt x="5587" y="1361"/>
                  <a:pt x="1361" y="5587"/>
                  <a:pt x="1361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965200" rotWithShape="0" dir="5400000" dist="50800">
              <a:schemeClr val="accent2">
                <a:alpha val="61570"/>
              </a:scheme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95" name="Google Shape;6795;g1144098fccd_0_13663"/>
          <p:cNvSpPr/>
          <p:nvPr>
            <p:ph idx="2" type="pic"/>
          </p:nvPr>
        </p:nvSpPr>
        <p:spPr>
          <a:xfrm>
            <a:off x="4819251" y="1590675"/>
            <a:ext cx="3952800" cy="526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_Custom Layout" showMasterSp="0">
  <p:cSld name="12_Custom Layou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7"/>
          <p:cNvSpPr txBox="1"/>
          <p:nvPr>
            <p:ph idx="12" type="sldNum"/>
          </p:nvPr>
        </p:nvSpPr>
        <p:spPr>
          <a:xfrm>
            <a:off x="11504842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0_Custom Layout">
  <p:cSld name="40_Custom Layout">
    <p:spTree>
      <p:nvGrpSpPr>
        <p:cNvPr id="6796" name="Shape 6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97" name="Google Shape;6797;g1144098fccd_0_13670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798" name="Google Shape;6798;g1144098fccd_0_13670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799" name="Google Shape;6799;g1144098fccd_0_13670"/>
          <p:cNvSpPr/>
          <p:nvPr>
            <p:ph idx="2" type="pic"/>
          </p:nvPr>
        </p:nvSpPr>
        <p:spPr>
          <a:xfrm>
            <a:off x="3481359" y="-1567015"/>
            <a:ext cx="5726100" cy="56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00" name="Google Shape;6800;g1144098fccd_0_13670"/>
          <p:cNvSpPr/>
          <p:nvPr/>
        </p:nvSpPr>
        <p:spPr>
          <a:xfrm>
            <a:off x="-545874" y="-504174"/>
            <a:ext cx="1536462" cy="1536462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01" name="Google Shape;6801;g1144098fccd_0_13670"/>
          <p:cNvSpPr/>
          <p:nvPr>
            <p:ph idx="3" type="pic"/>
          </p:nvPr>
        </p:nvSpPr>
        <p:spPr>
          <a:xfrm>
            <a:off x="4994333" y="4488593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02" name="Google Shape;6802;g1144098fccd_0_13670"/>
          <p:cNvSpPr/>
          <p:nvPr>
            <p:ph idx="4" type="pic"/>
          </p:nvPr>
        </p:nvSpPr>
        <p:spPr>
          <a:xfrm>
            <a:off x="7529596" y="1969541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03" name="Google Shape;6803;g1144098fccd_0_13670"/>
          <p:cNvSpPr/>
          <p:nvPr/>
        </p:nvSpPr>
        <p:spPr>
          <a:xfrm>
            <a:off x="11742848" y="1589489"/>
            <a:ext cx="760104" cy="760104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04" name="Google Shape;6804;g1144098fccd_0_13670"/>
          <p:cNvSpPr/>
          <p:nvPr/>
        </p:nvSpPr>
        <p:spPr>
          <a:xfrm>
            <a:off x="8670556" y="6393465"/>
            <a:ext cx="826686" cy="82668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1_Custom Layout">
  <p:cSld name="41_Custom Layout">
    <p:bg>
      <p:bgPr>
        <a:solidFill>
          <a:srgbClr val="000000"/>
        </a:solidFill>
      </p:bgPr>
    </p:bg>
    <p:spTree>
      <p:nvGrpSpPr>
        <p:cNvPr id="6805" name="Shape 6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806" name="Google Shape;6806;g1144098fccd_0_13679"/>
          <p:cNvCxnSpPr/>
          <p:nvPr/>
        </p:nvCxnSpPr>
        <p:spPr>
          <a:xfrm rot="10800000">
            <a:off x="11376025" y="6356325"/>
            <a:ext cx="0" cy="16830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807" name="Google Shape;6807;g1144098fccd_0_1367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6808" name="Google Shape;6808;g1144098fccd_0_13679"/>
          <p:cNvSpPr/>
          <p:nvPr>
            <p:ph idx="2" type="pic"/>
          </p:nvPr>
        </p:nvSpPr>
        <p:spPr>
          <a:xfrm>
            <a:off x="3481359" y="3193321"/>
            <a:ext cx="5726100" cy="562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09" name="Google Shape;6809;g1144098fccd_0_13679"/>
          <p:cNvSpPr/>
          <p:nvPr/>
        </p:nvSpPr>
        <p:spPr>
          <a:xfrm>
            <a:off x="-545874" y="-504174"/>
            <a:ext cx="1536462" cy="1536462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3396" y="10800"/>
                </a:moveTo>
                <a:cubicBezTo>
                  <a:pt x="3396" y="14889"/>
                  <a:pt x="6711" y="18204"/>
                  <a:pt x="10800" y="18204"/>
                </a:cubicBezTo>
                <a:cubicBezTo>
                  <a:pt x="14889" y="18204"/>
                  <a:pt x="18204" y="14889"/>
                  <a:pt x="18204" y="10800"/>
                </a:cubicBezTo>
                <a:cubicBezTo>
                  <a:pt x="18204" y="6711"/>
                  <a:pt x="14889" y="3396"/>
                  <a:pt x="10800" y="3396"/>
                </a:cubicBezTo>
                <a:cubicBezTo>
                  <a:pt x="6711" y="3396"/>
                  <a:pt x="3396" y="6711"/>
                  <a:pt x="3396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10" name="Google Shape;6810;g1144098fccd_0_13679"/>
          <p:cNvSpPr/>
          <p:nvPr>
            <p:ph idx="3" type="pic"/>
          </p:nvPr>
        </p:nvSpPr>
        <p:spPr>
          <a:xfrm>
            <a:off x="4994333" y="-2296710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11" name="Google Shape;6811;g1144098fccd_0_13679"/>
          <p:cNvSpPr/>
          <p:nvPr>
            <p:ph idx="4" type="pic"/>
          </p:nvPr>
        </p:nvSpPr>
        <p:spPr>
          <a:xfrm>
            <a:off x="7529596" y="-161549"/>
            <a:ext cx="39528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6812" name="Google Shape;6812;g1144098fccd_0_13679"/>
          <p:cNvSpPr/>
          <p:nvPr/>
        </p:nvSpPr>
        <p:spPr>
          <a:xfrm>
            <a:off x="11742848" y="1589489"/>
            <a:ext cx="760104" cy="760104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813" name="Google Shape;6813;g1144098fccd_0_13679"/>
          <p:cNvSpPr/>
          <p:nvPr/>
        </p:nvSpPr>
        <p:spPr>
          <a:xfrm>
            <a:off x="8670556" y="6393465"/>
            <a:ext cx="826686" cy="826686"/>
          </a:xfrm>
          <a:custGeom>
            <a:rect b="b" l="l" r="r" t="t"/>
            <a:pathLst>
              <a:path extrusionOk="0" h="21600" w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4382" y="10800"/>
                </a:moveTo>
                <a:cubicBezTo>
                  <a:pt x="4382" y="14344"/>
                  <a:pt x="7256" y="17218"/>
                  <a:pt x="10800" y="17218"/>
                </a:cubicBezTo>
                <a:cubicBezTo>
                  <a:pt x="14344" y="17218"/>
                  <a:pt x="17218" y="14344"/>
                  <a:pt x="17218" y="10800"/>
                </a:cubicBezTo>
                <a:cubicBezTo>
                  <a:pt x="17218" y="7256"/>
                  <a:pt x="14344" y="4382"/>
                  <a:pt x="10800" y="4382"/>
                </a:cubicBezTo>
                <a:cubicBezTo>
                  <a:pt x="7256" y="4382"/>
                  <a:pt x="4382" y="7256"/>
                  <a:pt x="4382" y="108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" showMasterSp="0">
  <p:cSld name="TITLE_AND_BODY_1">
    <p:spTree>
      <p:nvGrpSpPr>
        <p:cNvPr id="6814" name="Shape 68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5" name="Google Shape;6815;g1144098fccd_0_13688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816" name="Google Shape;6816;g1144098fccd_0_13688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1" showMasterSp="0">
  <p:cSld name="TITLE_AND_BODY_2">
    <p:spTree>
      <p:nvGrpSpPr>
        <p:cNvPr id="6817" name="Shape 6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8" name="Google Shape;6818;g1144098fccd_0_13691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819" name="Google Shape;6819;g1144098fccd_0_13691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2" showMasterSp="0">
  <p:cSld name="TITLE_AND_BODY_3">
    <p:spTree>
      <p:nvGrpSpPr>
        <p:cNvPr id="6820" name="Shape 6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1" name="Google Shape;6821;g1144098fccd_0_13694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822" name="Google Shape;6822;g1144098fccd_0_13694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3" showMasterSp="0">
  <p:cSld name="TITLE_AND_BODY_4">
    <p:spTree>
      <p:nvGrpSpPr>
        <p:cNvPr id="6823" name="Shape 6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4" name="Google Shape;6824;g1144098fccd_0_13697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825" name="Google Shape;6825;g1144098fccd_0_13697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ND_BODY 4" showMasterSp="0">
  <p:cSld name="TITLE_AND_BODY_5">
    <p:spTree>
      <p:nvGrpSpPr>
        <p:cNvPr id="6826" name="Shape 6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7" name="Google Shape;6827;g1144098fccd_0_13700"/>
          <p:cNvSpPr txBox="1"/>
          <p:nvPr>
            <p:ph type="title"/>
          </p:nvPr>
        </p:nvSpPr>
        <p:spPr>
          <a:xfrm>
            <a:off x="1000125" y="85090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1pPr>
            <a:lvl2pPr lvl="1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2pPr>
            <a:lvl3pPr lvl="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3pPr>
            <a:lvl4pPr lvl="3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4pPr>
            <a:lvl5pPr lvl="4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5pPr>
            <a:lvl6pPr lvl="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6pPr>
            <a:lvl7pPr lvl="6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7pPr>
            <a:lvl8pPr lvl="7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8pPr>
            <a:lvl9pPr lvl="8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/>
            </a:lvl9pPr>
          </a:lstStyle>
          <a:p/>
        </p:txBody>
      </p:sp>
      <p:sp>
        <p:nvSpPr>
          <p:cNvPr id="6828" name="Google Shape;6828;g1144098fccd_0_13700"/>
          <p:cNvSpPr txBox="1"/>
          <p:nvPr>
            <p:ph idx="12" type="sldNum"/>
          </p:nvPr>
        </p:nvSpPr>
        <p:spPr>
          <a:xfrm>
            <a:off x="11504841" y="628048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1pPr>
            <a:lvl2pPr indent="0" lvl="1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2pPr>
            <a:lvl3pPr indent="0" lvl="2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3pPr>
            <a:lvl4pPr indent="0" lvl="3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4pPr>
            <a:lvl5pPr indent="0" lvl="4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5pPr>
            <a:lvl6pPr indent="0" lvl="5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6pPr>
            <a:lvl7pPr indent="0" lvl="6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7pPr>
            <a:lvl8pPr indent="0" lvl="7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8pPr>
            <a:lvl9pPr indent="0" lvl="8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>
                <a:solidFill>
                  <a:srgbClr val="FF0000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b="1" i="0" sz="1400" u="none" cap="none" strike="noStrike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sposition personnalisée">
  <p:cSld name="Disposition personnalisée">
    <p:spTree>
      <p:nvGrpSpPr>
        <p:cNvPr id="6829" name="Shape 6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0" name="Google Shape;6830;g1144098fccd_0_13703"/>
          <p:cNvSpPr/>
          <p:nvPr>
            <p:ph idx="2" type="pic"/>
          </p:nvPr>
        </p:nvSpPr>
        <p:spPr>
          <a:xfrm>
            <a:off x="7002317" y="2771334"/>
            <a:ext cx="1537200" cy="3301500"/>
          </a:xfrm>
          <a:prstGeom prst="rect">
            <a:avLst/>
          </a:prstGeom>
          <a:solidFill>
            <a:srgbClr val="BFBFBF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20" Type="http://schemas.openxmlformats.org/officeDocument/2006/relationships/slideLayout" Target="../slideLayouts/slideLayout2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22" Type="http://schemas.openxmlformats.org/officeDocument/2006/relationships/slideLayout" Target="../slideLayouts/slideLayout22.xml"/><Relationship Id="rId44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1.xml"/><Relationship Id="rId43" Type="http://schemas.openxmlformats.org/officeDocument/2006/relationships/slideLayout" Target="../slideLayouts/slideLayout43.xml"/><Relationship Id="rId24" Type="http://schemas.openxmlformats.org/officeDocument/2006/relationships/slideLayout" Target="../slideLayouts/slideLayout24.xml"/><Relationship Id="rId46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23.xml"/><Relationship Id="rId45" Type="http://schemas.openxmlformats.org/officeDocument/2006/relationships/slideLayout" Target="../slideLayouts/slideLayout45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48" Type="http://schemas.openxmlformats.org/officeDocument/2006/relationships/theme" Target="../theme/theme2.xml"/><Relationship Id="rId25" Type="http://schemas.openxmlformats.org/officeDocument/2006/relationships/slideLayout" Target="../slideLayouts/slideLayout25.xml"/><Relationship Id="rId47" Type="http://schemas.openxmlformats.org/officeDocument/2006/relationships/slideLayout" Target="../slideLayouts/slideLayout47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39" Type="http://schemas.openxmlformats.org/officeDocument/2006/relationships/slideLayout" Target="../slideLayouts/slideLayout39.xml"/><Relationship Id="rId16" Type="http://schemas.openxmlformats.org/officeDocument/2006/relationships/slideLayout" Target="../slideLayouts/slideLayout16.xml"/><Relationship Id="rId38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87.xml"/><Relationship Id="rId42" Type="http://schemas.openxmlformats.org/officeDocument/2006/relationships/slideLayout" Target="../slideLayouts/slideLayout89.xml"/><Relationship Id="rId4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91.xml"/><Relationship Id="rId43" Type="http://schemas.openxmlformats.org/officeDocument/2006/relationships/slideLayout" Target="../slideLayouts/slideLayout90.xml"/><Relationship Id="rId46" Type="http://schemas.openxmlformats.org/officeDocument/2006/relationships/slideLayout" Target="../slideLayouts/slideLayout93.xml"/><Relationship Id="rId45" Type="http://schemas.openxmlformats.org/officeDocument/2006/relationships/slideLayout" Target="../slideLayouts/slideLayout92.xml"/><Relationship Id="rId1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9.xml"/><Relationship Id="rId3" Type="http://schemas.openxmlformats.org/officeDocument/2006/relationships/slideLayout" Target="../slideLayouts/slideLayout50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48" Type="http://schemas.openxmlformats.org/officeDocument/2006/relationships/slideLayout" Target="../slideLayouts/slideLayout95.xml"/><Relationship Id="rId47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96.xml"/><Relationship Id="rId5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4.xml"/><Relationship Id="rId8" Type="http://schemas.openxmlformats.org/officeDocument/2006/relationships/slideLayout" Target="../slideLayouts/slideLayout55.xml"/><Relationship Id="rId31" Type="http://schemas.openxmlformats.org/officeDocument/2006/relationships/slideLayout" Target="../slideLayouts/slideLayout78.xml"/><Relationship Id="rId30" Type="http://schemas.openxmlformats.org/officeDocument/2006/relationships/slideLayout" Target="../slideLayouts/slideLayout77.xml"/><Relationship Id="rId33" Type="http://schemas.openxmlformats.org/officeDocument/2006/relationships/slideLayout" Target="../slideLayouts/slideLayout80.xml"/><Relationship Id="rId32" Type="http://schemas.openxmlformats.org/officeDocument/2006/relationships/slideLayout" Target="../slideLayouts/slideLayout79.xml"/><Relationship Id="rId35" Type="http://schemas.openxmlformats.org/officeDocument/2006/relationships/slideLayout" Target="../slideLayouts/slideLayout82.xml"/><Relationship Id="rId34" Type="http://schemas.openxmlformats.org/officeDocument/2006/relationships/slideLayout" Target="../slideLayouts/slideLayout81.xml"/><Relationship Id="rId37" Type="http://schemas.openxmlformats.org/officeDocument/2006/relationships/slideLayout" Target="../slideLayouts/slideLayout84.xml"/><Relationship Id="rId3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86.xml"/><Relationship Id="rId38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67.xml"/><Relationship Id="rId22" Type="http://schemas.openxmlformats.org/officeDocument/2006/relationships/slideLayout" Target="../slideLayouts/slideLayout69.xml"/><Relationship Id="rId2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0.xml"/><Relationship Id="rId26" Type="http://schemas.openxmlformats.org/officeDocument/2006/relationships/slideLayout" Target="../slideLayouts/slideLayout73.xml"/><Relationship Id="rId25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5.xml"/><Relationship Id="rId27" Type="http://schemas.openxmlformats.org/officeDocument/2006/relationships/slideLayout" Target="../slideLayouts/slideLayout74.xml"/><Relationship Id="rId29" Type="http://schemas.openxmlformats.org/officeDocument/2006/relationships/slideLayout" Target="../slideLayouts/slideLayout76.xml"/><Relationship Id="rId51" Type="http://schemas.openxmlformats.org/officeDocument/2006/relationships/theme" Target="../theme/theme1.xml"/><Relationship Id="rId50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63.xml"/><Relationship Id="rId19" Type="http://schemas.openxmlformats.org/officeDocument/2006/relationships/slideLayout" Target="../slideLayouts/slideLayout66.xml"/><Relationship Id="rId18" Type="http://schemas.openxmlformats.org/officeDocument/2006/relationships/slideLayout" Target="../slideLayouts/slideLayout6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oogle Shape;6;p18"/>
          <p:cNvCxnSpPr/>
          <p:nvPr/>
        </p:nvCxnSpPr>
        <p:spPr>
          <a:xfrm flipH="1" rot="10800000">
            <a:off x="11377294" y="6356348"/>
            <a:ext cx="1" cy="168277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" name="Google Shape;7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8;p18"/>
          <p:cNvSpPr txBox="1"/>
          <p:nvPr>
            <p:ph type="title"/>
          </p:nvPr>
        </p:nvSpPr>
        <p:spPr>
          <a:xfrm>
            <a:off x="609600" y="92074"/>
            <a:ext cx="10972800" cy="150812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9" name="Google Shape;9;p18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11504841" y="6280486"/>
            <a:ext cx="293458" cy="32000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425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g1144098fccd_0_10299"/>
          <p:cNvSpPr txBox="1"/>
          <p:nvPr>
            <p:ph type="title"/>
          </p:nvPr>
        </p:nvSpPr>
        <p:spPr>
          <a:xfrm>
            <a:off x="609600" y="92074"/>
            <a:ext cx="10972800" cy="150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Montserrat"/>
              <a:buNone/>
              <a:defRPr b="1" i="0" sz="4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27" name="Google Shape;3427;g1144098fccd_0_10299"/>
          <p:cNvSpPr txBox="1"/>
          <p:nvPr>
            <p:ph idx="1" type="body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04800" lvl="5" marL="2743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04800" lvl="6" marL="32004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04800" lvl="7" marL="36576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04800" lvl="8" marL="41148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Char char="•"/>
              <a:defRPr b="0" i="0" sz="12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3428" name="Google Shape;3428;g1144098fccd_0_10299"/>
          <p:cNvSpPr txBox="1"/>
          <p:nvPr>
            <p:ph idx="12" type="sldNum"/>
          </p:nvPr>
        </p:nvSpPr>
        <p:spPr>
          <a:xfrm>
            <a:off x="11504801" y="6280466"/>
            <a:ext cx="2934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Montserrat"/>
              <a:buNone/>
              <a:defRPr b="1" i="0" sz="1400" u="none" cap="none" strike="noStrike">
                <a:solidFill>
                  <a:srgbClr val="FF0000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  <p:sldLayoutId id="2147483714" r:id="rId18"/>
    <p:sldLayoutId id="2147483715" r:id="rId19"/>
    <p:sldLayoutId id="2147483716" r:id="rId20"/>
    <p:sldLayoutId id="2147483717" r:id="rId21"/>
    <p:sldLayoutId id="2147483718" r:id="rId22"/>
    <p:sldLayoutId id="2147483719" r:id="rId23"/>
    <p:sldLayoutId id="2147483720" r:id="rId24"/>
    <p:sldLayoutId id="2147483721" r:id="rId25"/>
    <p:sldLayoutId id="2147483722" r:id="rId26"/>
    <p:sldLayoutId id="2147483723" r:id="rId27"/>
    <p:sldLayoutId id="2147483724" r:id="rId28"/>
    <p:sldLayoutId id="2147483725" r:id="rId29"/>
    <p:sldLayoutId id="2147483726" r:id="rId30"/>
    <p:sldLayoutId id="2147483727" r:id="rId31"/>
    <p:sldLayoutId id="2147483728" r:id="rId32"/>
    <p:sldLayoutId id="2147483729" r:id="rId33"/>
    <p:sldLayoutId id="2147483730" r:id="rId34"/>
    <p:sldLayoutId id="2147483731" r:id="rId35"/>
    <p:sldLayoutId id="2147483732" r:id="rId36"/>
    <p:sldLayoutId id="2147483733" r:id="rId37"/>
    <p:sldLayoutId id="2147483734" r:id="rId38"/>
    <p:sldLayoutId id="2147483735" r:id="rId39"/>
    <p:sldLayoutId id="2147483736" r:id="rId40"/>
    <p:sldLayoutId id="2147483737" r:id="rId41"/>
    <p:sldLayoutId id="2147483738" r:id="rId42"/>
    <p:sldLayoutId id="2147483739" r:id="rId43"/>
    <p:sldLayoutId id="2147483740" r:id="rId44"/>
    <p:sldLayoutId id="2147483741" r:id="rId45"/>
    <p:sldLayoutId id="2147483742" r:id="rId46"/>
    <p:sldLayoutId id="2147483743" r:id="rId47"/>
    <p:sldLayoutId id="2147483744" r:id="rId48"/>
    <p:sldLayoutId id="2147483745" r:id="rId49"/>
    <p:sldLayoutId id="2147483746" r:id="rId5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31.png"/><Relationship Id="rId7" Type="http://schemas.openxmlformats.org/officeDocument/2006/relationships/image" Target="../media/image2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6.png"/><Relationship Id="rId4" Type="http://schemas.openxmlformats.org/officeDocument/2006/relationships/image" Target="../media/image77.jpg"/><Relationship Id="rId9" Type="http://schemas.openxmlformats.org/officeDocument/2006/relationships/image" Target="../media/image25.png"/><Relationship Id="rId5" Type="http://schemas.openxmlformats.org/officeDocument/2006/relationships/image" Target="../media/image63.jpg"/><Relationship Id="rId6" Type="http://schemas.openxmlformats.org/officeDocument/2006/relationships/image" Target="../media/image26.png"/><Relationship Id="rId7" Type="http://schemas.openxmlformats.org/officeDocument/2006/relationships/image" Target="../media/image55.png"/><Relationship Id="rId8" Type="http://schemas.openxmlformats.org/officeDocument/2006/relationships/image" Target="../media/image70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2.png"/><Relationship Id="rId4" Type="http://schemas.openxmlformats.org/officeDocument/2006/relationships/image" Target="../media/image74.jpg"/><Relationship Id="rId5" Type="http://schemas.openxmlformats.org/officeDocument/2006/relationships/image" Target="../media/image72.png"/><Relationship Id="rId6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Relationship Id="rId4" Type="http://schemas.openxmlformats.org/officeDocument/2006/relationships/image" Target="../media/image26.png"/><Relationship Id="rId5" Type="http://schemas.openxmlformats.org/officeDocument/2006/relationships/image" Target="../media/image78.jpg"/><Relationship Id="rId6" Type="http://schemas.openxmlformats.org/officeDocument/2006/relationships/image" Target="../media/image67.jpg"/><Relationship Id="rId7" Type="http://schemas.openxmlformats.org/officeDocument/2006/relationships/image" Target="../media/image2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8.png"/><Relationship Id="rId4" Type="http://schemas.openxmlformats.org/officeDocument/2006/relationships/image" Target="../media/image79.jpg"/><Relationship Id="rId5" Type="http://schemas.openxmlformats.org/officeDocument/2006/relationships/image" Target="../media/image26.png"/><Relationship Id="rId6" Type="http://schemas.openxmlformats.org/officeDocument/2006/relationships/image" Target="../media/image62.png"/><Relationship Id="rId7" Type="http://schemas.openxmlformats.org/officeDocument/2006/relationships/image" Target="../media/image2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6.png"/><Relationship Id="rId4" Type="http://schemas.openxmlformats.org/officeDocument/2006/relationships/image" Target="../media/image89.png"/><Relationship Id="rId5" Type="http://schemas.openxmlformats.org/officeDocument/2006/relationships/hyperlink" Target="https://basil.fr/" TargetMode="External"/><Relationship Id="rId6" Type="http://schemas.openxmlformats.org/officeDocument/2006/relationships/image" Target="../media/image19.png"/><Relationship Id="rId7" Type="http://schemas.openxmlformats.org/officeDocument/2006/relationships/image" Target="../media/image9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6.png"/><Relationship Id="rId4" Type="http://schemas.openxmlformats.org/officeDocument/2006/relationships/image" Target="../media/image49.jpg"/><Relationship Id="rId9" Type="http://schemas.openxmlformats.org/officeDocument/2006/relationships/image" Target="../media/image25.png"/><Relationship Id="rId5" Type="http://schemas.openxmlformats.org/officeDocument/2006/relationships/image" Target="../media/image93.jpg"/><Relationship Id="rId6" Type="http://schemas.openxmlformats.org/officeDocument/2006/relationships/image" Target="../media/image55.png"/><Relationship Id="rId7" Type="http://schemas.openxmlformats.org/officeDocument/2006/relationships/image" Target="../media/image26.png"/><Relationship Id="rId8" Type="http://schemas.openxmlformats.org/officeDocument/2006/relationships/image" Target="../media/image7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0.png"/><Relationship Id="rId4" Type="http://schemas.openxmlformats.org/officeDocument/2006/relationships/image" Target="../media/image75.png"/><Relationship Id="rId9" Type="http://schemas.openxmlformats.org/officeDocument/2006/relationships/image" Target="../media/image95.jpg"/><Relationship Id="rId5" Type="http://schemas.openxmlformats.org/officeDocument/2006/relationships/image" Target="../media/image92.png"/><Relationship Id="rId6" Type="http://schemas.openxmlformats.org/officeDocument/2006/relationships/image" Target="../media/image86.png"/><Relationship Id="rId7" Type="http://schemas.openxmlformats.org/officeDocument/2006/relationships/image" Target="../media/image19.png"/><Relationship Id="rId8" Type="http://schemas.openxmlformats.org/officeDocument/2006/relationships/image" Target="../media/image31.png"/><Relationship Id="rId10" Type="http://schemas.openxmlformats.org/officeDocument/2006/relationships/image" Target="../media/image2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8.png"/><Relationship Id="rId4" Type="http://schemas.openxmlformats.org/officeDocument/2006/relationships/image" Target="../media/image90.jpg"/><Relationship Id="rId5" Type="http://schemas.openxmlformats.org/officeDocument/2006/relationships/image" Target="../media/image81.png"/><Relationship Id="rId6" Type="http://schemas.openxmlformats.org/officeDocument/2006/relationships/image" Target="../media/image84.png"/><Relationship Id="rId7" Type="http://schemas.openxmlformats.org/officeDocument/2006/relationships/image" Target="../media/image2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19.png"/><Relationship Id="rId6" Type="http://schemas.openxmlformats.org/officeDocument/2006/relationships/image" Target="../media/image81.png"/><Relationship Id="rId7" Type="http://schemas.openxmlformats.org/officeDocument/2006/relationships/image" Target="../media/image8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2.png"/><Relationship Id="rId4" Type="http://schemas.openxmlformats.org/officeDocument/2006/relationships/image" Target="../media/image94.jpg"/><Relationship Id="rId5" Type="http://schemas.openxmlformats.org/officeDocument/2006/relationships/image" Target="../media/image19.png"/><Relationship Id="rId6" Type="http://schemas.openxmlformats.org/officeDocument/2006/relationships/image" Target="../media/image81.png"/><Relationship Id="rId7" Type="http://schemas.openxmlformats.org/officeDocument/2006/relationships/image" Target="../media/image2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9.png"/><Relationship Id="rId4" Type="http://schemas.openxmlformats.org/officeDocument/2006/relationships/hyperlink" Target="https://www.canva.com/design/DAEa_Rq3Mh4/share/preview?token=z6bqVBVNVrxlOOSsQjGPEQ&amp;role=EDITOR&amp;utm_content=DAEa_Rq3Mh4&amp;utm_campaign=designshare&amp;utm_medium=link&amp;utm_source=sharebutton" TargetMode="External"/><Relationship Id="rId9" Type="http://schemas.openxmlformats.org/officeDocument/2006/relationships/image" Target="../media/image26.png"/><Relationship Id="rId5" Type="http://schemas.openxmlformats.org/officeDocument/2006/relationships/image" Target="../media/image27.jpg"/><Relationship Id="rId6" Type="http://schemas.openxmlformats.org/officeDocument/2006/relationships/image" Target="../media/image20.jpg"/><Relationship Id="rId7" Type="http://schemas.openxmlformats.org/officeDocument/2006/relationships/image" Target="../media/image59.jpg"/><Relationship Id="rId8" Type="http://schemas.openxmlformats.org/officeDocument/2006/relationships/image" Target="../media/image29.jpg"/><Relationship Id="rId11" Type="http://schemas.openxmlformats.org/officeDocument/2006/relationships/image" Target="../media/image25.png"/><Relationship Id="rId10" Type="http://schemas.openxmlformats.org/officeDocument/2006/relationships/image" Target="../media/image28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6.png"/><Relationship Id="rId4" Type="http://schemas.openxmlformats.org/officeDocument/2006/relationships/image" Target="../media/image41.png"/><Relationship Id="rId5" Type="http://schemas.openxmlformats.org/officeDocument/2006/relationships/image" Target="../media/image2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6.png"/><Relationship Id="rId4" Type="http://schemas.openxmlformats.org/officeDocument/2006/relationships/image" Target="../media/image53.jpg"/><Relationship Id="rId5" Type="http://schemas.openxmlformats.org/officeDocument/2006/relationships/image" Target="../media/image82.jpg"/><Relationship Id="rId6" Type="http://schemas.openxmlformats.org/officeDocument/2006/relationships/image" Target="../media/image2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7.png"/><Relationship Id="rId4" Type="http://schemas.openxmlformats.org/officeDocument/2006/relationships/image" Target="../media/image23.png"/><Relationship Id="rId9" Type="http://schemas.openxmlformats.org/officeDocument/2006/relationships/image" Target="../media/image25.png"/><Relationship Id="rId5" Type="http://schemas.openxmlformats.org/officeDocument/2006/relationships/image" Target="../media/image33.png"/><Relationship Id="rId6" Type="http://schemas.openxmlformats.org/officeDocument/2006/relationships/image" Target="../media/image60.png"/><Relationship Id="rId7" Type="http://schemas.openxmlformats.org/officeDocument/2006/relationships/image" Target="../media/image45.png"/><Relationship Id="rId8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5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Relationship Id="rId5" Type="http://schemas.openxmlformats.org/officeDocument/2006/relationships/image" Target="../media/image38.png"/><Relationship Id="rId6" Type="http://schemas.openxmlformats.org/officeDocument/2006/relationships/image" Target="../media/image37.png"/><Relationship Id="rId7" Type="http://schemas.openxmlformats.org/officeDocument/2006/relationships/image" Target="../media/image73.png"/><Relationship Id="rId8" Type="http://schemas.openxmlformats.org/officeDocument/2006/relationships/image" Target="../media/image40.png"/><Relationship Id="rId11" Type="http://schemas.openxmlformats.org/officeDocument/2006/relationships/image" Target="../media/image50.png"/><Relationship Id="rId10" Type="http://schemas.openxmlformats.org/officeDocument/2006/relationships/image" Target="../media/image42.png"/><Relationship Id="rId13" Type="http://schemas.openxmlformats.org/officeDocument/2006/relationships/image" Target="../media/image56.png"/><Relationship Id="rId12" Type="http://schemas.openxmlformats.org/officeDocument/2006/relationships/image" Target="../media/image52.png"/><Relationship Id="rId15" Type="http://schemas.openxmlformats.org/officeDocument/2006/relationships/image" Target="../media/image27.jpg"/><Relationship Id="rId14" Type="http://schemas.openxmlformats.org/officeDocument/2006/relationships/image" Target="../media/image49.jpg"/><Relationship Id="rId17" Type="http://schemas.openxmlformats.org/officeDocument/2006/relationships/image" Target="../media/image59.jpg"/><Relationship Id="rId16" Type="http://schemas.openxmlformats.org/officeDocument/2006/relationships/image" Target="../media/image20.jpg"/><Relationship Id="rId19" Type="http://schemas.openxmlformats.org/officeDocument/2006/relationships/image" Target="../media/image25.png"/><Relationship Id="rId18" Type="http://schemas.openxmlformats.org/officeDocument/2006/relationships/image" Target="../media/image29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5.png"/><Relationship Id="rId4" Type="http://schemas.openxmlformats.org/officeDocument/2006/relationships/image" Target="../media/image51.jpg"/><Relationship Id="rId5" Type="http://schemas.openxmlformats.org/officeDocument/2006/relationships/image" Target="../media/image61.jpg"/><Relationship Id="rId6" Type="http://schemas.openxmlformats.org/officeDocument/2006/relationships/image" Target="../media/image46.jpg"/><Relationship Id="rId7" Type="http://schemas.openxmlformats.org/officeDocument/2006/relationships/image" Target="../media/image19.png"/><Relationship Id="rId8" Type="http://schemas.openxmlformats.org/officeDocument/2006/relationships/image" Target="../media/image2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png"/><Relationship Id="rId4" Type="http://schemas.openxmlformats.org/officeDocument/2006/relationships/image" Target="../media/image26.png"/><Relationship Id="rId5" Type="http://schemas.openxmlformats.org/officeDocument/2006/relationships/image" Target="../media/image62.png"/><Relationship Id="rId6" Type="http://schemas.openxmlformats.org/officeDocument/2006/relationships/image" Target="../media/image82.jpg"/><Relationship Id="rId7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6.png"/><Relationship Id="rId4" Type="http://schemas.openxmlformats.org/officeDocument/2006/relationships/image" Target="../media/image63.jpg"/><Relationship Id="rId9" Type="http://schemas.openxmlformats.org/officeDocument/2006/relationships/image" Target="../media/image54.png"/><Relationship Id="rId5" Type="http://schemas.openxmlformats.org/officeDocument/2006/relationships/image" Target="../media/image55.png"/><Relationship Id="rId6" Type="http://schemas.openxmlformats.org/officeDocument/2006/relationships/image" Target="../media/image70.png"/><Relationship Id="rId7" Type="http://schemas.openxmlformats.org/officeDocument/2006/relationships/image" Target="../media/image85.png"/><Relationship Id="rId8" Type="http://schemas.openxmlformats.org/officeDocument/2006/relationships/image" Target="../media/image69.png"/><Relationship Id="rId11" Type="http://schemas.openxmlformats.org/officeDocument/2006/relationships/image" Target="../media/image25.png"/><Relationship Id="rId10" Type="http://schemas.openxmlformats.org/officeDocument/2006/relationships/image" Target="../media/image64.png"/><Relationship Id="rId13" Type="http://schemas.openxmlformats.org/officeDocument/2006/relationships/image" Target="../media/image87.png"/><Relationship Id="rId12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34" name="Shape 68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5" name="Google Shape;6835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36" name="Google Shape;6836;p1"/>
          <p:cNvSpPr txBox="1"/>
          <p:nvPr/>
        </p:nvSpPr>
        <p:spPr>
          <a:xfrm>
            <a:off x="791999" y="3785950"/>
            <a:ext cx="32445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ctr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Permanent Marker"/>
              <a:buNone/>
            </a:pPr>
            <a:r>
              <a:rPr b="0" i="0" lang="en-US" sz="4700" u="none" cap="none" strike="noStrike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Connect</a:t>
            </a:r>
            <a:r>
              <a:rPr lang="en-US" sz="4700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é</a:t>
            </a:r>
            <a:endParaRPr/>
          </a:p>
        </p:txBody>
      </p:sp>
      <p:sp>
        <p:nvSpPr>
          <p:cNvPr id="6837" name="Google Shape;6837;p1"/>
          <p:cNvSpPr txBox="1"/>
          <p:nvPr/>
        </p:nvSpPr>
        <p:spPr>
          <a:xfrm>
            <a:off x="791999" y="3147175"/>
            <a:ext cx="3145200" cy="3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ctr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700"/>
              <a:buFont typeface="Prompt"/>
              <a:buNone/>
            </a:pPr>
            <a:r>
              <a:rPr b="1" i="0" lang="en-US" sz="47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LE FRIGO</a:t>
            </a:r>
            <a:endParaRPr/>
          </a:p>
        </p:txBody>
      </p:sp>
      <p:pic>
        <p:nvPicPr>
          <p:cNvPr descr="Google Shape;3418;p45" id="6838" name="Google Shape;6838;p1"/>
          <p:cNvPicPr preferRelativeResize="0"/>
          <p:nvPr/>
        </p:nvPicPr>
        <p:blipFill rotWithShape="1">
          <a:blip r:embed="rId3">
            <a:alphaModFix/>
          </a:blip>
          <a:srcRect b="0" l="14413" r="28246" t="0"/>
          <a:stretch/>
        </p:blipFill>
        <p:spPr>
          <a:xfrm>
            <a:off x="6618258" y="-796245"/>
            <a:ext cx="6307675" cy="6276681"/>
          </a:xfrm>
          <a:prstGeom prst="rect">
            <a:avLst/>
          </a:prstGeom>
          <a:noFill/>
          <a:ln>
            <a:noFill/>
          </a:ln>
        </p:spPr>
      </p:pic>
      <p:sp>
        <p:nvSpPr>
          <p:cNvPr id="6839" name="Google Shape;6839;p1"/>
          <p:cNvSpPr/>
          <p:nvPr/>
        </p:nvSpPr>
        <p:spPr>
          <a:xfrm>
            <a:off x="7727619" y="167863"/>
            <a:ext cx="4196063" cy="4196064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420;p45" id="6840" name="Google Shape;6840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23323" y="919518"/>
            <a:ext cx="2604694" cy="2274640"/>
          </a:xfrm>
          <a:prstGeom prst="rect">
            <a:avLst/>
          </a:prstGeom>
          <a:noFill/>
          <a:ln>
            <a:noFill/>
          </a:ln>
        </p:spPr>
      </p:pic>
      <p:sp>
        <p:nvSpPr>
          <p:cNvPr id="6841" name="Google Shape;6841;p1"/>
          <p:cNvSpPr txBox="1"/>
          <p:nvPr/>
        </p:nvSpPr>
        <p:spPr>
          <a:xfrm>
            <a:off x="792007" y="6318370"/>
            <a:ext cx="1067101" cy="472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ctr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Prompt SemiBold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Basil.fr</a:t>
            </a:r>
            <a:endParaRPr/>
          </a:p>
        </p:txBody>
      </p:sp>
      <p:pic>
        <p:nvPicPr>
          <p:cNvPr descr="Google Shape;3422;p45" id="6842" name="Google Shape;6842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70063" y="615698"/>
            <a:ext cx="1067073" cy="9369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23;p45" id="6843" name="Google Shape;6843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24024" y="528288"/>
            <a:ext cx="3058085" cy="2524824"/>
          </a:xfrm>
          <a:prstGeom prst="rect">
            <a:avLst/>
          </a:prstGeom>
          <a:noFill/>
          <a:ln>
            <a:noFill/>
          </a:ln>
        </p:spPr>
      </p:pic>
      <p:sp>
        <p:nvSpPr>
          <p:cNvPr id="6844" name="Google Shape;6844;p1"/>
          <p:cNvSpPr txBox="1"/>
          <p:nvPr/>
        </p:nvSpPr>
        <p:spPr>
          <a:xfrm>
            <a:off x="792007" y="5029176"/>
            <a:ext cx="7336674" cy="8309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 Light"/>
              <a:buNone/>
            </a:pPr>
            <a:r>
              <a:rPr b="0" i="1" lang="en-US" sz="14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La technologie au service de la restauration d’entreprise !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 Light"/>
              <a:buNone/>
            </a:pPr>
            <a:r>
              <a:rPr b="0" i="1" lang="en-US" sz="14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La cantine d’entreprise </a:t>
            </a:r>
            <a:r>
              <a:rPr i="1" lang="en-US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en 1,2 m3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 Ligh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845" name="Google Shape;6845;p1"/>
          <p:cNvCxnSpPr/>
          <p:nvPr/>
        </p:nvCxnSpPr>
        <p:spPr>
          <a:xfrm>
            <a:off x="872338" y="4876053"/>
            <a:ext cx="906440" cy="1"/>
          </a:xfrm>
          <a:prstGeom prst="straightConnector1">
            <a:avLst/>
          </a:prstGeom>
          <a:noFill/>
          <a:ln cap="flat" cmpd="sng" w="25400">
            <a:solidFill>
              <a:srgbClr val="FFBA2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846" name="Google Shape;6846;p1"/>
          <p:cNvCxnSpPr/>
          <p:nvPr/>
        </p:nvCxnSpPr>
        <p:spPr>
          <a:xfrm>
            <a:off x="872338" y="6165248"/>
            <a:ext cx="906440" cy="1"/>
          </a:xfrm>
          <a:prstGeom prst="straightConnector1">
            <a:avLst/>
          </a:prstGeom>
          <a:noFill/>
          <a:ln cap="flat" cmpd="sng" w="25400">
            <a:solidFill>
              <a:srgbClr val="FFBA2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6847" name="Google Shape;6847;p1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3220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46" name="Shape 7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7047" name="Google Shape;7047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4157" y="3819527"/>
            <a:ext cx="6307673" cy="6276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048" name="Google Shape;704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3795" y="-4762116"/>
            <a:ext cx="6307673" cy="6276679"/>
          </a:xfrm>
          <a:prstGeom prst="rect">
            <a:avLst/>
          </a:prstGeom>
          <a:noFill/>
          <a:ln>
            <a:noFill/>
          </a:ln>
        </p:spPr>
      </p:pic>
      <p:sp>
        <p:nvSpPr>
          <p:cNvPr id="7049" name="Google Shape;7049;p7"/>
          <p:cNvSpPr/>
          <p:nvPr/>
        </p:nvSpPr>
        <p:spPr>
          <a:xfrm>
            <a:off x="4009533" y="-2911382"/>
            <a:ext cx="4196061" cy="4196061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50" name="Google Shape;7050;p7"/>
          <p:cNvSpPr txBox="1"/>
          <p:nvPr/>
        </p:nvSpPr>
        <p:spPr>
          <a:xfrm>
            <a:off x="849750" y="2659300"/>
            <a:ext cx="10829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SemiBold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La cantine militante / </a:t>
            </a:r>
            <a:r>
              <a:rPr lang="en-US" sz="1200">
                <a:latin typeface="Prompt SemiBold"/>
                <a:ea typeface="Prompt SemiBold"/>
                <a:cs typeface="Prompt SemiBold"/>
                <a:sym typeface="Prompt SemiBold"/>
              </a:rPr>
              <a:t>D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es pauses conviviales / Une production humaine</a:t>
            </a:r>
            <a:endParaRPr/>
          </a:p>
        </p:txBody>
      </p:sp>
      <p:sp>
        <p:nvSpPr>
          <p:cNvPr id="7051" name="Google Shape;7051;p7"/>
          <p:cNvSpPr txBox="1"/>
          <p:nvPr/>
        </p:nvSpPr>
        <p:spPr>
          <a:xfrm>
            <a:off x="849762" y="1918377"/>
            <a:ext cx="10515601" cy="5873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Montserrat"/>
              <a:buNone/>
            </a:pPr>
            <a:r>
              <a:rPr b="1" i="0" lang="en-US" sz="319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L'IDENTITÉ</a:t>
            </a:r>
            <a:r>
              <a:rPr b="1" i="0" lang="en-US" sz="3198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3198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BASIL</a:t>
            </a:r>
            <a:endParaRPr/>
          </a:p>
        </p:txBody>
      </p:sp>
      <p:sp>
        <p:nvSpPr>
          <p:cNvPr id="7052" name="Google Shape;7052;p7"/>
          <p:cNvSpPr/>
          <p:nvPr/>
        </p:nvSpPr>
        <p:spPr>
          <a:xfrm>
            <a:off x="8432588" y="4075392"/>
            <a:ext cx="5577633" cy="5577632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Copie de 0X3A0004-2.jpg" id="7053" name="Google Shape;7053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29256" y="3406407"/>
            <a:ext cx="3823098" cy="3758407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9" y="21600"/>
                </a:cubicBezTo>
                <a:cubicBezTo>
                  <a:pt x="16763" y="21600"/>
                  <a:pt x="21600" y="16765"/>
                  <a:pt x="21600" y="10800"/>
                </a:cubicBezTo>
                <a:cubicBezTo>
                  <a:pt x="21600" y="4835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20.jpg" id="7054" name="Google Shape;7054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55998" y="3819527"/>
            <a:ext cx="3142060" cy="3088879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6"/>
                  <a:pt x="4834" y="21600"/>
                  <a:pt x="10799" y="21600"/>
                </a:cubicBezTo>
                <a:cubicBezTo>
                  <a:pt x="16763" y="21600"/>
                  <a:pt x="21600" y="16766"/>
                  <a:pt x="21600" y="10801"/>
                </a:cubicBezTo>
                <a:cubicBezTo>
                  <a:pt x="21600" y="4836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 9" id="7055" name="Google Shape;705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4760537">
            <a:off x="984799" y="5043007"/>
            <a:ext cx="1162248" cy="1487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056" name="Google Shape;7056;p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1151382">
            <a:off x="10005581" y="1484433"/>
            <a:ext cx="777831" cy="682996"/>
          </a:xfrm>
          <a:prstGeom prst="rect">
            <a:avLst/>
          </a:prstGeom>
          <a:noFill/>
          <a:ln>
            <a:noFill/>
          </a:ln>
        </p:spPr>
      </p:pic>
      <p:sp>
        <p:nvSpPr>
          <p:cNvPr id="7057" name="Google Shape;7057;p7"/>
          <p:cNvSpPr/>
          <p:nvPr/>
        </p:nvSpPr>
        <p:spPr>
          <a:xfrm>
            <a:off x="-692386" y="3625062"/>
            <a:ext cx="1629926" cy="1629926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7058" name="Google Shape;7058;p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92454" y="93580"/>
            <a:ext cx="1207093" cy="105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59" name="Google Shape;7059;p7"/>
          <p:cNvPicPr preferRelativeResize="0"/>
          <p:nvPr/>
        </p:nvPicPr>
        <p:blipFill rotWithShape="1">
          <a:blip r:embed="rId9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63" name="Shape 7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418;p45" id="7064" name="Google Shape;7064;p8"/>
          <p:cNvPicPr preferRelativeResize="0"/>
          <p:nvPr/>
        </p:nvPicPr>
        <p:blipFill rotWithShape="1">
          <a:blip r:embed="rId3">
            <a:alphaModFix/>
          </a:blip>
          <a:srcRect b="0" l="14413" r="28246" t="0"/>
          <a:stretch/>
        </p:blipFill>
        <p:spPr>
          <a:xfrm>
            <a:off x="3689616" y="-3313201"/>
            <a:ext cx="9467741" cy="9421219"/>
          </a:xfrm>
          <a:prstGeom prst="rect">
            <a:avLst/>
          </a:prstGeom>
          <a:noFill/>
          <a:ln>
            <a:noFill/>
          </a:ln>
        </p:spPr>
      </p:pic>
      <p:sp>
        <p:nvSpPr>
          <p:cNvPr id="7065" name="Google Shape;7065;p8"/>
          <p:cNvSpPr/>
          <p:nvPr/>
        </p:nvSpPr>
        <p:spPr>
          <a:xfrm>
            <a:off x="7308519" y="-1249488"/>
            <a:ext cx="5665617" cy="5665617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6" name="Google Shape;7066;p8"/>
          <p:cNvSpPr txBox="1"/>
          <p:nvPr/>
        </p:nvSpPr>
        <p:spPr>
          <a:xfrm>
            <a:off x="-14718" y="6426263"/>
            <a:ext cx="12221435" cy="3352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Lato"/>
              <a:buNone/>
            </a:pPr>
            <a:r>
              <a:rPr b="0" i="1" lang="en-US" sz="10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*Basil est partenaire de l’Association Humanitaire de Montpellier, de la Croix-Rouge  Française pour Sophia Antipolis, de l’Armée du Salut de Marseille et de l’Association Massilia Baraqa à Marseille.</a:t>
            </a:r>
            <a:endParaRPr/>
          </a:p>
        </p:txBody>
      </p:sp>
      <p:pic>
        <p:nvPicPr>
          <p:cNvPr descr="Basil-4.jpg" id="7067" name="Google Shape;7067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26300" y="1693863"/>
            <a:ext cx="4965700" cy="4446588"/>
          </a:xfrm>
          <a:prstGeom prst="rect">
            <a:avLst/>
          </a:prstGeom>
          <a:noFill/>
          <a:ln>
            <a:noFill/>
          </a:ln>
        </p:spPr>
      </p:pic>
      <p:sp>
        <p:nvSpPr>
          <p:cNvPr id="7068" name="Google Shape;7068;p8"/>
          <p:cNvSpPr/>
          <p:nvPr/>
        </p:nvSpPr>
        <p:spPr>
          <a:xfrm>
            <a:off x="4728898" y="1321613"/>
            <a:ext cx="3688488" cy="4819211"/>
          </a:xfrm>
          <a:prstGeom prst="roundRect">
            <a:avLst>
              <a:gd fmla="val 3322" name="adj"/>
            </a:avLst>
          </a:prstGeom>
          <a:solidFill>
            <a:srgbClr val="FFFFFF"/>
          </a:solidFill>
          <a:ln>
            <a:noFill/>
          </a:ln>
          <a:effectLst>
            <a:outerShdw blurRad="495300" rotWithShape="0" dir="5400000" dist="114300">
              <a:srgbClr val="5CBA99">
                <a:alpha val="35686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69" name="Google Shape;7069;p8"/>
          <p:cNvSpPr txBox="1"/>
          <p:nvPr/>
        </p:nvSpPr>
        <p:spPr>
          <a:xfrm>
            <a:off x="348623" y="976730"/>
            <a:ext cx="5069268" cy="1236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LA CANTINE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200"/>
              <a:buFont typeface="Permanent Marker"/>
              <a:buNone/>
            </a:pP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MILITANTE</a:t>
            </a:r>
            <a:endParaRPr/>
          </a:p>
        </p:txBody>
      </p:sp>
      <p:sp>
        <p:nvSpPr>
          <p:cNvPr id="7070" name="Google Shape;7070;p8"/>
          <p:cNvSpPr txBox="1"/>
          <p:nvPr/>
        </p:nvSpPr>
        <p:spPr>
          <a:xfrm>
            <a:off x="107950" y="2212825"/>
            <a:ext cx="9315300" cy="23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PARCE QUE  BIEN</a:t>
            </a:r>
            <a:r>
              <a:rPr b="1" lang="en-US" sz="10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1" i="0" lang="en-US" sz="1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MANGER</a:t>
            </a:r>
            <a:r>
              <a:rPr b="1" lang="en-US" sz="10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1" i="0" lang="en-US" sz="10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NE DEVRAIT PAS ÊTRE UNE OPTION</a:t>
            </a:r>
            <a:endParaRPr sz="1300">
              <a:solidFill>
                <a:schemeClr val="dk1"/>
              </a:solidFill>
            </a:endParaRPr>
          </a:p>
        </p:txBody>
      </p:sp>
      <p:sp>
        <p:nvSpPr>
          <p:cNvPr id="7071" name="Google Shape;7071;p8"/>
          <p:cNvSpPr txBox="1"/>
          <p:nvPr/>
        </p:nvSpPr>
        <p:spPr>
          <a:xfrm>
            <a:off x="4734618" y="1609428"/>
            <a:ext cx="36771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 Light"/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Des produits rigoureusement sélectionnés</a:t>
            </a:r>
            <a:endParaRPr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 Light"/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Des propositions de recettes responsables</a:t>
            </a:r>
            <a:endParaRPr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 Light"/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Des recettes saines concoctées par notre brigade</a:t>
            </a:r>
            <a:b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</a:br>
            <a: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de chefs, des collations faites maison </a:t>
            </a:r>
            <a:endParaRPr i="0" sz="1100" u="none" cap="none" strike="noStrike">
              <a:solidFill>
                <a:schemeClr val="dk1"/>
              </a:solidFill>
              <a:latin typeface="Prompt Light"/>
              <a:ea typeface="Prompt Light"/>
              <a:cs typeface="Prompt Light"/>
              <a:sym typeface="Prompt Ligh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t/>
            </a:r>
            <a:endParaRPr sz="1100">
              <a:solidFill>
                <a:schemeClr val="dk1"/>
              </a:solidFill>
              <a:latin typeface="Prompt Light"/>
              <a:ea typeface="Prompt Light"/>
              <a:cs typeface="Prompt Light"/>
              <a:sym typeface="Prompt Ligh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rPr lang="en-US" sz="1100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Réinsertion sociale en partenariat avec des associations </a:t>
            </a:r>
            <a:endParaRPr sz="1100">
              <a:solidFill>
                <a:schemeClr val="dk1"/>
              </a:solidFill>
              <a:latin typeface="Prompt Light"/>
              <a:ea typeface="Prompt Light"/>
              <a:cs typeface="Prompt Light"/>
              <a:sym typeface="Prompt Ligh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 Light"/>
              <a:buNone/>
            </a:pPr>
            <a:r>
              <a:t/>
            </a:r>
            <a:endParaRPr i="0" sz="1400" u="none" cap="none" strike="noStrike"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 Light"/>
              <a:buNone/>
            </a:pPr>
            <a:r>
              <a:rPr lang="en-US" sz="1100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L</a:t>
            </a:r>
            <a:r>
              <a:rPr i="0" lang="en-US" sz="1100" u="none" cap="none" strike="noStrike">
                <a:solidFill>
                  <a:schemeClr val="dk1"/>
                </a:solidFill>
                <a:latin typeface="Prompt Light"/>
                <a:ea typeface="Prompt Light"/>
                <a:cs typeface="Prompt Light"/>
                <a:sym typeface="Prompt Light"/>
              </a:rPr>
              <a:t>es plats invendus sont gracieusement offerts aux associations*</a:t>
            </a:r>
            <a:endParaRPr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7072" name="Google Shape;7072;p8"/>
          <p:cNvSpPr/>
          <p:nvPr/>
        </p:nvSpPr>
        <p:spPr>
          <a:xfrm>
            <a:off x="4866640" y="4634144"/>
            <a:ext cx="3413005" cy="966663"/>
          </a:xfrm>
          <a:prstGeom prst="roundRect">
            <a:avLst>
              <a:gd fmla="val 19707" name="adj"/>
            </a:avLst>
          </a:prstGeom>
          <a:solidFill>
            <a:srgbClr val="5CBA99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73" name="Google Shape;7073;p8"/>
          <p:cNvSpPr txBox="1"/>
          <p:nvPr/>
        </p:nvSpPr>
        <p:spPr>
          <a:xfrm>
            <a:off x="5283762" y="4778209"/>
            <a:ext cx="2578761" cy="6785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595"/>
              <a:buFont typeface="Prompt Light"/>
              <a:buNone/>
            </a:pPr>
            <a:r>
              <a:rPr b="0" i="0" lang="en-US" sz="1595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10 plats achetés</a:t>
            </a:r>
            <a:endParaRPr/>
          </a:p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16"/>
              <a:buFont typeface="Prompt"/>
              <a:buNone/>
            </a:pPr>
            <a:r>
              <a:rPr b="1" i="0" lang="en-US" sz="2016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= 1 plat pour tous</a:t>
            </a:r>
            <a:endParaRPr/>
          </a:p>
        </p:txBody>
      </p:sp>
      <p:sp>
        <p:nvSpPr>
          <p:cNvPr id="7074" name="Google Shape;7074;p8"/>
          <p:cNvSpPr txBox="1"/>
          <p:nvPr/>
        </p:nvSpPr>
        <p:spPr>
          <a:xfrm>
            <a:off x="4530105" y="5818821"/>
            <a:ext cx="4086074" cy="309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Prompt Light"/>
              <a:buNone/>
            </a:pPr>
            <a:r>
              <a:rPr b="0" i="0" lang="en-US" sz="6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Pour 10 plats achetés, 1 plat est systématiquement offert à l’une de nos associations partenaires</a:t>
            </a:r>
            <a:endParaRPr/>
          </a:p>
        </p:txBody>
      </p:sp>
      <p:sp>
        <p:nvSpPr>
          <p:cNvPr id="7075" name="Google Shape;7075;p8"/>
          <p:cNvSpPr/>
          <p:nvPr/>
        </p:nvSpPr>
        <p:spPr>
          <a:xfrm>
            <a:off x="-765261" y="5290206"/>
            <a:ext cx="1521000" cy="1521000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7076" name="Google Shape;7076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491100">
            <a:off x="376397" y="437636"/>
            <a:ext cx="583251" cy="520790"/>
          </a:xfrm>
          <a:prstGeom prst="rect">
            <a:avLst/>
          </a:prstGeom>
          <a:noFill/>
          <a:ln>
            <a:noFill/>
          </a:ln>
        </p:spPr>
      </p:pic>
      <p:sp>
        <p:nvSpPr>
          <p:cNvPr id="7077" name="Google Shape;7077;p8"/>
          <p:cNvSpPr txBox="1"/>
          <p:nvPr/>
        </p:nvSpPr>
        <p:spPr>
          <a:xfrm>
            <a:off x="713150" y="3435925"/>
            <a:ext cx="3306300" cy="86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+120 000</a:t>
            </a:r>
            <a:endParaRPr sz="4400">
              <a:solidFill>
                <a:srgbClr val="5CBA99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7078" name="Google Shape;7078;p8"/>
          <p:cNvSpPr txBox="1"/>
          <p:nvPr/>
        </p:nvSpPr>
        <p:spPr>
          <a:xfrm>
            <a:off x="755600" y="4257000"/>
            <a:ext cx="2493900" cy="143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r>
              <a:rPr lang="en-US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C’est le nombre de repas que Basil a redistribués aux associations depuis sa création. </a:t>
            </a:r>
            <a:endParaRPr>
              <a:solidFill>
                <a:schemeClr val="dk1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7079" name="Google Shape;7079;p8"/>
          <p:cNvSpPr txBox="1"/>
          <p:nvPr/>
        </p:nvSpPr>
        <p:spPr>
          <a:xfrm>
            <a:off x="993750" y="5520925"/>
            <a:ext cx="2171400" cy="61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rgbClr val="FFBA21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#SOLIDEJ</a:t>
            </a:r>
            <a:endParaRPr sz="1300">
              <a:solidFill>
                <a:srgbClr val="FFBA21"/>
              </a:solidFill>
            </a:endParaRPr>
          </a:p>
        </p:txBody>
      </p:sp>
      <p:pic>
        <p:nvPicPr>
          <p:cNvPr id="7080" name="Google Shape;7080;p8"/>
          <p:cNvPicPr preferRelativeResize="0"/>
          <p:nvPr/>
        </p:nvPicPr>
        <p:blipFill rotWithShape="1">
          <a:blip r:embed="rId6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84" name="Shape 70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5" name="Google Shape;7085;p9"/>
          <p:cNvSpPr txBox="1"/>
          <p:nvPr/>
        </p:nvSpPr>
        <p:spPr>
          <a:xfrm>
            <a:off x="6792603" y="1745987"/>
            <a:ext cx="5069268" cy="1236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DES PAUSES </a:t>
            </a: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CONVIVIALES</a:t>
            </a:r>
            <a:endParaRPr/>
          </a:p>
        </p:txBody>
      </p:sp>
      <p:sp>
        <p:nvSpPr>
          <p:cNvPr id="7086" name="Google Shape;7086;p9"/>
          <p:cNvSpPr txBox="1"/>
          <p:nvPr/>
        </p:nvSpPr>
        <p:spPr>
          <a:xfrm>
            <a:off x="6792603" y="3066236"/>
            <a:ext cx="5069268" cy="5016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PARCE QUE LES REPAS AU BUREAU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SONT DES MOMENTS À PART</a:t>
            </a:r>
            <a:endParaRPr/>
          </a:p>
        </p:txBody>
      </p:sp>
      <p:pic>
        <p:nvPicPr>
          <p:cNvPr descr="Image" id="7087" name="Google Shape;708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27505">
            <a:off x="10691134" y="348428"/>
            <a:ext cx="1067071" cy="93697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9" id="7088" name="Google Shape;708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0256746">
            <a:off x="6467894" y="34275"/>
            <a:ext cx="1162248" cy="1487464"/>
          </a:xfrm>
          <a:prstGeom prst="rect">
            <a:avLst/>
          </a:prstGeom>
          <a:noFill/>
          <a:ln>
            <a:noFill/>
          </a:ln>
        </p:spPr>
      </p:pic>
      <p:sp>
        <p:nvSpPr>
          <p:cNvPr id="7089" name="Google Shape;7089;p9"/>
          <p:cNvSpPr txBox="1"/>
          <p:nvPr/>
        </p:nvSpPr>
        <p:spPr>
          <a:xfrm>
            <a:off x="6792603" y="3765042"/>
            <a:ext cx="5353908" cy="2178907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Pour que tous les membres d’un groupe se restaurent en même temps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Pour en finir avec les livraisons qui arrivent froides</a:t>
            </a:r>
            <a:endParaRPr/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Pour prendre sa pause déjeuner sans pression</a:t>
            </a:r>
            <a:endParaRPr/>
          </a:p>
        </p:txBody>
      </p:sp>
      <p:pic>
        <p:nvPicPr>
          <p:cNvPr descr="Basil-15.jpg" id="7090" name="Google Shape;7090;p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620" y="358604"/>
            <a:ext cx="6029723" cy="599149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799" y="21600"/>
                </a:cubicBezTo>
                <a:cubicBezTo>
                  <a:pt x="16764" y="21600"/>
                  <a:pt x="21600" y="16764"/>
                  <a:pt x="21600" y="10799"/>
                </a:cubicBezTo>
                <a:cubicBezTo>
                  <a:pt x="21600" y="4835"/>
                  <a:pt x="16764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7091" name="Google Shape;7091;p9"/>
          <p:cNvSpPr/>
          <p:nvPr/>
        </p:nvSpPr>
        <p:spPr>
          <a:xfrm>
            <a:off x="502604" y="5382678"/>
            <a:ext cx="988695" cy="988695"/>
          </a:xfrm>
          <a:prstGeom prst="ellipse">
            <a:avLst/>
          </a:prstGeom>
          <a:solidFill>
            <a:srgbClr val="5CBA99"/>
          </a:solidFill>
          <a:ln>
            <a:noFill/>
          </a:ln>
          <a:effectLst>
            <a:outerShdw blurRad="165100" rotWithShape="0" dir="5400000" dist="50800">
              <a:srgbClr val="000000">
                <a:alpha val="27843"/>
              </a:srgbClr>
            </a:outerShdw>
          </a:effectLst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92" name="Google Shape;7092;p9"/>
          <p:cNvSpPr/>
          <p:nvPr/>
        </p:nvSpPr>
        <p:spPr>
          <a:xfrm>
            <a:off x="10608606" y="5412171"/>
            <a:ext cx="1975706" cy="1975706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Basil-21.jpg" id="7093" name="Google Shape;7093;p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817088" y="4469707"/>
            <a:ext cx="2863057" cy="2814638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7094" name="Google Shape;7094;p9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8" name="Shape 70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9" name="Google Shape;7099;g1125b2d4825_1_3429"/>
          <p:cNvSpPr txBox="1"/>
          <p:nvPr/>
        </p:nvSpPr>
        <p:spPr>
          <a:xfrm>
            <a:off x="909726" y="8058127"/>
            <a:ext cx="4821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Lato"/>
              <a:buNone/>
            </a:pPr>
            <a:r>
              <a:rPr b="0" i="1" lang="en-US" sz="1100" u="none" cap="none" strike="noStrike">
                <a:solidFill>
                  <a:srgbClr val="000000"/>
                </a:solidFill>
                <a:latin typeface="Lato"/>
                <a:ea typeface="Lato"/>
                <a:cs typeface="Lato"/>
                <a:sym typeface="Lato"/>
              </a:rPr>
              <a:t>Basil, une aventure humaine avant tout</a:t>
            </a:r>
            <a:endParaRPr/>
          </a:p>
        </p:txBody>
      </p:sp>
      <p:sp>
        <p:nvSpPr>
          <p:cNvPr id="7100" name="Google Shape;7100;g1125b2d4825_1_3429"/>
          <p:cNvSpPr txBox="1"/>
          <p:nvPr>
            <p:ph idx="4294967295" type="body"/>
          </p:nvPr>
        </p:nvSpPr>
        <p:spPr>
          <a:xfrm>
            <a:off x="541663" y="2475557"/>
            <a:ext cx="3255600" cy="5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Montserrat"/>
              <a:buNone/>
            </a:pPr>
            <a:r>
              <a:rPr lang="en-US">
                <a:solidFill>
                  <a:srgbClr val="000000"/>
                </a:solidFill>
              </a:rPr>
              <a:t>Les petits plats Basil sont confectionnés à partir de produits :</a:t>
            </a:r>
            <a:endParaRPr/>
          </a:p>
        </p:txBody>
      </p:sp>
      <p:pic>
        <p:nvPicPr>
          <p:cNvPr descr="Image" id="7101" name="Google Shape;7101;g1125b2d4825_1_34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4089" y="-240641"/>
            <a:ext cx="8180424" cy="8140230"/>
          </a:xfrm>
          <a:prstGeom prst="rect">
            <a:avLst/>
          </a:prstGeom>
          <a:noFill/>
          <a:ln>
            <a:noFill/>
          </a:ln>
        </p:spPr>
      </p:pic>
      <p:sp>
        <p:nvSpPr>
          <p:cNvPr id="7102" name="Google Shape;7102;g1125b2d4825_1_3429"/>
          <p:cNvSpPr/>
          <p:nvPr/>
        </p:nvSpPr>
        <p:spPr>
          <a:xfrm>
            <a:off x="5470759" y="-1194845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3" name="Google Shape;7103;g1125b2d4825_1_3429"/>
          <p:cNvSpPr txBox="1"/>
          <p:nvPr/>
        </p:nvSpPr>
        <p:spPr>
          <a:xfrm>
            <a:off x="541663" y="1110150"/>
            <a:ext cx="4314900" cy="97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UNE PRODUCTION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200"/>
              <a:buFont typeface="Permanent Marker"/>
              <a:buNone/>
            </a:pP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HUMAINE</a:t>
            </a:r>
            <a:endParaRPr/>
          </a:p>
        </p:txBody>
      </p:sp>
      <p:sp>
        <p:nvSpPr>
          <p:cNvPr id="7104" name="Google Shape;7104;g1125b2d4825_1_3429"/>
          <p:cNvSpPr txBox="1"/>
          <p:nvPr/>
        </p:nvSpPr>
        <p:spPr>
          <a:xfrm>
            <a:off x="541663" y="673510"/>
            <a:ext cx="26571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LE FRIGO CONNECTÉ</a:t>
            </a:r>
            <a:endParaRPr/>
          </a:p>
        </p:txBody>
      </p:sp>
      <p:grpSp>
        <p:nvGrpSpPr>
          <p:cNvPr id="7105" name="Google Shape;7105;g1125b2d4825_1_3429"/>
          <p:cNvGrpSpPr/>
          <p:nvPr/>
        </p:nvGrpSpPr>
        <p:grpSpPr>
          <a:xfrm>
            <a:off x="541663" y="3716998"/>
            <a:ext cx="574719" cy="221400"/>
            <a:chOff x="0" y="0"/>
            <a:chExt cx="574719" cy="221400"/>
          </a:xfrm>
        </p:grpSpPr>
        <p:sp>
          <p:nvSpPr>
            <p:cNvPr id="7106" name="Google Shape;7106;g1125b2d4825_1_3429"/>
            <p:cNvSpPr/>
            <p:nvPr/>
          </p:nvSpPr>
          <p:spPr>
            <a:xfrm>
              <a:off x="0" y="0"/>
              <a:ext cx="221400" cy="221400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07" name="Google Shape;7107;g1125b2d4825_1_3429"/>
            <p:cNvSpPr/>
            <p:nvPr/>
          </p:nvSpPr>
          <p:spPr>
            <a:xfrm>
              <a:off x="110726" y="34130"/>
              <a:ext cx="153300" cy="15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08" name="Google Shape;7108;g1125b2d4825_1_3429"/>
            <p:cNvCxnSpPr/>
            <p:nvPr/>
          </p:nvCxnSpPr>
          <p:spPr>
            <a:xfrm>
              <a:off x="263919" y="110726"/>
              <a:ext cx="310800" cy="3600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109" name="Google Shape;7109;g1125b2d4825_1_3429"/>
          <p:cNvSpPr txBox="1"/>
          <p:nvPr/>
        </p:nvSpPr>
        <p:spPr>
          <a:xfrm>
            <a:off x="1329968" y="3648659"/>
            <a:ext cx="37485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De saison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Essentiellement frais et locaux</a:t>
            </a:r>
            <a:endParaRPr sz="1300">
              <a:solidFill>
                <a:srgbClr val="595959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Non traités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Cultivés et élevés par des productions transparentes et à taille humaine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Développés selon la philosophie</a:t>
            </a:r>
            <a:b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</a:b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du bien-manger.</a:t>
            </a:r>
            <a:endParaRPr/>
          </a:p>
        </p:txBody>
      </p:sp>
      <p:pic>
        <p:nvPicPr>
          <p:cNvPr descr="Basil-2.jpg" id="7110" name="Google Shape;7110;g1125b2d4825_1_342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29715" y="8465"/>
            <a:ext cx="6662304" cy="5895394"/>
          </a:xfrm>
          <a:custGeom>
            <a:rect b="b" l="l" r="r" t="t"/>
            <a:pathLst>
              <a:path extrusionOk="0" h="20261" w="20406">
                <a:moveTo>
                  <a:pt x="8681" y="0"/>
                </a:moveTo>
                <a:lnTo>
                  <a:pt x="4490" y="2477"/>
                </a:lnTo>
                <a:cubicBezTo>
                  <a:pt x="381" y="4906"/>
                  <a:pt x="-1194" y="10612"/>
                  <a:pt x="971" y="15221"/>
                </a:cubicBezTo>
                <a:cubicBezTo>
                  <a:pt x="3135" y="19831"/>
                  <a:pt x="8221" y="21600"/>
                  <a:pt x="12329" y="19171"/>
                </a:cubicBezTo>
                <a:lnTo>
                  <a:pt x="20406" y="14396"/>
                </a:lnTo>
                <a:lnTo>
                  <a:pt x="20406" y="0"/>
                </a:lnTo>
                <a:lnTo>
                  <a:pt x="8681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 9" id="7111" name="Google Shape;7111;g1125b2d4825_1_342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4760537">
            <a:off x="4346066" y="1489175"/>
            <a:ext cx="1162248" cy="1487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112" name="Google Shape;7112;g1125b2d4825_1_342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377752">
            <a:off x="3092603" y="627035"/>
            <a:ext cx="455846" cy="4002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113" name="Google Shape;7113;g1125b2d4825_1_3429"/>
          <p:cNvGrpSpPr/>
          <p:nvPr/>
        </p:nvGrpSpPr>
        <p:grpSpPr>
          <a:xfrm>
            <a:off x="541663" y="4129286"/>
            <a:ext cx="574719" cy="221400"/>
            <a:chOff x="0" y="0"/>
            <a:chExt cx="574719" cy="221400"/>
          </a:xfrm>
        </p:grpSpPr>
        <p:sp>
          <p:nvSpPr>
            <p:cNvPr id="7114" name="Google Shape;7114;g1125b2d4825_1_3429"/>
            <p:cNvSpPr/>
            <p:nvPr/>
          </p:nvSpPr>
          <p:spPr>
            <a:xfrm>
              <a:off x="0" y="0"/>
              <a:ext cx="221400" cy="221400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5" name="Google Shape;7115;g1125b2d4825_1_3429"/>
            <p:cNvSpPr/>
            <p:nvPr/>
          </p:nvSpPr>
          <p:spPr>
            <a:xfrm>
              <a:off x="110726" y="34130"/>
              <a:ext cx="153300" cy="15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16" name="Google Shape;7116;g1125b2d4825_1_3429"/>
            <p:cNvCxnSpPr/>
            <p:nvPr/>
          </p:nvCxnSpPr>
          <p:spPr>
            <a:xfrm>
              <a:off x="263919" y="110726"/>
              <a:ext cx="310800" cy="3600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7117" name="Google Shape;7117;g1125b2d4825_1_3429"/>
          <p:cNvGrpSpPr/>
          <p:nvPr/>
        </p:nvGrpSpPr>
        <p:grpSpPr>
          <a:xfrm>
            <a:off x="541663" y="4541548"/>
            <a:ext cx="574719" cy="221400"/>
            <a:chOff x="0" y="0"/>
            <a:chExt cx="574719" cy="221400"/>
          </a:xfrm>
        </p:grpSpPr>
        <p:sp>
          <p:nvSpPr>
            <p:cNvPr id="7118" name="Google Shape;7118;g1125b2d4825_1_3429"/>
            <p:cNvSpPr/>
            <p:nvPr/>
          </p:nvSpPr>
          <p:spPr>
            <a:xfrm>
              <a:off x="0" y="0"/>
              <a:ext cx="221400" cy="221400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9" name="Google Shape;7119;g1125b2d4825_1_3429"/>
            <p:cNvSpPr/>
            <p:nvPr/>
          </p:nvSpPr>
          <p:spPr>
            <a:xfrm>
              <a:off x="110726" y="34130"/>
              <a:ext cx="153300" cy="15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20" name="Google Shape;7120;g1125b2d4825_1_3429"/>
            <p:cNvCxnSpPr/>
            <p:nvPr/>
          </p:nvCxnSpPr>
          <p:spPr>
            <a:xfrm>
              <a:off x="263919" y="110726"/>
              <a:ext cx="310800" cy="3600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7121" name="Google Shape;7121;g1125b2d4825_1_3429"/>
          <p:cNvGrpSpPr/>
          <p:nvPr/>
        </p:nvGrpSpPr>
        <p:grpSpPr>
          <a:xfrm>
            <a:off x="541663" y="4962893"/>
            <a:ext cx="574719" cy="221400"/>
            <a:chOff x="0" y="0"/>
            <a:chExt cx="574719" cy="221400"/>
          </a:xfrm>
        </p:grpSpPr>
        <p:sp>
          <p:nvSpPr>
            <p:cNvPr id="7122" name="Google Shape;7122;g1125b2d4825_1_3429"/>
            <p:cNvSpPr/>
            <p:nvPr/>
          </p:nvSpPr>
          <p:spPr>
            <a:xfrm>
              <a:off x="0" y="0"/>
              <a:ext cx="221400" cy="221400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3" name="Google Shape;7123;g1125b2d4825_1_3429"/>
            <p:cNvSpPr/>
            <p:nvPr/>
          </p:nvSpPr>
          <p:spPr>
            <a:xfrm>
              <a:off x="110726" y="34130"/>
              <a:ext cx="153300" cy="15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24" name="Google Shape;7124;g1125b2d4825_1_3429"/>
            <p:cNvCxnSpPr/>
            <p:nvPr/>
          </p:nvCxnSpPr>
          <p:spPr>
            <a:xfrm>
              <a:off x="263919" y="110726"/>
              <a:ext cx="310800" cy="3600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7125" name="Google Shape;7125;g1125b2d4825_1_3429"/>
          <p:cNvGrpSpPr/>
          <p:nvPr/>
        </p:nvGrpSpPr>
        <p:grpSpPr>
          <a:xfrm>
            <a:off x="541664" y="5605157"/>
            <a:ext cx="574719" cy="221400"/>
            <a:chOff x="0" y="0"/>
            <a:chExt cx="574719" cy="221400"/>
          </a:xfrm>
        </p:grpSpPr>
        <p:sp>
          <p:nvSpPr>
            <p:cNvPr id="7126" name="Google Shape;7126;g1125b2d4825_1_3429"/>
            <p:cNvSpPr/>
            <p:nvPr/>
          </p:nvSpPr>
          <p:spPr>
            <a:xfrm>
              <a:off x="0" y="0"/>
              <a:ext cx="221400" cy="221400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27" name="Google Shape;7127;g1125b2d4825_1_3429"/>
            <p:cNvSpPr/>
            <p:nvPr/>
          </p:nvSpPr>
          <p:spPr>
            <a:xfrm>
              <a:off x="110726" y="34130"/>
              <a:ext cx="153300" cy="1533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128" name="Google Shape;7128;g1125b2d4825_1_3429"/>
            <p:cNvCxnSpPr/>
            <p:nvPr/>
          </p:nvCxnSpPr>
          <p:spPr>
            <a:xfrm>
              <a:off x="263919" y="110726"/>
              <a:ext cx="310800" cy="3600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id="7129" name="Google Shape;7129;g1125b2d4825_1_3429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33" name="Shape 7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4" name="Google Shape;7134;g105589a6251_0_6835"/>
          <p:cNvSpPr txBox="1"/>
          <p:nvPr>
            <p:ph type="title"/>
          </p:nvPr>
        </p:nvSpPr>
        <p:spPr>
          <a:xfrm>
            <a:off x="838162" y="1668010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ct val="96934"/>
              <a:buFont typeface="Montserrat"/>
              <a:buNone/>
            </a:pPr>
            <a:r>
              <a:rPr lang="en-US" sz="3198"/>
              <a:t>Notre </a:t>
            </a:r>
            <a:r>
              <a:rPr lang="en-US" sz="3975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Politique</a:t>
            </a:r>
            <a:r>
              <a:rPr lang="en-US" sz="3198"/>
              <a:t> </a:t>
            </a:r>
            <a:r>
              <a:rPr b="0" lang="en-US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RSE</a:t>
            </a:r>
            <a:endParaRPr/>
          </a:p>
        </p:txBody>
      </p:sp>
      <p:pic>
        <p:nvPicPr>
          <p:cNvPr descr="Image" id="7135" name="Google Shape;7135;g105589a6251_0_68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3795" y="-4762116"/>
            <a:ext cx="6307674" cy="6276681"/>
          </a:xfrm>
          <a:prstGeom prst="rect">
            <a:avLst/>
          </a:prstGeom>
          <a:noFill/>
          <a:ln>
            <a:noFill/>
          </a:ln>
        </p:spPr>
      </p:pic>
      <p:sp>
        <p:nvSpPr>
          <p:cNvPr id="7136" name="Google Shape;7136;g105589a6251_0_6835"/>
          <p:cNvSpPr/>
          <p:nvPr/>
        </p:nvSpPr>
        <p:spPr>
          <a:xfrm>
            <a:off x="4009533" y="-2911382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Logo_BLC.png" id="7137" name="Google Shape;7137;g105589a6251_0_683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191000" y="141423"/>
            <a:ext cx="1833126" cy="876301"/>
          </a:xfrm>
          <a:prstGeom prst="rect">
            <a:avLst/>
          </a:prstGeom>
          <a:noFill/>
          <a:ln>
            <a:noFill/>
          </a:ln>
        </p:spPr>
      </p:pic>
      <p:sp>
        <p:nvSpPr>
          <p:cNvPr id="7138" name="Google Shape;7138;g105589a6251_0_6835"/>
          <p:cNvSpPr txBox="1"/>
          <p:nvPr/>
        </p:nvSpPr>
        <p:spPr>
          <a:xfrm>
            <a:off x="569799" y="2905675"/>
            <a:ext cx="3092100" cy="2278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100"/>
              <a:buFont typeface="Montserrat"/>
              <a:buNone/>
            </a:pPr>
            <a:r>
              <a:rPr lang="en-US" sz="3000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SOLIDAIRE</a:t>
            </a:r>
            <a:endParaRPr b="0" i="0" sz="3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Don de tous nos invendus et des </a:t>
            </a:r>
            <a:r>
              <a:rPr b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Solidej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à nos associations partenaires.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Programmes de stage pour personnes en réinsertion sociale.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Arrondi solidaire sur </a:t>
            </a:r>
            <a:r>
              <a:rPr lang="en-US" sz="15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basil.fr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9" name="Google Shape;7139;g105589a6251_0_6835"/>
          <p:cNvSpPr txBox="1"/>
          <p:nvPr/>
        </p:nvSpPr>
        <p:spPr>
          <a:xfrm>
            <a:off x="4363912" y="2905675"/>
            <a:ext cx="3464100" cy="38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100"/>
              <a:buFont typeface="Montserrat"/>
              <a:buNone/>
            </a:pPr>
            <a:r>
              <a:rPr lang="en-US" sz="3000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ENVIRONNEMENT </a:t>
            </a:r>
            <a:endParaRPr b="1" i="0" sz="200" u="none" cap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Sourcing de qualité: + 70% français et de Provence,  frais et de saison.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100% de nos sites passent en énergie renouvelable avec Urban Solar.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travaillons avec les Alchimistes pour la collecte de nos déchets alimentaires et avec le chantier d’insertion AMR Eco Service pour la collecte de nos cagettes.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b="0" i="0" sz="16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140" name="Google Shape;7140;g105589a6251_0_6835"/>
          <p:cNvSpPr txBox="1"/>
          <p:nvPr/>
        </p:nvSpPr>
        <p:spPr>
          <a:xfrm>
            <a:off x="8099775" y="2905675"/>
            <a:ext cx="3598200" cy="2501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100"/>
              <a:buFont typeface="Montserrat"/>
              <a:buNone/>
            </a:pPr>
            <a:r>
              <a:rPr lang="en-US" sz="3000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B CORP</a:t>
            </a:r>
            <a:endParaRPr b="0" i="0" sz="2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b="0" i="0" sz="17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Nous sommes certifiés B Corp, label </a:t>
            </a:r>
            <a:r>
              <a:rPr b="1"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RSE</a:t>
            </a: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créé en 2006 et cela depuis Septembre 2022.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-US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L’une des particularités du label B Corp est d’allier performances d’entreprise et missions sociétales</a:t>
            </a: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Open Sans SemiBold"/>
              <a:buNone/>
            </a:pPr>
            <a:r>
              <a:t/>
            </a:r>
            <a:endParaRPr b="0" i="0" sz="1500" u="none" cap="none" strike="noStrike">
              <a:solidFill>
                <a:srgbClr val="000000"/>
              </a:solidFill>
              <a:latin typeface="Open Sans SemiBold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7141" name="Google Shape;7141;g105589a6251_0_6835"/>
          <p:cNvSpPr txBox="1"/>
          <p:nvPr/>
        </p:nvSpPr>
        <p:spPr>
          <a:xfrm>
            <a:off x="1378936" y="2251630"/>
            <a:ext cx="91377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"/>
              <a:buNone/>
            </a:pPr>
            <a:r>
              <a:rPr lang="en-US" sz="1300">
                <a:latin typeface="Prompt"/>
                <a:ea typeface="Prompt"/>
                <a:cs typeface="Prompt"/>
                <a:sym typeface="Prompt"/>
              </a:rPr>
              <a:t>Chez Basil, de nombreuses actions RSE sont menées au quotidien. </a:t>
            </a:r>
            <a:endParaRPr b="0" i="0" sz="1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7142" name="Google Shape;7142;g105589a6251_0_683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3688093">
            <a:off x="543834" y="596628"/>
            <a:ext cx="1067071" cy="936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g105589a6251_0_683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32875" y="5260075"/>
            <a:ext cx="2437073" cy="136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7" name="Shape 7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7148" name="Google Shape;7148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04157" y="3819527"/>
            <a:ext cx="6307673" cy="62766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149" name="Google Shape;714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3795" y="-4762116"/>
            <a:ext cx="6307673" cy="6276679"/>
          </a:xfrm>
          <a:prstGeom prst="rect">
            <a:avLst/>
          </a:prstGeom>
          <a:noFill/>
          <a:ln>
            <a:noFill/>
          </a:ln>
        </p:spPr>
      </p:pic>
      <p:sp>
        <p:nvSpPr>
          <p:cNvPr id="7150" name="Google Shape;7150;p11"/>
          <p:cNvSpPr/>
          <p:nvPr/>
        </p:nvSpPr>
        <p:spPr>
          <a:xfrm>
            <a:off x="4009533" y="-2911382"/>
            <a:ext cx="4196061" cy="4196061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51" name="Google Shape;7151;p11"/>
          <p:cNvSpPr txBox="1"/>
          <p:nvPr/>
        </p:nvSpPr>
        <p:spPr>
          <a:xfrm>
            <a:off x="1527111" y="2659288"/>
            <a:ext cx="9137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SemiBold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Déroulement d’un déjeuner / Caractéristiques du frigo / Un frigo modulable ? </a:t>
            </a:r>
            <a:b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</a:b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Process </a:t>
            </a:r>
            <a:r>
              <a:rPr lang="en-US" sz="1200">
                <a:latin typeface="Prompt SemiBold"/>
                <a:ea typeface="Prompt SemiBold"/>
                <a:cs typeface="Prompt SemiBold"/>
                <a:sym typeface="Prompt SemiBold"/>
              </a:rPr>
              <a:t>&amp;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 </a:t>
            </a:r>
            <a:r>
              <a:rPr lang="en-US" sz="1200">
                <a:latin typeface="Prompt SemiBold"/>
                <a:ea typeface="Prompt SemiBold"/>
                <a:cs typeface="Prompt SemiBold"/>
                <a:sym typeface="Prompt SemiBold"/>
              </a:rPr>
              <a:t>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ngagements</a:t>
            </a:r>
            <a:endParaRPr/>
          </a:p>
        </p:txBody>
      </p:sp>
      <p:sp>
        <p:nvSpPr>
          <p:cNvPr id="7152" name="Google Shape;7152;p11"/>
          <p:cNvSpPr txBox="1"/>
          <p:nvPr/>
        </p:nvSpPr>
        <p:spPr>
          <a:xfrm>
            <a:off x="849762" y="1918377"/>
            <a:ext cx="10515601" cy="587376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Montserrat"/>
              <a:buNone/>
            </a:pPr>
            <a:r>
              <a:rPr b="1" i="0" lang="en-US" sz="319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FRIGO CONNECTÉ EN</a:t>
            </a:r>
            <a:r>
              <a:rPr b="1" i="0" lang="en-US" sz="3198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-US" sz="3198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PRATIQUE</a:t>
            </a:r>
            <a:endParaRPr/>
          </a:p>
        </p:txBody>
      </p:sp>
      <p:sp>
        <p:nvSpPr>
          <p:cNvPr id="7153" name="Google Shape;7153;p11"/>
          <p:cNvSpPr/>
          <p:nvPr/>
        </p:nvSpPr>
        <p:spPr>
          <a:xfrm>
            <a:off x="8432588" y="4075392"/>
            <a:ext cx="5577633" cy="5577632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54" name="Google Shape;7154;p11"/>
          <p:cNvPicPr preferRelativeResize="0"/>
          <p:nvPr/>
        </p:nvPicPr>
        <p:blipFill rotWithShape="1">
          <a:blip r:embed="rId4">
            <a:alphaModFix/>
          </a:blip>
          <a:srcRect b="-3350" l="1691" r="5879" t="3350"/>
          <a:stretch/>
        </p:blipFill>
        <p:spPr>
          <a:xfrm>
            <a:off x="6729256" y="3406407"/>
            <a:ext cx="3822930" cy="3758400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9" y="21600"/>
                </a:cubicBezTo>
                <a:cubicBezTo>
                  <a:pt x="16763" y="21600"/>
                  <a:pt x="21600" y="16765"/>
                  <a:pt x="21600" y="10800"/>
                </a:cubicBezTo>
                <a:cubicBezTo>
                  <a:pt x="21600" y="4835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24.jpg" id="7155" name="Google Shape;7155;p1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455998" y="3819527"/>
            <a:ext cx="3142060" cy="3088879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6"/>
                  <a:pt x="4834" y="21600"/>
                  <a:pt x="10799" y="21600"/>
                </a:cubicBezTo>
                <a:cubicBezTo>
                  <a:pt x="16763" y="21600"/>
                  <a:pt x="21600" y="16766"/>
                  <a:pt x="21600" y="10801"/>
                </a:cubicBezTo>
                <a:cubicBezTo>
                  <a:pt x="21600" y="4836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" id="7156" name="Google Shape;7156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151382">
            <a:off x="7490981" y="9000568"/>
            <a:ext cx="777831" cy="68299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9" id="7157" name="Google Shape;7157;p11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4760537">
            <a:off x="984799" y="5043007"/>
            <a:ext cx="1162248" cy="1487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158" name="Google Shape;7158;p1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151382">
            <a:off x="10005581" y="1484433"/>
            <a:ext cx="777831" cy="682996"/>
          </a:xfrm>
          <a:prstGeom prst="rect">
            <a:avLst/>
          </a:prstGeom>
          <a:noFill/>
          <a:ln>
            <a:noFill/>
          </a:ln>
        </p:spPr>
      </p:pic>
      <p:sp>
        <p:nvSpPr>
          <p:cNvPr id="7159" name="Google Shape;7159;p11"/>
          <p:cNvSpPr/>
          <p:nvPr/>
        </p:nvSpPr>
        <p:spPr>
          <a:xfrm>
            <a:off x="-692386" y="3625062"/>
            <a:ext cx="1629926" cy="1629926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7160" name="Google Shape;7160;p11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92454" y="93580"/>
            <a:ext cx="1207093" cy="105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61" name="Google Shape;7161;p11"/>
          <p:cNvPicPr preferRelativeResize="0"/>
          <p:nvPr/>
        </p:nvPicPr>
        <p:blipFill rotWithShape="1">
          <a:blip r:embed="rId9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5" name="Shape 7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6" name="Google Shape;7166;p12"/>
          <p:cNvSpPr txBox="1"/>
          <p:nvPr/>
        </p:nvSpPr>
        <p:spPr>
          <a:xfrm>
            <a:off x="537484" y="316055"/>
            <a:ext cx="5344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DÉROULEMENT</a:t>
            </a:r>
            <a:endParaRPr b="1" i="0" sz="4000" u="none" cap="none" strike="noStrike">
              <a:solidFill>
                <a:srgbClr val="FFFFFF"/>
              </a:solidFill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rompt"/>
              <a:buNone/>
            </a:pPr>
            <a:r>
              <a:t/>
            </a:r>
            <a:endParaRPr b="1" sz="4000">
              <a:solidFill>
                <a:srgbClr val="FFFFFF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sp>
        <p:nvSpPr>
          <p:cNvPr id="7167" name="Google Shape;7167;p12"/>
          <p:cNvSpPr txBox="1"/>
          <p:nvPr/>
        </p:nvSpPr>
        <p:spPr>
          <a:xfrm>
            <a:off x="537466" y="1178240"/>
            <a:ext cx="4182000" cy="3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4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ermanent Marker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D’UN DÉJEUNER </a:t>
            </a:r>
            <a:endParaRPr/>
          </a:p>
        </p:txBody>
      </p:sp>
      <p:sp>
        <p:nvSpPr>
          <p:cNvPr id="7168" name="Google Shape;7168;p12"/>
          <p:cNvSpPr txBox="1"/>
          <p:nvPr/>
        </p:nvSpPr>
        <p:spPr>
          <a:xfrm>
            <a:off x="1234822" y="3528224"/>
            <a:ext cx="39495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J’utilise mon smartphone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ou carte bancaire/restaurant pour ouvrir le frigo, </a:t>
            </a:r>
            <a:r>
              <a:rPr b="1" i="0" lang="en-US" sz="14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comme un paiement sans contact</a:t>
            </a:r>
            <a:endParaRPr/>
          </a:p>
        </p:txBody>
      </p:sp>
      <p:sp>
        <p:nvSpPr>
          <p:cNvPr id="7169" name="Google Shape;7169;p12"/>
          <p:cNvSpPr txBox="1"/>
          <p:nvPr/>
        </p:nvSpPr>
        <p:spPr>
          <a:xfrm>
            <a:off x="1234822" y="4546865"/>
            <a:ext cx="5344202" cy="358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Je choisis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ce qui me donne envie </a:t>
            </a:r>
            <a:endParaRPr/>
          </a:p>
        </p:txBody>
      </p:sp>
      <p:sp>
        <p:nvSpPr>
          <p:cNvPr id="7170" name="Google Shape;7170;p12"/>
          <p:cNvSpPr txBox="1"/>
          <p:nvPr/>
        </p:nvSpPr>
        <p:spPr>
          <a:xfrm>
            <a:off x="1234822" y="5062385"/>
            <a:ext cx="4493100" cy="55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Je referme, </a:t>
            </a:r>
            <a:r>
              <a:rPr b="0" i="0" lang="en-US" sz="14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et je suis débité.e du montant de mon repas !</a:t>
            </a:r>
            <a:endParaRPr/>
          </a:p>
        </p:txBody>
      </p:sp>
      <p:sp>
        <p:nvSpPr>
          <p:cNvPr id="7171" name="Google Shape;7171;p12"/>
          <p:cNvSpPr txBox="1"/>
          <p:nvPr/>
        </p:nvSpPr>
        <p:spPr>
          <a:xfrm>
            <a:off x="1234824" y="5884610"/>
            <a:ext cx="1244906" cy="358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Prompt"/>
              <a:buNone/>
            </a:pPr>
            <a:r>
              <a:rPr b="1" i="0" lang="en-US" sz="14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Bon appétit !</a:t>
            </a:r>
            <a:endParaRPr/>
          </a:p>
        </p:txBody>
      </p:sp>
      <p:pic>
        <p:nvPicPr>
          <p:cNvPr descr="Google Shape;3559;p57" id="7172" name="Google Shape;7172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851" y="3622805"/>
            <a:ext cx="420898" cy="45974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560;p57" id="7173" name="Google Shape;7173;p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5445" y="5936969"/>
            <a:ext cx="301711" cy="2534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561;p57" id="7174" name="Google Shape;7174;p1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65851" y="4466373"/>
            <a:ext cx="420898" cy="38380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562;p57" id="7175" name="Google Shape;7175;p1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4898" y="5113185"/>
            <a:ext cx="242803" cy="349125"/>
          </a:xfrm>
          <a:prstGeom prst="rect">
            <a:avLst/>
          </a:prstGeom>
          <a:noFill/>
          <a:ln>
            <a:noFill/>
          </a:ln>
        </p:spPr>
      </p:pic>
      <p:sp>
        <p:nvSpPr>
          <p:cNvPr id="7176" name="Google Shape;7176;p12"/>
          <p:cNvSpPr txBox="1"/>
          <p:nvPr/>
        </p:nvSpPr>
        <p:spPr>
          <a:xfrm>
            <a:off x="2198324" y="2415937"/>
            <a:ext cx="3811800" cy="459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900"/>
              <a:buFont typeface="Prompt SemiBold"/>
              <a:buNone/>
            </a:pPr>
            <a:r>
              <a:rPr b="1" i="0" lang="en-US" sz="1900" u="none" cap="none" strike="noStrike">
                <a:solidFill>
                  <a:srgbClr val="FFFFFF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Maison et de Saison ! </a:t>
            </a:r>
            <a:endParaRPr/>
          </a:p>
        </p:txBody>
      </p:sp>
      <p:sp>
        <p:nvSpPr>
          <p:cNvPr id="7177" name="Google Shape;7177;p12"/>
          <p:cNvSpPr txBox="1"/>
          <p:nvPr/>
        </p:nvSpPr>
        <p:spPr>
          <a:xfrm>
            <a:off x="588259" y="1905878"/>
            <a:ext cx="6859301" cy="42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700"/>
              <a:buFont typeface="Prompt SemiBold"/>
              <a:buNone/>
            </a:pPr>
            <a:r>
              <a:rPr b="1" i="0" lang="en-US" sz="1700" u="none" cap="none" strike="noStrike">
                <a:solidFill>
                  <a:srgbClr val="FFFFFF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Le frigo est approvisionné avec des plats Basil,</a:t>
            </a:r>
            <a:endParaRPr/>
          </a:p>
        </p:txBody>
      </p:sp>
      <p:sp>
        <p:nvSpPr>
          <p:cNvPr id="7178" name="Google Shape;7178;p12"/>
          <p:cNvSpPr txBox="1"/>
          <p:nvPr/>
        </p:nvSpPr>
        <p:spPr>
          <a:xfrm>
            <a:off x="588260" y="2212737"/>
            <a:ext cx="1460503" cy="86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FFFFFF"/>
                </a:solidFill>
                <a:latin typeface="Prompt"/>
                <a:ea typeface="Prompt"/>
                <a:cs typeface="Prompt"/>
                <a:sym typeface="Prompt"/>
              </a:rPr>
              <a:t>100%</a:t>
            </a:r>
            <a:endParaRPr/>
          </a:p>
        </p:txBody>
      </p:sp>
      <p:pic>
        <p:nvPicPr>
          <p:cNvPr descr="Google Shape;3566;p57" id="7179" name="Google Shape;7179;p1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00463" y="447874"/>
            <a:ext cx="1067072" cy="9369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567;p57" id="7180" name="Google Shape;7180;p1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787309" y="5067929"/>
            <a:ext cx="3058086" cy="2524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1" name="Google Shape;7181;p12"/>
          <p:cNvPicPr preferRelativeResize="0"/>
          <p:nvPr>
            <p:ph idx="2" type="pic"/>
          </p:nvPr>
        </p:nvPicPr>
        <p:blipFill rotWithShape="1">
          <a:blip r:embed="rId9">
            <a:alphaModFix/>
          </a:blip>
          <a:srcRect b="0" l="278" r="288" t="0"/>
          <a:stretch/>
        </p:blipFill>
        <p:spPr>
          <a:xfrm>
            <a:off x="5859915" y="-3"/>
            <a:ext cx="6662400" cy="5895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182" name="Google Shape;7182;p12"/>
          <p:cNvPicPr preferRelativeResize="0"/>
          <p:nvPr/>
        </p:nvPicPr>
        <p:blipFill rotWithShape="1">
          <a:blip r:embed="rId10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86" name="Shape 7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7187" name="Google Shape;7187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4089" y="-240641"/>
            <a:ext cx="8180424" cy="8140228"/>
          </a:xfrm>
          <a:prstGeom prst="rect">
            <a:avLst/>
          </a:prstGeom>
          <a:noFill/>
          <a:ln>
            <a:noFill/>
          </a:ln>
        </p:spPr>
      </p:pic>
      <p:sp>
        <p:nvSpPr>
          <p:cNvPr id="7188" name="Google Shape;7188;p13"/>
          <p:cNvSpPr/>
          <p:nvPr/>
        </p:nvSpPr>
        <p:spPr>
          <a:xfrm>
            <a:off x="5470759" y="-1194845"/>
            <a:ext cx="4196061" cy="4196061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89" name="Google Shape;7189;p13"/>
          <p:cNvPicPr preferRelativeResize="0"/>
          <p:nvPr/>
        </p:nvPicPr>
        <p:blipFill rotWithShape="1">
          <a:blip r:embed="rId4">
            <a:alphaModFix/>
          </a:blip>
          <a:srcRect b="0" l="12098" r="12098" t="0"/>
          <a:stretch/>
        </p:blipFill>
        <p:spPr>
          <a:xfrm>
            <a:off x="8579158" y="0"/>
            <a:ext cx="3660683" cy="6510822"/>
          </a:xfrm>
          <a:custGeom>
            <a:rect b="b" l="l" r="r" t="t"/>
            <a:pathLst>
              <a:path extrusionOk="0" h="20261" w="20406">
                <a:moveTo>
                  <a:pt x="8681" y="0"/>
                </a:moveTo>
                <a:lnTo>
                  <a:pt x="4490" y="2477"/>
                </a:lnTo>
                <a:cubicBezTo>
                  <a:pt x="381" y="4906"/>
                  <a:pt x="-1194" y="10612"/>
                  <a:pt x="971" y="15221"/>
                </a:cubicBezTo>
                <a:cubicBezTo>
                  <a:pt x="3135" y="19831"/>
                  <a:pt x="8221" y="21600"/>
                  <a:pt x="12329" y="19171"/>
                </a:cubicBezTo>
                <a:lnTo>
                  <a:pt x="20406" y="14396"/>
                </a:lnTo>
                <a:lnTo>
                  <a:pt x="20406" y="0"/>
                </a:lnTo>
                <a:lnTo>
                  <a:pt x="8681" y="0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7190" name="Google Shape;7190;p13"/>
          <p:cNvSpPr txBox="1"/>
          <p:nvPr/>
        </p:nvSpPr>
        <p:spPr>
          <a:xfrm>
            <a:off x="228189" y="2129091"/>
            <a:ext cx="5268637" cy="86605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CARACTÉRISTIQUES</a:t>
            </a:r>
            <a:endParaRPr/>
          </a:p>
        </p:txBody>
      </p:sp>
      <p:sp>
        <p:nvSpPr>
          <p:cNvPr id="7191" name="Google Shape;7191;p13"/>
          <p:cNvSpPr txBox="1"/>
          <p:nvPr/>
        </p:nvSpPr>
        <p:spPr>
          <a:xfrm>
            <a:off x="228189" y="3733237"/>
            <a:ext cx="59577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Frigo industriel de 260 litres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Design fonctionnel et élégant 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Matériaux composite Bois / Minéral</a:t>
            </a: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et Porte sécurisée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Borne int</a:t>
            </a: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e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ractive intégrée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Ecran tactile 27 pouces 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Lecteur bancaire sans contact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Lecteur de carte privative 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Scanner de QR Code et GenCode 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Meuble à étagères pour couverts + rangement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Coloris: Chêne naturel ou gris anthracite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Consommation électrique : 2,6 Kw / heure </a:t>
            </a:r>
            <a:endParaRPr/>
          </a:p>
          <a:p>
            <a:pPr indent="-26670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"/>
              <a:buChar char="•"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Paiement en Carte Ticket restaurant, CB , et Ticket restaurant</a:t>
            </a:r>
            <a:endParaRPr/>
          </a:p>
        </p:txBody>
      </p:sp>
      <p:sp>
        <p:nvSpPr>
          <p:cNvPr id="7192" name="Google Shape;7192;p13"/>
          <p:cNvSpPr txBox="1"/>
          <p:nvPr/>
        </p:nvSpPr>
        <p:spPr>
          <a:xfrm>
            <a:off x="228189" y="2661179"/>
            <a:ext cx="2376818" cy="8661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DU </a:t>
            </a:r>
            <a:r>
              <a:rPr b="0" i="0" lang="en-US" sz="40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Frigo</a:t>
            </a:r>
            <a:endParaRPr/>
          </a:p>
        </p:txBody>
      </p:sp>
      <p:pic>
        <p:nvPicPr>
          <p:cNvPr descr="Google Shape;3581;p58" id="7193" name="Google Shape;7193;p13"/>
          <p:cNvPicPr preferRelativeResize="0"/>
          <p:nvPr/>
        </p:nvPicPr>
        <p:blipFill rotWithShape="1">
          <a:blip r:embed="rId5">
            <a:alphaModFix amt="36883"/>
          </a:blip>
          <a:srcRect b="0" l="0" r="0" t="0"/>
          <a:stretch/>
        </p:blipFill>
        <p:spPr>
          <a:xfrm>
            <a:off x="97409" y="-144658"/>
            <a:ext cx="2031963" cy="1813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582;p58" id="7194" name="Google Shape;719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651851">
            <a:off x="2424219" y="703794"/>
            <a:ext cx="798829" cy="81266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95" name="Google Shape;7195;p13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9" name="Shape 7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00" name="Google Shape;7200;p14"/>
          <p:cNvGrpSpPr/>
          <p:nvPr/>
        </p:nvGrpSpPr>
        <p:grpSpPr>
          <a:xfrm>
            <a:off x="5457826" y="2544365"/>
            <a:ext cx="574720" cy="221402"/>
            <a:chOff x="0" y="0"/>
            <a:chExt cx="574718" cy="221401"/>
          </a:xfrm>
        </p:grpSpPr>
        <p:sp>
          <p:nvSpPr>
            <p:cNvPr id="7201" name="Google Shape;7201;p14"/>
            <p:cNvSpPr/>
            <p:nvPr/>
          </p:nvSpPr>
          <p:spPr>
            <a:xfrm>
              <a:off x="0" y="0"/>
              <a:ext cx="221401" cy="221401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2" name="Google Shape;7202;p14"/>
            <p:cNvSpPr/>
            <p:nvPr/>
          </p:nvSpPr>
          <p:spPr>
            <a:xfrm>
              <a:off x="110726" y="34129"/>
              <a:ext cx="153301" cy="153301"/>
            </a:xfrm>
            <a:prstGeom prst="ellipse">
              <a:avLst/>
            </a:prstGeom>
            <a:solidFill>
              <a:srgbClr val="FFBA2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203" name="Google Shape;7203;p14"/>
            <p:cNvCxnSpPr/>
            <p:nvPr/>
          </p:nvCxnSpPr>
          <p:spPr>
            <a:xfrm>
              <a:off x="263917" y="110727"/>
              <a:ext cx="310801" cy="3601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  <p:grpSp>
        <p:nvGrpSpPr>
          <p:cNvPr id="7204" name="Google Shape;7204;p14"/>
          <p:cNvGrpSpPr/>
          <p:nvPr/>
        </p:nvGrpSpPr>
        <p:grpSpPr>
          <a:xfrm>
            <a:off x="5457826" y="4929425"/>
            <a:ext cx="574720" cy="221402"/>
            <a:chOff x="0" y="0"/>
            <a:chExt cx="574718" cy="221401"/>
          </a:xfrm>
        </p:grpSpPr>
        <p:sp>
          <p:nvSpPr>
            <p:cNvPr id="7205" name="Google Shape;7205;p14"/>
            <p:cNvSpPr/>
            <p:nvPr/>
          </p:nvSpPr>
          <p:spPr>
            <a:xfrm>
              <a:off x="0" y="0"/>
              <a:ext cx="221401" cy="221401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06" name="Google Shape;7206;p14"/>
            <p:cNvSpPr/>
            <p:nvPr/>
          </p:nvSpPr>
          <p:spPr>
            <a:xfrm>
              <a:off x="110726" y="34130"/>
              <a:ext cx="153301" cy="153301"/>
            </a:xfrm>
            <a:prstGeom prst="ellipse">
              <a:avLst/>
            </a:prstGeom>
            <a:solidFill>
              <a:srgbClr val="FFBA2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207" name="Google Shape;7207;p14"/>
            <p:cNvCxnSpPr/>
            <p:nvPr/>
          </p:nvCxnSpPr>
          <p:spPr>
            <a:xfrm>
              <a:off x="263917" y="115805"/>
              <a:ext cx="310801" cy="3602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"/>
              <a:headEnd len="sm" w="sm" type="none"/>
              <a:tailEnd len="sm" w="sm" type="none"/>
            </a:ln>
          </p:spPr>
        </p:cxnSp>
      </p:grpSp>
      <p:pic>
        <p:nvPicPr>
          <p:cNvPr descr="Google Shape;3593;p59" id="7208" name="Google Shape;7208;p14"/>
          <p:cNvPicPr preferRelativeResize="0"/>
          <p:nvPr/>
        </p:nvPicPr>
        <p:blipFill rotWithShape="1">
          <a:blip r:embed="rId3">
            <a:alphaModFix/>
          </a:blip>
          <a:srcRect b="0" l="14415" r="28244" t="0"/>
          <a:stretch/>
        </p:blipFill>
        <p:spPr>
          <a:xfrm>
            <a:off x="7208547" y="-3337762"/>
            <a:ext cx="6307675" cy="6276681"/>
          </a:xfrm>
          <a:prstGeom prst="rect">
            <a:avLst/>
          </a:prstGeom>
          <a:noFill/>
          <a:ln>
            <a:noFill/>
          </a:ln>
        </p:spPr>
      </p:pic>
      <p:sp>
        <p:nvSpPr>
          <p:cNvPr id="7209" name="Google Shape;7209;p14"/>
          <p:cNvSpPr/>
          <p:nvPr/>
        </p:nvSpPr>
        <p:spPr>
          <a:xfrm>
            <a:off x="8083160" y="-1491179"/>
            <a:ext cx="4196101" cy="4196102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595;p59" id="7210" name="Google Shape;721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68193" y="309918"/>
            <a:ext cx="2025997" cy="1769271"/>
          </a:xfrm>
          <a:prstGeom prst="rect">
            <a:avLst/>
          </a:prstGeom>
          <a:noFill/>
          <a:ln>
            <a:noFill/>
          </a:ln>
        </p:spPr>
      </p:pic>
      <p:sp>
        <p:nvSpPr>
          <p:cNvPr id="7211" name="Google Shape;7211;p14"/>
          <p:cNvSpPr txBox="1"/>
          <p:nvPr/>
        </p:nvSpPr>
        <p:spPr>
          <a:xfrm>
            <a:off x="786988" y="2938914"/>
            <a:ext cx="2588702" cy="812623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4000"/>
              <a:buFont typeface="Permanent Marker"/>
              <a:buNone/>
            </a:pPr>
            <a:r>
              <a:rPr b="0" i="0" lang="en-US" sz="40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Respectifs</a:t>
            </a:r>
            <a:endParaRPr/>
          </a:p>
        </p:txBody>
      </p:sp>
      <p:sp>
        <p:nvSpPr>
          <p:cNvPr id="7212" name="Google Shape;7212;p14"/>
          <p:cNvSpPr txBox="1"/>
          <p:nvPr/>
        </p:nvSpPr>
        <p:spPr>
          <a:xfrm>
            <a:off x="787001" y="2344425"/>
            <a:ext cx="41961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ENGAGEMENTS</a:t>
            </a:r>
            <a:endParaRPr/>
          </a:p>
        </p:txBody>
      </p:sp>
      <p:sp>
        <p:nvSpPr>
          <p:cNvPr id="7213" name="Google Shape;7213;p14"/>
          <p:cNvSpPr txBox="1"/>
          <p:nvPr/>
        </p:nvSpPr>
        <p:spPr>
          <a:xfrm>
            <a:off x="6161597" y="5420932"/>
            <a:ext cx="53739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AutoNum type="arabicPeriod"/>
            </a:pPr>
            <a:r>
              <a:rPr lang="en-US" sz="1100">
                <a:latin typeface="Prompt"/>
                <a:ea typeface="Prompt"/>
                <a:cs typeface="Prompt"/>
                <a:sym typeface="Prompt"/>
              </a:rPr>
              <a:t>G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arantir l’accès à Basil pour le réassort des</a:t>
            </a:r>
            <a:r>
              <a:rPr lang="en-US" sz="1100"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plats</a:t>
            </a:r>
            <a:r>
              <a:rPr lang="en-US" sz="1100">
                <a:latin typeface="Prompt"/>
                <a:ea typeface="Prompt"/>
                <a:cs typeface="Prompt"/>
                <a:sym typeface="Prompt"/>
              </a:rPr>
              <a:t>, 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des équipements et pour la désinfection du frigo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AutoNum type="arabicPeriod"/>
            </a:pPr>
            <a:r>
              <a:rPr lang="en-US" sz="1100">
                <a:latin typeface="Prompt"/>
                <a:ea typeface="Prompt"/>
                <a:cs typeface="Prompt"/>
                <a:sym typeface="Prompt"/>
              </a:rPr>
              <a:t>P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ermettre des conditions d’utilisation optimales pour que tout se passe à merveille (entretien des locaux et circuit électrique en état)</a:t>
            </a:r>
            <a:endParaRPr/>
          </a:p>
        </p:txBody>
      </p:sp>
      <p:sp>
        <p:nvSpPr>
          <p:cNvPr id="7214" name="Google Shape;7214;p14"/>
          <p:cNvSpPr txBox="1"/>
          <p:nvPr/>
        </p:nvSpPr>
        <p:spPr>
          <a:xfrm>
            <a:off x="6161599" y="3074923"/>
            <a:ext cx="5784600" cy="1040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/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mpt"/>
              <a:buAutoNum type="arabicPeriod"/>
            </a:pPr>
            <a:r>
              <a:rPr lang="en-US" sz="11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A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pprovisionner le frigo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mpt"/>
              <a:buAutoNum type="arabicPeriod"/>
            </a:pPr>
            <a:r>
              <a:rPr lang="en-US" sz="11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D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ésinfecter les équipements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mpt"/>
              <a:buAutoNum type="arabicPeriod"/>
            </a:pPr>
            <a:r>
              <a:rPr lang="en-US" sz="11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O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ffrir une cuisine confectionnée par notre brigade</a:t>
            </a:r>
            <a:endParaRPr>
              <a:solidFill>
                <a:schemeClr val="dk1"/>
              </a:solidFill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mpt"/>
              <a:buAutoNum type="arabicPeriod"/>
            </a:pPr>
            <a:r>
              <a:rPr lang="en-US" sz="11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P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roposer des produits de saison essentiellement 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  <a:extLst>
                  <a:ext uri="http://customooxmlschemas.google.com/">
                    <go:slidesCustomData xmlns:go="http://customooxmlschemas.google.com/" textRoundtripDataId="5"/>
                  </a:ext>
                </a:extLst>
              </a:rPr>
              <a:t>frais et locaux 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Prompt"/>
              <a:buAutoNum type="arabicPeriod"/>
            </a:pPr>
            <a:r>
              <a:rPr lang="en-US" sz="1100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S</a:t>
            </a:r>
            <a:r>
              <a:rPr b="0" i="0" lang="en-US" sz="1100" u="none" cap="none" strike="noStrike">
                <a:solidFill>
                  <a:schemeClr val="dk1"/>
                </a:solidFill>
                <a:latin typeface="Prompt"/>
                <a:ea typeface="Prompt"/>
                <a:cs typeface="Prompt"/>
                <a:sym typeface="Prompt"/>
              </a:rPr>
              <a:t>outenir des associations pour contribuer à une vie meilleure pour tous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5" name="Google Shape;7215;p14"/>
          <p:cNvSpPr txBox="1"/>
          <p:nvPr/>
        </p:nvSpPr>
        <p:spPr>
          <a:xfrm>
            <a:off x="6161597" y="4800839"/>
            <a:ext cx="1788900" cy="472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mpt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Pour le Client</a:t>
            </a:r>
            <a:endParaRPr/>
          </a:p>
        </p:txBody>
      </p:sp>
      <p:sp>
        <p:nvSpPr>
          <p:cNvPr id="7216" name="Google Shape;7216;p14"/>
          <p:cNvSpPr txBox="1"/>
          <p:nvPr/>
        </p:nvSpPr>
        <p:spPr>
          <a:xfrm>
            <a:off x="6161597" y="2415780"/>
            <a:ext cx="1346101" cy="472401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Prompt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Pour Basil</a:t>
            </a:r>
            <a:endParaRPr/>
          </a:p>
        </p:txBody>
      </p:sp>
      <p:sp>
        <p:nvSpPr>
          <p:cNvPr id="7217" name="Google Shape;7217;p14"/>
          <p:cNvSpPr/>
          <p:nvPr/>
        </p:nvSpPr>
        <p:spPr>
          <a:xfrm>
            <a:off x="-1073541" y="4998521"/>
            <a:ext cx="4196102" cy="4196102"/>
          </a:xfrm>
          <a:prstGeom prst="ellipse">
            <a:avLst/>
          </a:prstGeom>
          <a:solidFill>
            <a:srgbClr val="5CBA99">
              <a:alpha val="29019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603;p59" id="7218" name="Google Shape;7218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194189" y="5817736"/>
            <a:ext cx="1067072" cy="9369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604;p59" id="7219" name="Google Shape;7219;p14"/>
          <p:cNvPicPr preferRelativeResize="0"/>
          <p:nvPr/>
        </p:nvPicPr>
        <p:blipFill rotWithShape="1">
          <a:blip r:embed="rId6">
            <a:alphaModFix amt="36880"/>
          </a:blip>
          <a:srcRect b="0" l="0" r="0" t="0"/>
          <a:stretch/>
        </p:blipFill>
        <p:spPr>
          <a:xfrm>
            <a:off x="97409" y="-144658"/>
            <a:ext cx="2031963" cy="181383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605;p59" id="7220" name="Google Shape;7220;p1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813686" y="5250393"/>
            <a:ext cx="798828" cy="8126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24" name="Shape 7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641;p61" id="7225" name="Google Shape;7225;p16"/>
          <p:cNvPicPr preferRelativeResize="0"/>
          <p:nvPr/>
        </p:nvPicPr>
        <p:blipFill rotWithShape="1">
          <a:blip r:embed="rId3">
            <a:alphaModFix/>
          </a:blip>
          <a:srcRect b="0" l="14413" r="28246" t="0"/>
          <a:stretch/>
        </p:blipFill>
        <p:spPr>
          <a:xfrm>
            <a:off x="4717443" y="-332426"/>
            <a:ext cx="6784531" cy="6751195"/>
          </a:xfrm>
          <a:prstGeom prst="rect">
            <a:avLst/>
          </a:prstGeom>
          <a:noFill/>
          <a:ln>
            <a:noFill/>
          </a:ln>
        </p:spPr>
      </p:pic>
      <p:sp>
        <p:nvSpPr>
          <p:cNvPr id="7226" name="Google Shape;7226;p16"/>
          <p:cNvSpPr/>
          <p:nvPr/>
        </p:nvSpPr>
        <p:spPr>
          <a:xfrm>
            <a:off x="5297649" y="477723"/>
            <a:ext cx="5624060" cy="562406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643;p61" id="7227" name="Google Shape;7227;p16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557018" y="901874"/>
            <a:ext cx="5105402" cy="5072857"/>
          </a:xfrm>
          <a:prstGeom prst="rect">
            <a:avLst/>
          </a:prstGeom>
          <a:noFill/>
          <a:ln>
            <a:noFill/>
          </a:ln>
        </p:spPr>
      </p:pic>
      <p:sp>
        <p:nvSpPr>
          <p:cNvPr id="7228" name="Google Shape;7228;p16"/>
          <p:cNvSpPr/>
          <p:nvPr/>
        </p:nvSpPr>
        <p:spPr>
          <a:xfrm>
            <a:off x="9316404" y="4747678"/>
            <a:ext cx="988697" cy="988697"/>
          </a:xfrm>
          <a:prstGeom prst="ellipse">
            <a:avLst/>
          </a:prstGeom>
          <a:solidFill>
            <a:srgbClr val="FFBA21"/>
          </a:solidFill>
          <a:ln>
            <a:noFill/>
          </a:ln>
          <a:effectLst>
            <a:outerShdw blurRad="165100" rotWithShape="0" dir="5400000" dist="50800">
              <a:srgbClr val="000000">
                <a:alpha val="2745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29" name="Google Shape;7229;p16"/>
          <p:cNvSpPr txBox="1"/>
          <p:nvPr/>
        </p:nvSpPr>
        <p:spPr>
          <a:xfrm>
            <a:off x="549183" y="3961153"/>
            <a:ext cx="22059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Marseille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Aix-en-Provence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Montpellier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rPr b="1" i="0" lang="en-US" sz="13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Sophia-Antipolis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t/>
            </a:r>
            <a:endParaRPr/>
          </a:p>
        </p:txBody>
      </p:sp>
      <p:sp>
        <p:nvSpPr>
          <p:cNvPr id="7230" name="Google Shape;7230;p16"/>
          <p:cNvSpPr txBox="1"/>
          <p:nvPr/>
        </p:nvSpPr>
        <p:spPr>
          <a:xfrm>
            <a:off x="549172" y="5685025"/>
            <a:ext cx="2548800" cy="2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Prompt"/>
              <a:buNone/>
            </a:pPr>
            <a:r>
              <a:rPr lang="en-US" sz="1300">
                <a:latin typeface="Prompt"/>
                <a:ea typeface="Prompt"/>
                <a:cs typeface="Prompt"/>
                <a:sym typeface="Prompt"/>
              </a:rPr>
              <a:t>Commercial@chefbasil.fr</a:t>
            </a:r>
            <a:endParaRPr/>
          </a:p>
        </p:txBody>
      </p:sp>
      <p:sp>
        <p:nvSpPr>
          <p:cNvPr id="7231" name="Google Shape;7231;p16"/>
          <p:cNvSpPr txBox="1"/>
          <p:nvPr/>
        </p:nvSpPr>
        <p:spPr>
          <a:xfrm>
            <a:off x="549174" y="1714175"/>
            <a:ext cx="3899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POUR TOUTE</a:t>
            </a:r>
            <a:endParaRPr/>
          </a:p>
        </p:txBody>
      </p:sp>
      <p:sp>
        <p:nvSpPr>
          <p:cNvPr id="7232" name="Google Shape;7232;p16"/>
          <p:cNvSpPr txBox="1"/>
          <p:nvPr/>
        </p:nvSpPr>
        <p:spPr>
          <a:xfrm>
            <a:off x="549182" y="2422165"/>
            <a:ext cx="31461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4000"/>
              <a:buFont typeface="Permanent Marker"/>
              <a:buNone/>
            </a:pPr>
            <a:r>
              <a:rPr b="0" i="0" lang="en-US" sz="40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QUESTION</a:t>
            </a:r>
            <a:endParaRPr/>
          </a:p>
        </p:txBody>
      </p:sp>
      <p:sp>
        <p:nvSpPr>
          <p:cNvPr id="7233" name="Google Shape;7233;p16"/>
          <p:cNvSpPr/>
          <p:nvPr/>
        </p:nvSpPr>
        <p:spPr>
          <a:xfrm>
            <a:off x="9685900" y="5415081"/>
            <a:ext cx="4196063" cy="4196063"/>
          </a:xfrm>
          <a:prstGeom prst="ellipse">
            <a:avLst/>
          </a:prstGeom>
          <a:solidFill>
            <a:srgbClr val="5CBA99">
              <a:alpha val="29019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651;p61" id="7234" name="Google Shape;7234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959965" y="153417"/>
            <a:ext cx="1067072" cy="9369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652;p61" id="7235" name="Google Shape;7235;p16"/>
          <p:cNvPicPr preferRelativeResize="0"/>
          <p:nvPr/>
        </p:nvPicPr>
        <p:blipFill rotWithShape="1">
          <a:blip r:embed="rId6">
            <a:alphaModFix amt="36883"/>
          </a:blip>
          <a:srcRect b="0" l="0" r="0" t="0"/>
          <a:stretch/>
        </p:blipFill>
        <p:spPr>
          <a:xfrm>
            <a:off x="178688" y="207404"/>
            <a:ext cx="1318873" cy="11772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236" name="Google Shape;7236;p16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1" name="Shape 68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6852" name="Google Shape;685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616471" y="-1134549"/>
            <a:ext cx="4195946" cy="4175329"/>
          </a:xfrm>
          <a:prstGeom prst="rect">
            <a:avLst/>
          </a:prstGeom>
          <a:noFill/>
          <a:ln>
            <a:noFill/>
          </a:ln>
        </p:spPr>
      </p:pic>
      <p:sp>
        <p:nvSpPr>
          <p:cNvPr id="6853" name="Google Shape;6853;p2"/>
          <p:cNvSpPr/>
          <p:nvPr/>
        </p:nvSpPr>
        <p:spPr>
          <a:xfrm>
            <a:off x="11092399" y="2195576"/>
            <a:ext cx="2135784" cy="2135784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4" name="Google Shape;6854;p2"/>
          <p:cNvSpPr txBox="1"/>
          <p:nvPr>
            <p:ph idx="4294967295" type="ctrTitle"/>
          </p:nvPr>
        </p:nvSpPr>
        <p:spPr>
          <a:xfrm>
            <a:off x="849900" y="7278625"/>
            <a:ext cx="10492200" cy="24132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infographie sur les données macro au sujet des pauses-déj en France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</a:pPr>
            <a:r>
              <a:t/>
            </a:r>
            <a:endParaRPr b="1" i="0" sz="40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Montserra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inspiration &amp; chiffres </a:t>
            </a:r>
            <a:r>
              <a:rPr b="1" i="0" lang="en-US" sz="4000" u="sng" cap="none" strike="noStrike">
                <a:solidFill>
                  <a:srgbClr val="0000FF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ici</a:t>
            </a:r>
            <a:endParaRPr/>
          </a:p>
        </p:txBody>
      </p:sp>
      <p:sp>
        <p:nvSpPr>
          <p:cNvPr id="6855" name="Google Shape;6855;p2"/>
          <p:cNvSpPr txBox="1"/>
          <p:nvPr/>
        </p:nvSpPr>
        <p:spPr>
          <a:xfrm>
            <a:off x="271549" y="1557703"/>
            <a:ext cx="9137778" cy="3200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SemiBold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Basil et son frigo connecté : des adjuvants à la culture RSE des entreprises</a:t>
            </a:r>
            <a:endParaRPr/>
          </a:p>
        </p:txBody>
      </p:sp>
      <p:sp>
        <p:nvSpPr>
          <p:cNvPr id="6856" name="Google Shape;6856;p2"/>
          <p:cNvSpPr txBox="1"/>
          <p:nvPr/>
        </p:nvSpPr>
        <p:spPr>
          <a:xfrm>
            <a:off x="216501" y="110297"/>
            <a:ext cx="10515601" cy="151293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00"/>
              <a:buFont typeface="Montserrat"/>
              <a:buNone/>
            </a:pPr>
            <a:r>
              <a:rPr b="1" i="0" lang="en-US" sz="39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LE DÉJEUNER AU BUREAU,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900"/>
              <a:buFont typeface="Permanent Marker"/>
              <a:buNone/>
            </a:pPr>
            <a:r>
              <a:rPr b="0" i="0" lang="en-US" sz="39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UN MOMENT À PART</a:t>
            </a:r>
            <a:endParaRPr/>
          </a:p>
        </p:txBody>
      </p:sp>
      <p:grpSp>
        <p:nvGrpSpPr>
          <p:cNvPr id="6857" name="Google Shape;6857;p2"/>
          <p:cNvGrpSpPr/>
          <p:nvPr/>
        </p:nvGrpSpPr>
        <p:grpSpPr>
          <a:xfrm>
            <a:off x="417299" y="2230719"/>
            <a:ext cx="2971801" cy="1863538"/>
            <a:chOff x="0" y="0"/>
            <a:chExt cx="2971800" cy="1863536"/>
          </a:xfrm>
        </p:grpSpPr>
        <p:sp>
          <p:nvSpPr>
            <p:cNvPr id="6858" name="Google Shape;6858;p2"/>
            <p:cNvSpPr txBox="1"/>
            <p:nvPr/>
          </p:nvSpPr>
          <p:spPr>
            <a:xfrm>
              <a:off x="785550" y="0"/>
              <a:ext cx="1951260" cy="1051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rmAutofit/>
            </a:bodyPr>
            <a:lstStyle/>
            <a:p>
              <a:pPr indent="0" lvl="0" marL="0" marR="0" rtl="0" algn="l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20"/>
                <a:buFont typeface="Prompt"/>
                <a:buNone/>
              </a:pPr>
              <a:r>
                <a:rPr b="1" i="0" lang="en-US" sz="552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43%</a:t>
              </a:r>
              <a:endParaRPr/>
            </a:p>
          </p:txBody>
        </p:sp>
        <p:sp>
          <p:nvSpPr>
            <p:cNvPr id="6859" name="Google Shape;6859;p2"/>
            <p:cNvSpPr txBox="1"/>
            <p:nvPr/>
          </p:nvSpPr>
          <p:spPr>
            <a:xfrm>
              <a:off x="0" y="1013936"/>
              <a:ext cx="2971800" cy="849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Prompt"/>
                <a:buNone/>
              </a:pP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Des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 collaborateurs français </a:t>
              </a: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prennent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 plus de 30 minutes de pause le midi (contre 22% aux Etats-Unis et 23% en Angleterre).</a:t>
              </a:r>
              <a:endParaRPr/>
            </a:p>
          </p:txBody>
        </p:sp>
        <p:sp>
          <p:nvSpPr>
            <p:cNvPr id="6860" name="Google Shape;6860;p2"/>
            <p:cNvSpPr/>
            <p:nvPr/>
          </p:nvSpPr>
          <p:spPr>
            <a:xfrm>
              <a:off x="0" y="213252"/>
              <a:ext cx="544821" cy="544821"/>
            </a:xfrm>
            <a:custGeom>
              <a:rect b="b" l="l" r="r" t="t"/>
              <a:pathLst>
                <a:path extrusionOk="0" h="21600" w="21600">
                  <a:moveTo>
                    <a:pt x="10800" y="20618"/>
                  </a:moveTo>
                  <a:cubicBezTo>
                    <a:pt x="5377" y="20618"/>
                    <a:pt x="982" y="16223"/>
                    <a:pt x="982" y="10800"/>
                  </a:cubicBezTo>
                  <a:cubicBezTo>
                    <a:pt x="982" y="5377"/>
                    <a:pt x="5377" y="982"/>
                    <a:pt x="10800" y="982"/>
                  </a:cubicBezTo>
                  <a:cubicBezTo>
                    <a:pt x="16223" y="982"/>
                    <a:pt x="20618" y="5377"/>
                    <a:pt x="20618" y="10800"/>
                  </a:cubicBezTo>
                  <a:cubicBezTo>
                    <a:pt x="20618" y="16223"/>
                    <a:pt x="16223" y="20618"/>
                    <a:pt x="10800" y="20618"/>
                  </a:cubicBezTo>
                  <a:moveTo>
                    <a:pt x="10800" y="0"/>
                  </a:moveTo>
                  <a:cubicBezTo>
                    <a:pt x="4836" y="0"/>
                    <a:pt x="0" y="4836"/>
                    <a:pt x="0" y="10800"/>
                  </a:cubicBezTo>
                  <a:cubicBezTo>
                    <a:pt x="0" y="16765"/>
                    <a:pt x="4836" y="21600"/>
                    <a:pt x="10800" y="21600"/>
                  </a:cubicBezTo>
                  <a:cubicBezTo>
                    <a:pt x="16764" y="21600"/>
                    <a:pt x="21600" y="16765"/>
                    <a:pt x="21600" y="10800"/>
                  </a:cubicBezTo>
                  <a:cubicBezTo>
                    <a:pt x="21600" y="4836"/>
                    <a:pt x="16764" y="0"/>
                    <a:pt x="10800" y="0"/>
                  </a:cubicBezTo>
                  <a:moveTo>
                    <a:pt x="14236" y="16752"/>
                  </a:moveTo>
                  <a:cubicBezTo>
                    <a:pt x="14001" y="16887"/>
                    <a:pt x="13921" y="17188"/>
                    <a:pt x="14057" y="17422"/>
                  </a:cubicBezTo>
                  <a:cubicBezTo>
                    <a:pt x="14192" y="17658"/>
                    <a:pt x="14493" y="17738"/>
                    <a:pt x="14727" y="17602"/>
                  </a:cubicBezTo>
                  <a:cubicBezTo>
                    <a:pt x="14962" y="17467"/>
                    <a:pt x="15042" y="17167"/>
                    <a:pt x="14907" y="16932"/>
                  </a:cubicBezTo>
                  <a:cubicBezTo>
                    <a:pt x="14771" y="16697"/>
                    <a:pt x="14472" y="16617"/>
                    <a:pt x="14236" y="16752"/>
                  </a:cubicBezTo>
                  <a:moveTo>
                    <a:pt x="10800" y="11782"/>
                  </a:moveTo>
                  <a:cubicBezTo>
                    <a:pt x="10258" y="11782"/>
                    <a:pt x="9818" y="11342"/>
                    <a:pt x="9818" y="10800"/>
                  </a:cubicBezTo>
                  <a:cubicBezTo>
                    <a:pt x="9818" y="10258"/>
                    <a:pt x="10258" y="9818"/>
                    <a:pt x="10800" y="9818"/>
                  </a:cubicBezTo>
                  <a:cubicBezTo>
                    <a:pt x="11342" y="9818"/>
                    <a:pt x="11782" y="10258"/>
                    <a:pt x="11782" y="10800"/>
                  </a:cubicBezTo>
                  <a:cubicBezTo>
                    <a:pt x="11782" y="11342"/>
                    <a:pt x="11342" y="11782"/>
                    <a:pt x="10800" y="11782"/>
                  </a:cubicBezTo>
                  <a:moveTo>
                    <a:pt x="15218" y="10309"/>
                  </a:moveTo>
                  <a:lnTo>
                    <a:pt x="12694" y="10309"/>
                  </a:lnTo>
                  <a:cubicBezTo>
                    <a:pt x="12515" y="9624"/>
                    <a:pt x="11978" y="9084"/>
                    <a:pt x="11291" y="8906"/>
                  </a:cubicBezTo>
                  <a:lnTo>
                    <a:pt x="11291" y="3436"/>
                  </a:lnTo>
                  <a:cubicBezTo>
                    <a:pt x="11291" y="3166"/>
                    <a:pt x="11071" y="2945"/>
                    <a:pt x="10800" y="2945"/>
                  </a:cubicBezTo>
                  <a:cubicBezTo>
                    <a:pt x="10529" y="2945"/>
                    <a:pt x="10309" y="3166"/>
                    <a:pt x="10309" y="3436"/>
                  </a:cubicBezTo>
                  <a:lnTo>
                    <a:pt x="10309" y="8906"/>
                  </a:lnTo>
                  <a:cubicBezTo>
                    <a:pt x="9464" y="9125"/>
                    <a:pt x="8836" y="9886"/>
                    <a:pt x="8836" y="10800"/>
                  </a:cubicBezTo>
                  <a:cubicBezTo>
                    <a:pt x="8836" y="11885"/>
                    <a:pt x="9716" y="12764"/>
                    <a:pt x="10800" y="12764"/>
                  </a:cubicBezTo>
                  <a:cubicBezTo>
                    <a:pt x="11714" y="12764"/>
                    <a:pt x="12476" y="12137"/>
                    <a:pt x="12694" y="11291"/>
                  </a:cubicBezTo>
                  <a:lnTo>
                    <a:pt x="15218" y="11291"/>
                  </a:lnTo>
                  <a:cubicBezTo>
                    <a:pt x="15489" y="11291"/>
                    <a:pt x="15709" y="11072"/>
                    <a:pt x="15709" y="10800"/>
                  </a:cubicBezTo>
                  <a:cubicBezTo>
                    <a:pt x="15709" y="10529"/>
                    <a:pt x="15489" y="10309"/>
                    <a:pt x="15218" y="10309"/>
                  </a:cubicBezTo>
                  <a:moveTo>
                    <a:pt x="16932" y="6693"/>
                  </a:moveTo>
                  <a:cubicBezTo>
                    <a:pt x="16697" y="6829"/>
                    <a:pt x="16616" y="7129"/>
                    <a:pt x="16752" y="7364"/>
                  </a:cubicBezTo>
                  <a:cubicBezTo>
                    <a:pt x="16887" y="7599"/>
                    <a:pt x="17188" y="7679"/>
                    <a:pt x="17422" y="7543"/>
                  </a:cubicBezTo>
                  <a:cubicBezTo>
                    <a:pt x="17657" y="7408"/>
                    <a:pt x="17737" y="7108"/>
                    <a:pt x="17602" y="6873"/>
                  </a:cubicBezTo>
                  <a:cubicBezTo>
                    <a:pt x="17467" y="6638"/>
                    <a:pt x="17166" y="6557"/>
                    <a:pt x="16932" y="6693"/>
                  </a:cubicBezTo>
                  <a:moveTo>
                    <a:pt x="10800" y="17673"/>
                  </a:moveTo>
                  <a:cubicBezTo>
                    <a:pt x="10529" y="17673"/>
                    <a:pt x="10309" y="17893"/>
                    <a:pt x="10309" y="18164"/>
                  </a:cubicBezTo>
                  <a:cubicBezTo>
                    <a:pt x="10309" y="18435"/>
                    <a:pt x="10529" y="18655"/>
                    <a:pt x="10800" y="18655"/>
                  </a:cubicBezTo>
                  <a:cubicBezTo>
                    <a:pt x="11071" y="18655"/>
                    <a:pt x="11291" y="18435"/>
                    <a:pt x="11291" y="18164"/>
                  </a:cubicBezTo>
                  <a:cubicBezTo>
                    <a:pt x="11291" y="17893"/>
                    <a:pt x="11071" y="17673"/>
                    <a:pt x="10800" y="17673"/>
                  </a:cubicBezTo>
                  <a:moveTo>
                    <a:pt x="17422" y="14057"/>
                  </a:moveTo>
                  <a:cubicBezTo>
                    <a:pt x="17188" y="13921"/>
                    <a:pt x="16887" y="14001"/>
                    <a:pt x="16752" y="14236"/>
                  </a:cubicBezTo>
                  <a:cubicBezTo>
                    <a:pt x="16616" y="14472"/>
                    <a:pt x="16697" y="14772"/>
                    <a:pt x="16932" y="14907"/>
                  </a:cubicBezTo>
                  <a:cubicBezTo>
                    <a:pt x="17166" y="15043"/>
                    <a:pt x="17467" y="14962"/>
                    <a:pt x="17602" y="14727"/>
                  </a:cubicBezTo>
                  <a:cubicBezTo>
                    <a:pt x="17737" y="14492"/>
                    <a:pt x="17657" y="14192"/>
                    <a:pt x="17422" y="14057"/>
                  </a:cubicBezTo>
                  <a:moveTo>
                    <a:pt x="4668" y="6693"/>
                  </a:moveTo>
                  <a:cubicBezTo>
                    <a:pt x="4433" y="6557"/>
                    <a:pt x="4133" y="6638"/>
                    <a:pt x="3998" y="6873"/>
                  </a:cubicBezTo>
                  <a:cubicBezTo>
                    <a:pt x="3863" y="7108"/>
                    <a:pt x="3942" y="7408"/>
                    <a:pt x="4178" y="7543"/>
                  </a:cubicBezTo>
                  <a:cubicBezTo>
                    <a:pt x="4412" y="7679"/>
                    <a:pt x="4713" y="7599"/>
                    <a:pt x="4848" y="7364"/>
                  </a:cubicBezTo>
                  <a:cubicBezTo>
                    <a:pt x="4984" y="7129"/>
                    <a:pt x="4903" y="6829"/>
                    <a:pt x="4668" y="6693"/>
                  </a:cubicBezTo>
                  <a:moveTo>
                    <a:pt x="14236" y="4848"/>
                  </a:moveTo>
                  <a:cubicBezTo>
                    <a:pt x="14472" y="4984"/>
                    <a:pt x="14771" y="4903"/>
                    <a:pt x="14907" y="4669"/>
                  </a:cubicBezTo>
                  <a:cubicBezTo>
                    <a:pt x="15042" y="4434"/>
                    <a:pt x="14962" y="4134"/>
                    <a:pt x="14727" y="3998"/>
                  </a:cubicBezTo>
                  <a:cubicBezTo>
                    <a:pt x="14493" y="3863"/>
                    <a:pt x="14192" y="3943"/>
                    <a:pt x="14057" y="4178"/>
                  </a:cubicBezTo>
                  <a:cubicBezTo>
                    <a:pt x="13921" y="4412"/>
                    <a:pt x="14001" y="4713"/>
                    <a:pt x="14236" y="4848"/>
                  </a:cubicBezTo>
                  <a:moveTo>
                    <a:pt x="3436" y="10309"/>
                  </a:moveTo>
                  <a:cubicBezTo>
                    <a:pt x="3166" y="10309"/>
                    <a:pt x="2945" y="10529"/>
                    <a:pt x="2945" y="10800"/>
                  </a:cubicBezTo>
                  <a:cubicBezTo>
                    <a:pt x="2945" y="11072"/>
                    <a:pt x="3166" y="11291"/>
                    <a:pt x="3436" y="11291"/>
                  </a:cubicBezTo>
                  <a:cubicBezTo>
                    <a:pt x="3707" y="11291"/>
                    <a:pt x="3927" y="11072"/>
                    <a:pt x="3927" y="10800"/>
                  </a:cubicBezTo>
                  <a:cubicBezTo>
                    <a:pt x="3927" y="10529"/>
                    <a:pt x="3707" y="10309"/>
                    <a:pt x="3436" y="10309"/>
                  </a:cubicBezTo>
                  <a:moveTo>
                    <a:pt x="6873" y="3998"/>
                  </a:moveTo>
                  <a:cubicBezTo>
                    <a:pt x="6638" y="4134"/>
                    <a:pt x="6558" y="4434"/>
                    <a:pt x="6693" y="4669"/>
                  </a:cubicBezTo>
                  <a:cubicBezTo>
                    <a:pt x="6829" y="4903"/>
                    <a:pt x="7129" y="4984"/>
                    <a:pt x="7364" y="4848"/>
                  </a:cubicBezTo>
                  <a:cubicBezTo>
                    <a:pt x="7599" y="4713"/>
                    <a:pt x="7679" y="4412"/>
                    <a:pt x="7543" y="4178"/>
                  </a:cubicBezTo>
                  <a:cubicBezTo>
                    <a:pt x="7408" y="3943"/>
                    <a:pt x="7108" y="3863"/>
                    <a:pt x="6873" y="3998"/>
                  </a:cubicBezTo>
                  <a:moveTo>
                    <a:pt x="4178" y="14057"/>
                  </a:moveTo>
                  <a:cubicBezTo>
                    <a:pt x="3942" y="14192"/>
                    <a:pt x="3863" y="14492"/>
                    <a:pt x="3998" y="14727"/>
                  </a:cubicBezTo>
                  <a:cubicBezTo>
                    <a:pt x="4133" y="14962"/>
                    <a:pt x="4433" y="15043"/>
                    <a:pt x="4668" y="14907"/>
                  </a:cubicBezTo>
                  <a:cubicBezTo>
                    <a:pt x="4903" y="14772"/>
                    <a:pt x="4984" y="14472"/>
                    <a:pt x="4848" y="14236"/>
                  </a:cubicBezTo>
                  <a:cubicBezTo>
                    <a:pt x="4713" y="14001"/>
                    <a:pt x="4412" y="13921"/>
                    <a:pt x="4178" y="14057"/>
                  </a:cubicBezTo>
                  <a:moveTo>
                    <a:pt x="7364" y="16752"/>
                  </a:moveTo>
                  <a:cubicBezTo>
                    <a:pt x="7129" y="16617"/>
                    <a:pt x="6829" y="16697"/>
                    <a:pt x="6693" y="16932"/>
                  </a:cubicBezTo>
                  <a:cubicBezTo>
                    <a:pt x="6558" y="17167"/>
                    <a:pt x="6638" y="17467"/>
                    <a:pt x="6873" y="17602"/>
                  </a:cubicBezTo>
                  <a:cubicBezTo>
                    <a:pt x="7108" y="17738"/>
                    <a:pt x="7408" y="17658"/>
                    <a:pt x="7543" y="17422"/>
                  </a:cubicBezTo>
                  <a:cubicBezTo>
                    <a:pt x="7679" y="17188"/>
                    <a:pt x="7599" y="16887"/>
                    <a:pt x="7364" y="16752"/>
                  </a:cubicBezTo>
                  <a:moveTo>
                    <a:pt x="18164" y="10309"/>
                  </a:moveTo>
                  <a:cubicBezTo>
                    <a:pt x="17893" y="10309"/>
                    <a:pt x="17673" y="10529"/>
                    <a:pt x="17673" y="10800"/>
                  </a:cubicBezTo>
                  <a:cubicBezTo>
                    <a:pt x="17673" y="11072"/>
                    <a:pt x="17893" y="11291"/>
                    <a:pt x="18164" y="11291"/>
                  </a:cubicBezTo>
                  <a:cubicBezTo>
                    <a:pt x="18434" y="11291"/>
                    <a:pt x="18655" y="11072"/>
                    <a:pt x="18655" y="10800"/>
                  </a:cubicBezTo>
                  <a:cubicBezTo>
                    <a:pt x="18655" y="10529"/>
                    <a:pt x="18434" y="10309"/>
                    <a:pt x="18164" y="10309"/>
                  </a:cubicBezTo>
                </a:path>
              </a:pathLst>
            </a:cu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61" name="Google Shape;6861;p2"/>
          <p:cNvGrpSpPr/>
          <p:nvPr/>
        </p:nvGrpSpPr>
        <p:grpSpPr>
          <a:xfrm>
            <a:off x="4017589" y="2230719"/>
            <a:ext cx="2971801" cy="1641838"/>
            <a:chOff x="0" y="0"/>
            <a:chExt cx="2971800" cy="1641836"/>
          </a:xfrm>
        </p:grpSpPr>
        <p:sp>
          <p:nvSpPr>
            <p:cNvPr id="6862" name="Google Shape;6862;p2"/>
            <p:cNvSpPr txBox="1"/>
            <p:nvPr/>
          </p:nvSpPr>
          <p:spPr>
            <a:xfrm>
              <a:off x="785550" y="0"/>
              <a:ext cx="1951260" cy="1051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rmAutofit/>
            </a:bodyPr>
            <a:lstStyle/>
            <a:p>
              <a:pPr indent="0" lvl="0" marL="0" marR="0" rtl="0" algn="l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20"/>
                <a:buFont typeface="Prompt"/>
                <a:buNone/>
              </a:pPr>
              <a:r>
                <a:rPr b="1" i="0" lang="en-US" sz="552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10%</a:t>
              </a:r>
              <a:endParaRPr/>
            </a:p>
          </p:txBody>
        </p:sp>
        <p:sp>
          <p:nvSpPr>
            <p:cNvPr id="6863" name="Google Shape;6863;p2"/>
            <p:cNvSpPr txBox="1"/>
            <p:nvPr/>
          </p:nvSpPr>
          <p:spPr>
            <a:xfrm>
              <a:off x="0" y="1013936"/>
              <a:ext cx="2971800" cy="62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Prompt"/>
                <a:buNone/>
              </a:pP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Des collaborateurs surfent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 sur les réseaux sociaux en mangeant (contre 20% au États-Unis).</a:t>
              </a:r>
              <a:endParaRPr/>
            </a:p>
          </p:txBody>
        </p:sp>
        <p:sp>
          <p:nvSpPr>
            <p:cNvPr id="6864" name="Google Shape;6864;p2"/>
            <p:cNvSpPr/>
            <p:nvPr/>
          </p:nvSpPr>
          <p:spPr>
            <a:xfrm>
              <a:off x="109691" y="212612"/>
              <a:ext cx="325439" cy="546101"/>
            </a:xfrm>
            <a:custGeom>
              <a:rect b="b" l="l" r="r" t="t"/>
              <a:pathLst>
                <a:path extrusionOk="0" h="21600" w="21600">
                  <a:moveTo>
                    <a:pt x="21600" y="19980"/>
                  </a:moveTo>
                  <a:cubicBezTo>
                    <a:pt x="21600" y="1620"/>
                    <a:pt x="21600" y="1620"/>
                    <a:pt x="21600" y="1620"/>
                  </a:cubicBezTo>
                  <a:cubicBezTo>
                    <a:pt x="21600" y="810"/>
                    <a:pt x="20475" y="0"/>
                    <a:pt x="18900" y="0"/>
                  </a:cubicBezTo>
                  <a:cubicBezTo>
                    <a:pt x="2700" y="0"/>
                    <a:pt x="2700" y="0"/>
                    <a:pt x="2700" y="0"/>
                  </a:cubicBezTo>
                  <a:cubicBezTo>
                    <a:pt x="1350" y="0"/>
                    <a:pt x="0" y="810"/>
                    <a:pt x="0" y="1620"/>
                  </a:cubicBezTo>
                  <a:cubicBezTo>
                    <a:pt x="0" y="19980"/>
                    <a:pt x="0" y="19980"/>
                    <a:pt x="0" y="19980"/>
                  </a:cubicBezTo>
                  <a:cubicBezTo>
                    <a:pt x="0" y="20790"/>
                    <a:pt x="1350" y="21600"/>
                    <a:pt x="2700" y="21600"/>
                  </a:cubicBezTo>
                  <a:cubicBezTo>
                    <a:pt x="18900" y="21600"/>
                    <a:pt x="18900" y="21600"/>
                    <a:pt x="18900" y="21600"/>
                  </a:cubicBezTo>
                  <a:cubicBezTo>
                    <a:pt x="20475" y="21600"/>
                    <a:pt x="21600" y="20790"/>
                    <a:pt x="21600" y="19980"/>
                  </a:cubicBezTo>
                  <a:close/>
                  <a:moveTo>
                    <a:pt x="1800" y="3915"/>
                  </a:moveTo>
                  <a:cubicBezTo>
                    <a:pt x="19800" y="3915"/>
                    <a:pt x="19800" y="3915"/>
                    <a:pt x="19800" y="3915"/>
                  </a:cubicBezTo>
                  <a:cubicBezTo>
                    <a:pt x="19800" y="16200"/>
                    <a:pt x="19800" y="16200"/>
                    <a:pt x="19800" y="16200"/>
                  </a:cubicBezTo>
                  <a:cubicBezTo>
                    <a:pt x="1800" y="16200"/>
                    <a:pt x="1800" y="16200"/>
                    <a:pt x="1800" y="16200"/>
                  </a:cubicBezTo>
                  <a:lnTo>
                    <a:pt x="1800" y="3915"/>
                  </a:lnTo>
                  <a:close/>
                  <a:moveTo>
                    <a:pt x="2700" y="1080"/>
                  </a:moveTo>
                  <a:cubicBezTo>
                    <a:pt x="18900" y="1080"/>
                    <a:pt x="18900" y="1080"/>
                    <a:pt x="18900" y="1080"/>
                  </a:cubicBezTo>
                  <a:cubicBezTo>
                    <a:pt x="19350" y="1080"/>
                    <a:pt x="19800" y="1350"/>
                    <a:pt x="19800" y="1620"/>
                  </a:cubicBezTo>
                  <a:cubicBezTo>
                    <a:pt x="19800" y="2835"/>
                    <a:pt x="19800" y="2835"/>
                    <a:pt x="19800" y="2835"/>
                  </a:cubicBezTo>
                  <a:cubicBezTo>
                    <a:pt x="1800" y="2835"/>
                    <a:pt x="1800" y="2835"/>
                    <a:pt x="1800" y="2835"/>
                  </a:cubicBezTo>
                  <a:cubicBezTo>
                    <a:pt x="1800" y="1620"/>
                    <a:pt x="1800" y="1620"/>
                    <a:pt x="1800" y="1620"/>
                  </a:cubicBezTo>
                  <a:cubicBezTo>
                    <a:pt x="1800" y="1350"/>
                    <a:pt x="2250" y="1080"/>
                    <a:pt x="2700" y="1080"/>
                  </a:cubicBezTo>
                  <a:close/>
                  <a:moveTo>
                    <a:pt x="1800" y="19980"/>
                  </a:moveTo>
                  <a:cubicBezTo>
                    <a:pt x="1800" y="17280"/>
                    <a:pt x="1800" y="17280"/>
                    <a:pt x="1800" y="17280"/>
                  </a:cubicBezTo>
                  <a:cubicBezTo>
                    <a:pt x="19800" y="17280"/>
                    <a:pt x="19800" y="17280"/>
                    <a:pt x="19800" y="17280"/>
                  </a:cubicBezTo>
                  <a:cubicBezTo>
                    <a:pt x="19800" y="19980"/>
                    <a:pt x="19800" y="19980"/>
                    <a:pt x="19800" y="19980"/>
                  </a:cubicBezTo>
                  <a:cubicBezTo>
                    <a:pt x="19800" y="20250"/>
                    <a:pt x="19350" y="20520"/>
                    <a:pt x="18900" y="20520"/>
                  </a:cubicBezTo>
                  <a:cubicBezTo>
                    <a:pt x="2700" y="20520"/>
                    <a:pt x="2700" y="20520"/>
                    <a:pt x="2700" y="20520"/>
                  </a:cubicBezTo>
                  <a:cubicBezTo>
                    <a:pt x="2250" y="20520"/>
                    <a:pt x="1800" y="20250"/>
                    <a:pt x="1800" y="19980"/>
                  </a:cubicBezTo>
                  <a:close/>
                  <a:moveTo>
                    <a:pt x="12600" y="18360"/>
                  </a:moveTo>
                  <a:cubicBezTo>
                    <a:pt x="9000" y="18360"/>
                    <a:pt x="9000" y="18360"/>
                    <a:pt x="9000" y="18360"/>
                  </a:cubicBezTo>
                  <a:cubicBezTo>
                    <a:pt x="8550" y="18360"/>
                    <a:pt x="8100" y="18630"/>
                    <a:pt x="8100" y="18900"/>
                  </a:cubicBezTo>
                  <a:cubicBezTo>
                    <a:pt x="8100" y="19170"/>
                    <a:pt x="8550" y="19440"/>
                    <a:pt x="9000" y="19440"/>
                  </a:cubicBezTo>
                  <a:cubicBezTo>
                    <a:pt x="12600" y="19440"/>
                    <a:pt x="12600" y="19440"/>
                    <a:pt x="12600" y="19440"/>
                  </a:cubicBezTo>
                  <a:cubicBezTo>
                    <a:pt x="13275" y="19440"/>
                    <a:pt x="13500" y="19170"/>
                    <a:pt x="13500" y="18900"/>
                  </a:cubicBezTo>
                  <a:cubicBezTo>
                    <a:pt x="13500" y="18630"/>
                    <a:pt x="13275" y="18360"/>
                    <a:pt x="12600" y="18360"/>
                  </a:cubicBezTo>
                  <a:close/>
                </a:path>
              </a:pathLst>
            </a:custGeom>
            <a:solidFill>
              <a:srgbClr val="5CBA99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65" name="Google Shape;6865;p2"/>
          <p:cNvGrpSpPr/>
          <p:nvPr/>
        </p:nvGrpSpPr>
        <p:grpSpPr>
          <a:xfrm>
            <a:off x="7617559" y="2230719"/>
            <a:ext cx="2972441" cy="1420438"/>
            <a:chOff x="0" y="0"/>
            <a:chExt cx="2972439" cy="1420436"/>
          </a:xfrm>
        </p:grpSpPr>
        <p:sp>
          <p:nvSpPr>
            <p:cNvPr id="6866" name="Google Shape;6866;p2"/>
            <p:cNvSpPr txBox="1"/>
            <p:nvPr/>
          </p:nvSpPr>
          <p:spPr>
            <a:xfrm>
              <a:off x="786189" y="0"/>
              <a:ext cx="1951260" cy="1051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rmAutofit/>
            </a:bodyPr>
            <a:lstStyle/>
            <a:p>
              <a:pPr indent="0" lvl="0" marL="0" marR="0" rtl="0" algn="l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20"/>
                <a:buFont typeface="Prompt"/>
                <a:buNone/>
              </a:pPr>
              <a:r>
                <a:rPr b="1" i="0" lang="en-US" sz="552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68%</a:t>
              </a:r>
              <a:endParaRPr/>
            </a:p>
          </p:txBody>
        </p:sp>
        <p:sp>
          <p:nvSpPr>
            <p:cNvPr id="6867" name="Google Shape;6867;p2"/>
            <p:cNvSpPr txBox="1"/>
            <p:nvPr/>
          </p:nvSpPr>
          <p:spPr>
            <a:xfrm>
              <a:off x="639" y="1013936"/>
              <a:ext cx="2971800" cy="40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Prompt"/>
                <a:buNone/>
              </a:pP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Des collaborateurs veillent 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à leur équilibre alimentaire au bureau.</a:t>
              </a:r>
              <a:endParaRPr/>
            </a:p>
          </p:txBody>
        </p:sp>
        <p:sp>
          <p:nvSpPr>
            <p:cNvPr id="6868" name="Google Shape;6868;p2"/>
            <p:cNvSpPr/>
            <p:nvPr/>
          </p:nvSpPr>
          <p:spPr>
            <a:xfrm>
              <a:off x="0" y="233249"/>
              <a:ext cx="546100" cy="504826"/>
            </a:xfrm>
            <a:custGeom>
              <a:rect b="b" l="l" r="r" t="t"/>
              <a:pathLst>
                <a:path extrusionOk="0" h="21600" w="21600">
                  <a:moveTo>
                    <a:pt x="19845" y="6759"/>
                  </a:moveTo>
                  <a:cubicBezTo>
                    <a:pt x="19845" y="6612"/>
                    <a:pt x="19710" y="6465"/>
                    <a:pt x="19575" y="6465"/>
                  </a:cubicBezTo>
                  <a:cubicBezTo>
                    <a:pt x="12825" y="6465"/>
                    <a:pt x="12825" y="6465"/>
                    <a:pt x="12825" y="6465"/>
                  </a:cubicBezTo>
                  <a:cubicBezTo>
                    <a:pt x="13635" y="5878"/>
                    <a:pt x="14040" y="4702"/>
                    <a:pt x="14040" y="3527"/>
                  </a:cubicBezTo>
                  <a:cubicBezTo>
                    <a:pt x="14040" y="1616"/>
                    <a:pt x="12555" y="0"/>
                    <a:pt x="10800" y="0"/>
                  </a:cubicBezTo>
                  <a:cubicBezTo>
                    <a:pt x="9045" y="0"/>
                    <a:pt x="7560" y="1616"/>
                    <a:pt x="7560" y="3527"/>
                  </a:cubicBezTo>
                  <a:cubicBezTo>
                    <a:pt x="7560" y="4702"/>
                    <a:pt x="7965" y="5878"/>
                    <a:pt x="8775" y="6465"/>
                  </a:cubicBezTo>
                  <a:cubicBezTo>
                    <a:pt x="2025" y="6465"/>
                    <a:pt x="2025" y="6465"/>
                    <a:pt x="2025" y="6465"/>
                  </a:cubicBezTo>
                  <a:cubicBezTo>
                    <a:pt x="1890" y="6465"/>
                    <a:pt x="1755" y="6612"/>
                    <a:pt x="1755" y="6759"/>
                  </a:cubicBezTo>
                  <a:cubicBezTo>
                    <a:pt x="0" y="21306"/>
                    <a:pt x="0" y="21306"/>
                    <a:pt x="0" y="21306"/>
                  </a:cubicBezTo>
                  <a:cubicBezTo>
                    <a:pt x="0" y="21306"/>
                    <a:pt x="0" y="21453"/>
                    <a:pt x="135" y="21600"/>
                  </a:cubicBezTo>
                  <a:cubicBezTo>
                    <a:pt x="135" y="21600"/>
                    <a:pt x="270" y="21600"/>
                    <a:pt x="270" y="21600"/>
                  </a:cubicBezTo>
                  <a:cubicBezTo>
                    <a:pt x="21330" y="21600"/>
                    <a:pt x="21330" y="21600"/>
                    <a:pt x="21330" y="21600"/>
                  </a:cubicBezTo>
                  <a:cubicBezTo>
                    <a:pt x="21330" y="21600"/>
                    <a:pt x="21465" y="21600"/>
                    <a:pt x="21465" y="21600"/>
                  </a:cubicBezTo>
                  <a:cubicBezTo>
                    <a:pt x="21600" y="21453"/>
                    <a:pt x="21600" y="21306"/>
                    <a:pt x="21600" y="21306"/>
                  </a:cubicBezTo>
                  <a:lnTo>
                    <a:pt x="19845" y="6759"/>
                  </a:lnTo>
                  <a:close/>
                  <a:moveTo>
                    <a:pt x="8100" y="3527"/>
                  </a:moveTo>
                  <a:cubicBezTo>
                    <a:pt x="8100" y="2057"/>
                    <a:pt x="9315" y="735"/>
                    <a:pt x="10800" y="735"/>
                  </a:cubicBezTo>
                  <a:cubicBezTo>
                    <a:pt x="12285" y="735"/>
                    <a:pt x="13500" y="2057"/>
                    <a:pt x="13500" y="3527"/>
                  </a:cubicBezTo>
                  <a:cubicBezTo>
                    <a:pt x="13500" y="5143"/>
                    <a:pt x="12285" y="6465"/>
                    <a:pt x="10800" y="6465"/>
                  </a:cubicBezTo>
                  <a:cubicBezTo>
                    <a:pt x="10800" y="6465"/>
                    <a:pt x="10800" y="6465"/>
                    <a:pt x="10800" y="6465"/>
                  </a:cubicBezTo>
                  <a:cubicBezTo>
                    <a:pt x="9315" y="6465"/>
                    <a:pt x="8100" y="5143"/>
                    <a:pt x="8100" y="3527"/>
                  </a:cubicBezTo>
                  <a:close/>
                  <a:moveTo>
                    <a:pt x="675" y="21012"/>
                  </a:moveTo>
                  <a:cubicBezTo>
                    <a:pt x="2295" y="7200"/>
                    <a:pt x="2295" y="7200"/>
                    <a:pt x="2295" y="7200"/>
                  </a:cubicBezTo>
                  <a:cubicBezTo>
                    <a:pt x="19305" y="7200"/>
                    <a:pt x="19305" y="7200"/>
                    <a:pt x="19305" y="7200"/>
                  </a:cubicBezTo>
                  <a:cubicBezTo>
                    <a:pt x="20925" y="21012"/>
                    <a:pt x="20925" y="21012"/>
                    <a:pt x="20925" y="21012"/>
                  </a:cubicBezTo>
                  <a:lnTo>
                    <a:pt x="675" y="21012"/>
                  </a:lnTo>
                  <a:close/>
                  <a:moveTo>
                    <a:pt x="10665" y="16751"/>
                  </a:moveTo>
                  <a:cubicBezTo>
                    <a:pt x="10665" y="16898"/>
                    <a:pt x="10665" y="16898"/>
                    <a:pt x="10530" y="16898"/>
                  </a:cubicBezTo>
                  <a:cubicBezTo>
                    <a:pt x="9720" y="16898"/>
                    <a:pt x="9720" y="16898"/>
                    <a:pt x="9720" y="16898"/>
                  </a:cubicBezTo>
                  <a:cubicBezTo>
                    <a:pt x="9720" y="16898"/>
                    <a:pt x="9585" y="16898"/>
                    <a:pt x="9585" y="16898"/>
                  </a:cubicBezTo>
                  <a:cubicBezTo>
                    <a:pt x="8775" y="15429"/>
                    <a:pt x="8775" y="15429"/>
                    <a:pt x="8775" y="15429"/>
                  </a:cubicBezTo>
                  <a:cubicBezTo>
                    <a:pt x="8370" y="14694"/>
                    <a:pt x="7830" y="14106"/>
                    <a:pt x="7290" y="14106"/>
                  </a:cubicBezTo>
                  <a:cubicBezTo>
                    <a:pt x="7155" y="14106"/>
                    <a:pt x="7155" y="14106"/>
                    <a:pt x="7155" y="14106"/>
                  </a:cubicBezTo>
                  <a:cubicBezTo>
                    <a:pt x="7155" y="16751"/>
                    <a:pt x="7155" y="16751"/>
                    <a:pt x="7155" y="16751"/>
                  </a:cubicBezTo>
                  <a:cubicBezTo>
                    <a:pt x="7155" y="16898"/>
                    <a:pt x="7020" y="16898"/>
                    <a:pt x="7020" y="16898"/>
                  </a:cubicBezTo>
                  <a:cubicBezTo>
                    <a:pt x="6210" y="16898"/>
                    <a:pt x="6210" y="16898"/>
                    <a:pt x="6210" y="16898"/>
                  </a:cubicBezTo>
                  <a:cubicBezTo>
                    <a:pt x="6210" y="16898"/>
                    <a:pt x="6210" y="16898"/>
                    <a:pt x="6210" y="16751"/>
                  </a:cubicBezTo>
                  <a:cubicBezTo>
                    <a:pt x="6210" y="10873"/>
                    <a:pt x="6210" y="10873"/>
                    <a:pt x="6210" y="10873"/>
                  </a:cubicBezTo>
                  <a:cubicBezTo>
                    <a:pt x="6210" y="10727"/>
                    <a:pt x="6210" y="10727"/>
                    <a:pt x="6210" y="10727"/>
                  </a:cubicBezTo>
                  <a:cubicBezTo>
                    <a:pt x="7020" y="10727"/>
                    <a:pt x="7020" y="10727"/>
                    <a:pt x="7020" y="10727"/>
                  </a:cubicBezTo>
                  <a:cubicBezTo>
                    <a:pt x="7020" y="10727"/>
                    <a:pt x="7155" y="10727"/>
                    <a:pt x="7155" y="10873"/>
                  </a:cubicBezTo>
                  <a:cubicBezTo>
                    <a:pt x="7155" y="13224"/>
                    <a:pt x="7155" y="13224"/>
                    <a:pt x="7155" y="13224"/>
                  </a:cubicBezTo>
                  <a:cubicBezTo>
                    <a:pt x="7290" y="13224"/>
                    <a:pt x="7290" y="13224"/>
                    <a:pt x="7290" y="13224"/>
                  </a:cubicBezTo>
                  <a:cubicBezTo>
                    <a:pt x="7830" y="13224"/>
                    <a:pt x="8370" y="12784"/>
                    <a:pt x="8775" y="12196"/>
                  </a:cubicBezTo>
                  <a:cubicBezTo>
                    <a:pt x="9450" y="10873"/>
                    <a:pt x="9450" y="10873"/>
                    <a:pt x="9450" y="10873"/>
                  </a:cubicBezTo>
                  <a:cubicBezTo>
                    <a:pt x="9585" y="10727"/>
                    <a:pt x="9585" y="10727"/>
                    <a:pt x="9585" y="10727"/>
                  </a:cubicBezTo>
                  <a:cubicBezTo>
                    <a:pt x="10395" y="10727"/>
                    <a:pt x="10395" y="10727"/>
                    <a:pt x="10395" y="10727"/>
                  </a:cubicBezTo>
                  <a:cubicBezTo>
                    <a:pt x="10530" y="10727"/>
                    <a:pt x="10530" y="10727"/>
                    <a:pt x="10530" y="10873"/>
                  </a:cubicBezTo>
                  <a:cubicBezTo>
                    <a:pt x="9585" y="12490"/>
                    <a:pt x="9585" y="12490"/>
                    <a:pt x="9585" y="12490"/>
                  </a:cubicBezTo>
                  <a:cubicBezTo>
                    <a:pt x="9180" y="13078"/>
                    <a:pt x="8775" y="13518"/>
                    <a:pt x="8370" y="13665"/>
                  </a:cubicBezTo>
                  <a:cubicBezTo>
                    <a:pt x="8370" y="13665"/>
                    <a:pt x="8370" y="13812"/>
                    <a:pt x="8370" y="13812"/>
                  </a:cubicBezTo>
                  <a:cubicBezTo>
                    <a:pt x="8910" y="13959"/>
                    <a:pt x="9315" y="14400"/>
                    <a:pt x="9585" y="14988"/>
                  </a:cubicBezTo>
                  <a:lnTo>
                    <a:pt x="10665" y="16751"/>
                  </a:lnTo>
                  <a:close/>
                  <a:moveTo>
                    <a:pt x="15525" y="13665"/>
                  </a:moveTo>
                  <a:cubicBezTo>
                    <a:pt x="15525" y="16457"/>
                    <a:pt x="15525" y="16457"/>
                    <a:pt x="15525" y="16457"/>
                  </a:cubicBezTo>
                  <a:cubicBezTo>
                    <a:pt x="15525" y="16457"/>
                    <a:pt x="15525" y="16457"/>
                    <a:pt x="15525" y="16457"/>
                  </a:cubicBezTo>
                  <a:cubicBezTo>
                    <a:pt x="15525" y="16457"/>
                    <a:pt x="15525" y="16457"/>
                    <a:pt x="15390" y="16457"/>
                  </a:cubicBezTo>
                  <a:cubicBezTo>
                    <a:pt x="15120" y="16604"/>
                    <a:pt x="15120" y="16604"/>
                    <a:pt x="15120" y="16604"/>
                  </a:cubicBezTo>
                  <a:cubicBezTo>
                    <a:pt x="14715" y="16751"/>
                    <a:pt x="14715" y="16751"/>
                    <a:pt x="14715" y="16751"/>
                  </a:cubicBezTo>
                  <a:cubicBezTo>
                    <a:pt x="14310" y="16898"/>
                    <a:pt x="14040" y="17045"/>
                    <a:pt x="13500" y="17045"/>
                  </a:cubicBezTo>
                  <a:cubicBezTo>
                    <a:pt x="12015" y="17045"/>
                    <a:pt x="11070" y="15722"/>
                    <a:pt x="11070" y="13812"/>
                  </a:cubicBezTo>
                  <a:cubicBezTo>
                    <a:pt x="11070" y="11902"/>
                    <a:pt x="12015" y="10727"/>
                    <a:pt x="13500" y="10727"/>
                  </a:cubicBezTo>
                  <a:cubicBezTo>
                    <a:pt x="13905" y="10727"/>
                    <a:pt x="14310" y="10727"/>
                    <a:pt x="14715" y="10873"/>
                  </a:cubicBezTo>
                  <a:cubicBezTo>
                    <a:pt x="15120" y="11020"/>
                    <a:pt x="15120" y="11020"/>
                    <a:pt x="15120" y="11020"/>
                  </a:cubicBezTo>
                  <a:cubicBezTo>
                    <a:pt x="15120" y="11020"/>
                    <a:pt x="15120" y="11020"/>
                    <a:pt x="15120" y="11167"/>
                  </a:cubicBezTo>
                  <a:cubicBezTo>
                    <a:pt x="14850" y="11755"/>
                    <a:pt x="14850" y="11755"/>
                    <a:pt x="14850" y="11755"/>
                  </a:cubicBezTo>
                  <a:cubicBezTo>
                    <a:pt x="14850" y="11902"/>
                    <a:pt x="14850" y="11902"/>
                    <a:pt x="14850" y="11902"/>
                  </a:cubicBezTo>
                  <a:cubicBezTo>
                    <a:pt x="14445" y="11755"/>
                    <a:pt x="14445" y="11755"/>
                    <a:pt x="14445" y="11755"/>
                  </a:cubicBezTo>
                  <a:cubicBezTo>
                    <a:pt x="14175" y="11608"/>
                    <a:pt x="13905" y="11608"/>
                    <a:pt x="13500" y="11608"/>
                  </a:cubicBezTo>
                  <a:cubicBezTo>
                    <a:pt x="12555" y="11608"/>
                    <a:pt x="12015" y="12343"/>
                    <a:pt x="12015" y="13812"/>
                  </a:cubicBezTo>
                  <a:cubicBezTo>
                    <a:pt x="12015" y="15282"/>
                    <a:pt x="12555" y="16016"/>
                    <a:pt x="13500" y="16016"/>
                  </a:cubicBezTo>
                  <a:cubicBezTo>
                    <a:pt x="13905" y="16016"/>
                    <a:pt x="14175" y="16016"/>
                    <a:pt x="14445" y="15869"/>
                  </a:cubicBezTo>
                  <a:cubicBezTo>
                    <a:pt x="14580" y="15869"/>
                    <a:pt x="14580" y="15869"/>
                    <a:pt x="14580" y="15869"/>
                  </a:cubicBezTo>
                  <a:cubicBezTo>
                    <a:pt x="14580" y="14547"/>
                    <a:pt x="14580" y="14547"/>
                    <a:pt x="14580" y="14547"/>
                  </a:cubicBezTo>
                  <a:cubicBezTo>
                    <a:pt x="13635" y="14547"/>
                    <a:pt x="13635" y="14547"/>
                    <a:pt x="13635" y="14547"/>
                  </a:cubicBezTo>
                  <a:cubicBezTo>
                    <a:pt x="13635" y="14547"/>
                    <a:pt x="13500" y="14547"/>
                    <a:pt x="13635" y="14400"/>
                  </a:cubicBezTo>
                  <a:cubicBezTo>
                    <a:pt x="13770" y="13665"/>
                    <a:pt x="13770" y="13665"/>
                    <a:pt x="13770" y="13665"/>
                  </a:cubicBezTo>
                  <a:cubicBezTo>
                    <a:pt x="13770" y="13665"/>
                    <a:pt x="13770" y="13665"/>
                    <a:pt x="13905" y="13665"/>
                  </a:cubicBezTo>
                  <a:cubicBezTo>
                    <a:pt x="15390" y="13665"/>
                    <a:pt x="15390" y="13665"/>
                    <a:pt x="15390" y="13665"/>
                  </a:cubicBezTo>
                  <a:cubicBezTo>
                    <a:pt x="15525" y="13665"/>
                    <a:pt x="15525" y="13665"/>
                    <a:pt x="15525" y="13665"/>
                  </a:cubicBezTo>
                  <a:close/>
                </a:path>
              </a:pathLst>
            </a:custGeom>
            <a:solidFill>
              <a:srgbClr val="5CBA99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69" name="Google Shape;6869;p2"/>
          <p:cNvGrpSpPr/>
          <p:nvPr/>
        </p:nvGrpSpPr>
        <p:grpSpPr>
          <a:xfrm>
            <a:off x="416660" y="4649192"/>
            <a:ext cx="2972440" cy="1641838"/>
            <a:chOff x="0" y="0"/>
            <a:chExt cx="2972439" cy="1641836"/>
          </a:xfrm>
        </p:grpSpPr>
        <p:sp>
          <p:nvSpPr>
            <p:cNvPr id="6870" name="Google Shape;6870;p2"/>
            <p:cNvSpPr txBox="1"/>
            <p:nvPr/>
          </p:nvSpPr>
          <p:spPr>
            <a:xfrm>
              <a:off x="786189" y="0"/>
              <a:ext cx="1951261" cy="105156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rmAutofit/>
            </a:bodyPr>
            <a:lstStyle/>
            <a:p>
              <a:pPr indent="0" lvl="0" marL="0" marR="0" rtl="0" algn="l">
                <a:lnSpc>
                  <a:spcPct val="81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520"/>
                <a:buFont typeface="Prompt"/>
                <a:buNone/>
              </a:pPr>
              <a:r>
                <a:rPr b="1" i="0" lang="en-US" sz="552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72%</a:t>
              </a:r>
              <a:endParaRPr/>
            </a:p>
          </p:txBody>
        </p:sp>
        <p:sp>
          <p:nvSpPr>
            <p:cNvPr id="6871" name="Google Shape;6871;p2"/>
            <p:cNvSpPr txBox="1"/>
            <p:nvPr/>
          </p:nvSpPr>
          <p:spPr>
            <a:xfrm>
              <a:off x="639" y="1013936"/>
              <a:ext cx="2971800" cy="62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Prompt"/>
                <a:buNone/>
              </a:pP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E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stiment que l’entreprise peu</a:t>
              </a:r>
              <a:r>
                <a:rPr lang="en-US" sz="1200">
                  <a:latin typeface="Prompt"/>
                  <a:ea typeface="Prompt"/>
                  <a:cs typeface="Prompt"/>
                  <a:sym typeface="Prompt"/>
                </a:rPr>
                <a:t>t</a:t>
              </a:r>
              <a:r>
                <a:rPr b="0" i="0" lang="en-US" sz="1200" u="none" cap="none" strike="noStrike">
                  <a:solidFill>
                    <a:srgbClr val="000000"/>
                  </a:solidFill>
                  <a:latin typeface="Prompt"/>
                  <a:ea typeface="Prompt"/>
                  <a:cs typeface="Prompt"/>
                  <a:sym typeface="Prompt"/>
                </a:rPr>
                <a:t> contribuer à l’alimentation saine de ses collaborateurs.</a:t>
              </a:r>
              <a:endParaRPr/>
            </a:p>
          </p:txBody>
        </p:sp>
        <p:sp>
          <p:nvSpPr>
            <p:cNvPr id="6872" name="Google Shape;6872;p2"/>
            <p:cNvSpPr/>
            <p:nvPr/>
          </p:nvSpPr>
          <p:spPr>
            <a:xfrm>
              <a:off x="0" y="239313"/>
              <a:ext cx="546100" cy="536576"/>
            </a:xfrm>
            <a:custGeom>
              <a:rect b="b" l="l" r="r" t="t"/>
              <a:pathLst>
                <a:path extrusionOk="0" h="21600" w="21600">
                  <a:moveTo>
                    <a:pt x="1080" y="21600"/>
                  </a:moveTo>
                  <a:cubicBezTo>
                    <a:pt x="5130" y="21600"/>
                    <a:pt x="5130" y="21600"/>
                    <a:pt x="5130" y="21600"/>
                  </a:cubicBezTo>
                  <a:cubicBezTo>
                    <a:pt x="5805" y="21600"/>
                    <a:pt x="6210" y="21046"/>
                    <a:pt x="6210" y="20492"/>
                  </a:cubicBezTo>
                  <a:cubicBezTo>
                    <a:pt x="6210" y="18277"/>
                    <a:pt x="6210" y="18277"/>
                    <a:pt x="6210" y="18277"/>
                  </a:cubicBezTo>
                  <a:cubicBezTo>
                    <a:pt x="6210" y="17585"/>
                    <a:pt x="5805" y="17031"/>
                    <a:pt x="5130" y="17031"/>
                  </a:cubicBezTo>
                  <a:cubicBezTo>
                    <a:pt x="3510" y="17031"/>
                    <a:pt x="3510" y="17031"/>
                    <a:pt x="3510" y="17031"/>
                  </a:cubicBezTo>
                  <a:cubicBezTo>
                    <a:pt x="3510" y="14538"/>
                    <a:pt x="3510" y="14538"/>
                    <a:pt x="3510" y="14538"/>
                  </a:cubicBezTo>
                  <a:cubicBezTo>
                    <a:pt x="9045" y="14538"/>
                    <a:pt x="9045" y="14538"/>
                    <a:pt x="9045" y="14538"/>
                  </a:cubicBezTo>
                  <a:cubicBezTo>
                    <a:pt x="9315" y="15231"/>
                    <a:pt x="9720" y="15646"/>
                    <a:pt x="10395" y="15785"/>
                  </a:cubicBezTo>
                  <a:cubicBezTo>
                    <a:pt x="10395" y="17031"/>
                    <a:pt x="10395" y="17031"/>
                    <a:pt x="10395" y="17031"/>
                  </a:cubicBezTo>
                  <a:cubicBezTo>
                    <a:pt x="8775" y="17031"/>
                    <a:pt x="8775" y="17031"/>
                    <a:pt x="8775" y="17031"/>
                  </a:cubicBezTo>
                  <a:cubicBezTo>
                    <a:pt x="8235" y="17031"/>
                    <a:pt x="7695" y="17585"/>
                    <a:pt x="7695" y="18277"/>
                  </a:cubicBezTo>
                  <a:cubicBezTo>
                    <a:pt x="7695" y="20492"/>
                    <a:pt x="7695" y="20492"/>
                    <a:pt x="7695" y="20492"/>
                  </a:cubicBezTo>
                  <a:cubicBezTo>
                    <a:pt x="7695" y="21046"/>
                    <a:pt x="8235" y="21600"/>
                    <a:pt x="8775" y="21600"/>
                  </a:cubicBezTo>
                  <a:cubicBezTo>
                    <a:pt x="12825" y="21600"/>
                    <a:pt x="12825" y="21600"/>
                    <a:pt x="12825" y="21600"/>
                  </a:cubicBezTo>
                  <a:cubicBezTo>
                    <a:pt x="13365" y="21600"/>
                    <a:pt x="13905" y="21046"/>
                    <a:pt x="13905" y="20492"/>
                  </a:cubicBezTo>
                  <a:cubicBezTo>
                    <a:pt x="13905" y="18277"/>
                    <a:pt x="13905" y="18277"/>
                    <a:pt x="13905" y="18277"/>
                  </a:cubicBezTo>
                  <a:cubicBezTo>
                    <a:pt x="13905" y="17585"/>
                    <a:pt x="13365" y="17031"/>
                    <a:pt x="12825" y="17031"/>
                  </a:cubicBezTo>
                  <a:cubicBezTo>
                    <a:pt x="11205" y="17031"/>
                    <a:pt x="11205" y="17031"/>
                    <a:pt x="11205" y="17031"/>
                  </a:cubicBezTo>
                  <a:cubicBezTo>
                    <a:pt x="11205" y="15785"/>
                    <a:pt x="11205" y="15785"/>
                    <a:pt x="11205" y="15785"/>
                  </a:cubicBezTo>
                  <a:cubicBezTo>
                    <a:pt x="11880" y="15646"/>
                    <a:pt x="12285" y="15231"/>
                    <a:pt x="12555" y="14538"/>
                  </a:cubicBezTo>
                  <a:cubicBezTo>
                    <a:pt x="18090" y="14538"/>
                    <a:pt x="18090" y="14538"/>
                    <a:pt x="18090" y="14538"/>
                  </a:cubicBezTo>
                  <a:cubicBezTo>
                    <a:pt x="18090" y="17031"/>
                    <a:pt x="18090" y="17031"/>
                    <a:pt x="18090" y="17031"/>
                  </a:cubicBezTo>
                  <a:cubicBezTo>
                    <a:pt x="16470" y="17031"/>
                    <a:pt x="16470" y="17031"/>
                    <a:pt x="16470" y="17031"/>
                  </a:cubicBezTo>
                  <a:cubicBezTo>
                    <a:pt x="15795" y="17031"/>
                    <a:pt x="15390" y="17585"/>
                    <a:pt x="15390" y="18277"/>
                  </a:cubicBezTo>
                  <a:cubicBezTo>
                    <a:pt x="15390" y="20492"/>
                    <a:pt x="15390" y="20492"/>
                    <a:pt x="15390" y="20492"/>
                  </a:cubicBezTo>
                  <a:cubicBezTo>
                    <a:pt x="15390" y="21046"/>
                    <a:pt x="15795" y="21600"/>
                    <a:pt x="16470" y="21600"/>
                  </a:cubicBezTo>
                  <a:cubicBezTo>
                    <a:pt x="20520" y="21600"/>
                    <a:pt x="20520" y="21600"/>
                    <a:pt x="20520" y="21600"/>
                  </a:cubicBezTo>
                  <a:cubicBezTo>
                    <a:pt x="21060" y="21600"/>
                    <a:pt x="21600" y="21046"/>
                    <a:pt x="21600" y="20492"/>
                  </a:cubicBezTo>
                  <a:cubicBezTo>
                    <a:pt x="21600" y="18277"/>
                    <a:pt x="21600" y="18277"/>
                    <a:pt x="21600" y="18277"/>
                  </a:cubicBezTo>
                  <a:cubicBezTo>
                    <a:pt x="21600" y="17585"/>
                    <a:pt x="21060" y="17031"/>
                    <a:pt x="20520" y="17031"/>
                  </a:cubicBezTo>
                  <a:cubicBezTo>
                    <a:pt x="18900" y="17031"/>
                    <a:pt x="18900" y="17031"/>
                    <a:pt x="18900" y="17031"/>
                  </a:cubicBezTo>
                  <a:cubicBezTo>
                    <a:pt x="18900" y="14123"/>
                    <a:pt x="18900" y="14123"/>
                    <a:pt x="18900" y="14123"/>
                  </a:cubicBezTo>
                  <a:cubicBezTo>
                    <a:pt x="18900" y="13846"/>
                    <a:pt x="18630" y="13708"/>
                    <a:pt x="18495" y="13708"/>
                  </a:cubicBezTo>
                  <a:cubicBezTo>
                    <a:pt x="12420" y="13708"/>
                    <a:pt x="12420" y="13708"/>
                    <a:pt x="12420" y="13708"/>
                  </a:cubicBezTo>
                  <a:cubicBezTo>
                    <a:pt x="12285" y="12877"/>
                    <a:pt x="11610" y="12323"/>
                    <a:pt x="10800" y="12323"/>
                  </a:cubicBezTo>
                  <a:cubicBezTo>
                    <a:pt x="9990" y="12323"/>
                    <a:pt x="9315" y="12877"/>
                    <a:pt x="9045" y="13708"/>
                  </a:cubicBezTo>
                  <a:cubicBezTo>
                    <a:pt x="3105" y="13708"/>
                    <a:pt x="3105" y="13708"/>
                    <a:pt x="3105" y="13708"/>
                  </a:cubicBezTo>
                  <a:cubicBezTo>
                    <a:pt x="2970" y="13708"/>
                    <a:pt x="2700" y="13846"/>
                    <a:pt x="2700" y="14123"/>
                  </a:cubicBezTo>
                  <a:cubicBezTo>
                    <a:pt x="2700" y="17031"/>
                    <a:pt x="2700" y="17031"/>
                    <a:pt x="2700" y="17031"/>
                  </a:cubicBezTo>
                  <a:cubicBezTo>
                    <a:pt x="1080" y="17031"/>
                    <a:pt x="1080" y="17031"/>
                    <a:pt x="1080" y="17031"/>
                  </a:cubicBezTo>
                  <a:cubicBezTo>
                    <a:pt x="540" y="17031"/>
                    <a:pt x="0" y="17585"/>
                    <a:pt x="0" y="18277"/>
                  </a:cubicBezTo>
                  <a:cubicBezTo>
                    <a:pt x="0" y="20492"/>
                    <a:pt x="0" y="20492"/>
                    <a:pt x="0" y="20492"/>
                  </a:cubicBezTo>
                  <a:cubicBezTo>
                    <a:pt x="0" y="21046"/>
                    <a:pt x="540" y="21600"/>
                    <a:pt x="1080" y="21600"/>
                  </a:cubicBezTo>
                  <a:close/>
                  <a:moveTo>
                    <a:pt x="13095" y="18277"/>
                  </a:moveTo>
                  <a:cubicBezTo>
                    <a:pt x="13095" y="20492"/>
                    <a:pt x="13095" y="20492"/>
                    <a:pt x="13095" y="20492"/>
                  </a:cubicBezTo>
                  <a:cubicBezTo>
                    <a:pt x="13095" y="20631"/>
                    <a:pt x="12960" y="20769"/>
                    <a:pt x="12825" y="20769"/>
                  </a:cubicBezTo>
                  <a:cubicBezTo>
                    <a:pt x="8775" y="20769"/>
                    <a:pt x="8775" y="20769"/>
                    <a:pt x="8775" y="20769"/>
                  </a:cubicBezTo>
                  <a:cubicBezTo>
                    <a:pt x="8640" y="20769"/>
                    <a:pt x="8505" y="20631"/>
                    <a:pt x="8505" y="20492"/>
                  </a:cubicBezTo>
                  <a:cubicBezTo>
                    <a:pt x="8505" y="18277"/>
                    <a:pt x="8505" y="18277"/>
                    <a:pt x="8505" y="18277"/>
                  </a:cubicBezTo>
                  <a:cubicBezTo>
                    <a:pt x="8505" y="18000"/>
                    <a:pt x="8640" y="17862"/>
                    <a:pt x="8775" y="17862"/>
                  </a:cubicBezTo>
                  <a:cubicBezTo>
                    <a:pt x="12825" y="17862"/>
                    <a:pt x="12825" y="17862"/>
                    <a:pt x="12825" y="17862"/>
                  </a:cubicBezTo>
                  <a:cubicBezTo>
                    <a:pt x="12960" y="17862"/>
                    <a:pt x="13095" y="18000"/>
                    <a:pt x="13095" y="18277"/>
                  </a:cubicBezTo>
                  <a:close/>
                  <a:moveTo>
                    <a:pt x="20790" y="18277"/>
                  </a:moveTo>
                  <a:cubicBezTo>
                    <a:pt x="20790" y="20492"/>
                    <a:pt x="20790" y="20492"/>
                    <a:pt x="20790" y="20492"/>
                  </a:cubicBezTo>
                  <a:cubicBezTo>
                    <a:pt x="20790" y="20631"/>
                    <a:pt x="20655" y="20769"/>
                    <a:pt x="20520" y="20769"/>
                  </a:cubicBezTo>
                  <a:cubicBezTo>
                    <a:pt x="16470" y="20769"/>
                    <a:pt x="16470" y="20769"/>
                    <a:pt x="16470" y="20769"/>
                  </a:cubicBezTo>
                  <a:cubicBezTo>
                    <a:pt x="16335" y="20769"/>
                    <a:pt x="16200" y="20631"/>
                    <a:pt x="16200" y="20492"/>
                  </a:cubicBezTo>
                  <a:cubicBezTo>
                    <a:pt x="16200" y="18277"/>
                    <a:pt x="16200" y="18277"/>
                    <a:pt x="16200" y="18277"/>
                  </a:cubicBezTo>
                  <a:cubicBezTo>
                    <a:pt x="16200" y="18000"/>
                    <a:pt x="16335" y="17862"/>
                    <a:pt x="16470" y="17862"/>
                  </a:cubicBezTo>
                  <a:cubicBezTo>
                    <a:pt x="20520" y="17862"/>
                    <a:pt x="20520" y="17862"/>
                    <a:pt x="20520" y="17862"/>
                  </a:cubicBezTo>
                  <a:cubicBezTo>
                    <a:pt x="20655" y="17862"/>
                    <a:pt x="20790" y="18000"/>
                    <a:pt x="20790" y="18277"/>
                  </a:cubicBezTo>
                  <a:close/>
                  <a:moveTo>
                    <a:pt x="10800" y="13154"/>
                  </a:moveTo>
                  <a:cubicBezTo>
                    <a:pt x="11340" y="13154"/>
                    <a:pt x="11745" y="13569"/>
                    <a:pt x="11745" y="14123"/>
                  </a:cubicBezTo>
                  <a:cubicBezTo>
                    <a:pt x="11745" y="14677"/>
                    <a:pt x="11340" y="15092"/>
                    <a:pt x="10800" y="15092"/>
                  </a:cubicBezTo>
                  <a:cubicBezTo>
                    <a:pt x="10260" y="15092"/>
                    <a:pt x="9855" y="14677"/>
                    <a:pt x="9855" y="14123"/>
                  </a:cubicBezTo>
                  <a:cubicBezTo>
                    <a:pt x="9855" y="13569"/>
                    <a:pt x="10260" y="13154"/>
                    <a:pt x="10800" y="13154"/>
                  </a:cubicBezTo>
                  <a:close/>
                  <a:moveTo>
                    <a:pt x="810" y="18277"/>
                  </a:moveTo>
                  <a:cubicBezTo>
                    <a:pt x="810" y="18000"/>
                    <a:pt x="945" y="17862"/>
                    <a:pt x="1080" y="17862"/>
                  </a:cubicBezTo>
                  <a:cubicBezTo>
                    <a:pt x="5130" y="17862"/>
                    <a:pt x="5130" y="17862"/>
                    <a:pt x="5130" y="17862"/>
                  </a:cubicBezTo>
                  <a:cubicBezTo>
                    <a:pt x="5265" y="17862"/>
                    <a:pt x="5400" y="18000"/>
                    <a:pt x="5400" y="18277"/>
                  </a:cubicBezTo>
                  <a:cubicBezTo>
                    <a:pt x="5400" y="20492"/>
                    <a:pt x="5400" y="20492"/>
                    <a:pt x="5400" y="20492"/>
                  </a:cubicBezTo>
                  <a:cubicBezTo>
                    <a:pt x="5400" y="20631"/>
                    <a:pt x="5265" y="20769"/>
                    <a:pt x="5130" y="20769"/>
                  </a:cubicBezTo>
                  <a:cubicBezTo>
                    <a:pt x="1080" y="20769"/>
                    <a:pt x="1080" y="20769"/>
                    <a:pt x="1080" y="20769"/>
                  </a:cubicBezTo>
                  <a:cubicBezTo>
                    <a:pt x="945" y="20769"/>
                    <a:pt x="810" y="20631"/>
                    <a:pt x="810" y="20492"/>
                  </a:cubicBezTo>
                  <a:lnTo>
                    <a:pt x="810" y="18277"/>
                  </a:lnTo>
                  <a:close/>
                  <a:moveTo>
                    <a:pt x="5670" y="12185"/>
                  </a:moveTo>
                  <a:cubicBezTo>
                    <a:pt x="5940" y="12185"/>
                    <a:pt x="6075" y="11908"/>
                    <a:pt x="6075" y="11769"/>
                  </a:cubicBezTo>
                  <a:cubicBezTo>
                    <a:pt x="6075" y="10246"/>
                    <a:pt x="6075" y="10246"/>
                    <a:pt x="6075" y="10246"/>
                  </a:cubicBezTo>
                  <a:cubicBezTo>
                    <a:pt x="6075" y="10108"/>
                    <a:pt x="6210" y="9831"/>
                    <a:pt x="6345" y="9831"/>
                  </a:cubicBezTo>
                  <a:cubicBezTo>
                    <a:pt x="7560" y="8723"/>
                    <a:pt x="8910" y="8031"/>
                    <a:pt x="9180" y="7892"/>
                  </a:cubicBezTo>
                  <a:cubicBezTo>
                    <a:pt x="9450" y="7754"/>
                    <a:pt x="9450" y="7615"/>
                    <a:pt x="9450" y="7338"/>
                  </a:cubicBezTo>
                  <a:cubicBezTo>
                    <a:pt x="9450" y="5262"/>
                    <a:pt x="9450" y="5262"/>
                    <a:pt x="9450" y="5262"/>
                  </a:cubicBezTo>
                  <a:cubicBezTo>
                    <a:pt x="9450" y="5123"/>
                    <a:pt x="9450" y="5123"/>
                    <a:pt x="9315" y="4985"/>
                  </a:cubicBezTo>
                  <a:cubicBezTo>
                    <a:pt x="9180" y="4846"/>
                    <a:pt x="9045" y="4708"/>
                    <a:pt x="9045" y="4569"/>
                  </a:cubicBezTo>
                  <a:cubicBezTo>
                    <a:pt x="9045" y="2354"/>
                    <a:pt x="9045" y="2354"/>
                    <a:pt x="9045" y="2354"/>
                  </a:cubicBezTo>
                  <a:cubicBezTo>
                    <a:pt x="9045" y="1523"/>
                    <a:pt x="9720" y="831"/>
                    <a:pt x="10530" y="831"/>
                  </a:cubicBezTo>
                  <a:cubicBezTo>
                    <a:pt x="11070" y="831"/>
                    <a:pt x="11070" y="831"/>
                    <a:pt x="11070" y="831"/>
                  </a:cubicBezTo>
                  <a:cubicBezTo>
                    <a:pt x="11880" y="831"/>
                    <a:pt x="12555" y="1523"/>
                    <a:pt x="12555" y="2354"/>
                  </a:cubicBezTo>
                  <a:cubicBezTo>
                    <a:pt x="12555" y="4569"/>
                    <a:pt x="12555" y="4569"/>
                    <a:pt x="12555" y="4569"/>
                  </a:cubicBezTo>
                  <a:cubicBezTo>
                    <a:pt x="12555" y="4708"/>
                    <a:pt x="12420" y="4846"/>
                    <a:pt x="12285" y="4985"/>
                  </a:cubicBezTo>
                  <a:cubicBezTo>
                    <a:pt x="12150" y="4985"/>
                    <a:pt x="12150" y="5123"/>
                    <a:pt x="12150" y="5262"/>
                  </a:cubicBezTo>
                  <a:cubicBezTo>
                    <a:pt x="12150" y="7338"/>
                    <a:pt x="12150" y="7338"/>
                    <a:pt x="12150" y="7338"/>
                  </a:cubicBezTo>
                  <a:cubicBezTo>
                    <a:pt x="12150" y="7615"/>
                    <a:pt x="12150" y="7754"/>
                    <a:pt x="12420" y="7892"/>
                  </a:cubicBezTo>
                  <a:cubicBezTo>
                    <a:pt x="12690" y="8031"/>
                    <a:pt x="14040" y="8723"/>
                    <a:pt x="15255" y="9831"/>
                  </a:cubicBezTo>
                  <a:cubicBezTo>
                    <a:pt x="15390" y="9831"/>
                    <a:pt x="15525" y="10108"/>
                    <a:pt x="15525" y="10246"/>
                  </a:cubicBezTo>
                  <a:cubicBezTo>
                    <a:pt x="15525" y="11769"/>
                    <a:pt x="15525" y="11769"/>
                    <a:pt x="15525" y="11769"/>
                  </a:cubicBezTo>
                  <a:cubicBezTo>
                    <a:pt x="15525" y="11908"/>
                    <a:pt x="15660" y="12185"/>
                    <a:pt x="15930" y="12185"/>
                  </a:cubicBezTo>
                  <a:cubicBezTo>
                    <a:pt x="16200" y="12185"/>
                    <a:pt x="16335" y="11908"/>
                    <a:pt x="16335" y="11769"/>
                  </a:cubicBezTo>
                  <a:cubicBezTo>
                    <a:pt x="16335" y="10246"/>
                    <a:pt x="16335" y="10246"/>
                    <a:pt x="16335" y="10246"/>
                  </a:cubicBezTo>
                  <a:cubicBezTo>
                    <a:pt x="16335" y="9831"/>
                    <a:pt x="16065" y="9415"/>
                    <a:pt x="15795" y="9138"/>
                  </a:cubicBezTo>
                  <a:cubicBezTo>
                    <a:pt x="14580" y="8169"/>
                    <a:pt x="13365" y="7477"/>
                    <a:pt x="12960" y="7200"/>
                  </a:cubicBezTo>
                  <a:cubicBezTo>
                    <a:pt x="12960" y="5538"/>
                    <a:pt x="12960" y="5538"/>
                    <a:pt x="12960" y="5538"/>
                  </a:cubicBezTo>
                  <a:cubicBezTo>
                    <a:pt x="13230" y="5262"/>
                    <a:pt x="13365" y="4846"/>
                    <a:pt x="13365" y="4569"/>
                  </a:cubicBezTo>
                  <a:cubicBezTo>
                    <a:pt x="13365" y="2354"/>
                    <a:pt x="13365" y="2354"/>
                    <a:pt x="13365" y="2354"/>
                  </a:cubicBezTo>
                  <a:cubicBezTo>
                    <a:pt x="13365" y="1108"/>
                    <a:pt x="12285" y="0"/>
                    <a:pt x="11070" y="0"/>
                  </a:cubicBezTo>
                  <a:cubicBezTo>
                    <a:pt x="10530" y="0"/>
                    <a:pt x="10530" y="0"/>
                    <a:pt x="10530" y="0"/>
                  </a:cubicBezTo>
                  <a:cubicBezTo>
                    <a:pt x="9315" y="0"/>
                    <a:pt x="8235" y="1108"/>
                    <a:pt x="8235" y="2354"/>
                  </a:cubicBezTo>
                  <a:cubicBezTo>
                    <a:pt x="8235" y="4569"/>
                    <a:pt x="8235" y="4569"/>
                    <a:pt x="8235" y="4569"/>
                  </a:cubicBezTo>
                  <a:cubicBezTo>
                    <a:pt x="8235" y="4846"/>
                    <a:pt x="8370" y="5262"/>
                    <a:pt x="8640" y="5538"/>
                  </a:cubicBezTo>
                  <a:cubicBezTo>
                    <a:pt x="8640" y="7200"/>
                    <a:pt x="8640" y="7200"/>
                    <a:pt x="8640" y="7200"/>
                  </a:cubicBezTo>
                  <a:cubicBezTo>
                    <a:pt x="8235" y="7477"/>
                    <a:pt x="7020" y="8169"/>
                    <a:pt x="5805" y="9138"/>
                  </a:cubicBezTo>
                  <a:cubicBezTo>
                    <a:pt x="5535" y="9415"/>
                    <a:pt x="5265" y="9831"/>
                    <a:pt x="5265" y="10246"/>
                  </a:cubicBezTo>
                  <a:cubicBezTo>
                    <a:pt x="5265" y="11769"/>
                    <a:pt x="5265" y="11769"/>
                    <a:pt x="5265" y="11769"/>
                  </a:cubicBezTo>
                  <a:cubicBezTo>
                    <a:pt x="5265" y="11908"/>
                    <a:pt x="5400" y="12185"/>
                    <a:pt x="5670" y="12185"/>
                  </a:cubicBezTo>
                  <a:close/>
                </a:path>
              </a:pathLst>
            </a:custGeom>
            <a:solidFill>
              <a:srgbClr val="5CBA99"/>
            </a:solidFill>
            <a:ln>
              <a:noFill/>
            </a:ln>
          </p:spPr>
          <p:txBody>
            <a:bodyPr anchorCtr="0" anchor="t" bIns="45700" lIns="45700" spcFirstLastPara="1" rIns="45700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73" name="Google Shape;6873;p2"/>
          <p:cNvSpPr txBox="1"/>
          <p:nvPr/>
        </p:nvSpPr>
        <p:spPr>
          <a:xfrm>
            <a:off x="4803857" y="4649192"/>
            <a:ext cx="1951262" cy="1051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20"/>
              <a:buFont typeface="Prompt"/>
              <a:buNone/>
            </a:pPr>
            <a:r>
              <a:rPr b="1" i="0" lang="en-US" sz="552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14%</a:t>
            </a:r>
            <a:endParaRPr/>
          </a:p>
        </p:txBody>
      </p:sp>
      <p:sp>
        <p:nvSpPr>
          <p:cNvPr id="6874" name="Google Shape;6874;p2"/>
          <p:cNvSpPr txBox="1"/>
          <p:nvPr/>
        </p:nvSpPr>
        <p:spPr>
          <a:xfrm>
            <a:off x="4018307" y="5663130"/>
            <a:ext cx="2971802" cy="6279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"/>
              <a:buNone/>
            </a:pP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Des français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mangent à leur poste de travail (contre 25% aux Etats-Unis et en Angleterre).</a:t>
            </a:r>
            <a:endParaRPr/>
          </a:p>
        </p:txBody>
      </p:sp>
      <p:sp>
        <p:nvSpPr>
          <p:cNvPr id="6875" name="Google Shape;6875;p2"/>
          <p:cNvSpPr/>
          <p:nvPr/>
        </p:nvSpPr>
        <p:spPr>
          <a:xfrm>
            <a:off x="4017349" y="4894061"/>
            <a:ext cx="546100" cy="500065"/>
          </a:xfrm>
          <a:custGeom>
            <a:rect b="b" l="l" r="r" t="t"/>
            <a:pathLst>
              <a:path extrusionOk="0" h="21600" w="21600">
                <a:moveTo>
                  <a:pt x="405" y="21600"/>
                </a:moveTo>
                <a:cubicBezTo>
                  <a:pt x="21195" y="21600"/>
                  <a:pt x="21195" y="21600"/>
                  <a:pt x="21195" y="21600"/>
                </a:cubicBezTo>
                <a:cubicBezTo>
                  <a:pt x="21195" y="21600"/>
                  <a:pt x="21195" y="21600"/>
                  <a:pt x="21195" y="21600"/>
                </a:cubicBezTo>
                <a:cubicBezTo>
                  <a:pt x="21465" y="21600"/>
                  <a:pt x="21600" y="21451"/>
                  <a:pt x="21600" y="21153"/>
                </a:cubicBezTo>
                <a:cubicBezTo>
                  <a:pt x="21600" y="21153"/>
                  <a:pt x="21600" y="21004"/>
                  <a:pt x="21600" y="21004"/>
                </a:cubicBezTo>
                <a:cubicBezTo>
                  <a:pt x="19575" y="16386"/>
                  <a:pt x="19575" y="16386"/>
                  <a:pt x="19575" y="16386"/>
                </a:cubicBezTo>
                <a:cubicBezTo>
                  <a:pt x="19575" y="4320"/>
                  <a:pt x="19575" y="4320"/>
                  <a:pt x="19575" y="4320"/>
                </a:cubicBezTo>
                <a:cubicBezTo>
                  <a:pt x="19575" y="4022"/>
                  <a:pt x="19305" y="3873"/>
                  <a:pt x="19170" y="3873"/>
                </a:cubicBezTo>
                <a:cubicBezTo>
                  <a:pt x="14715" y="3873"/>
                  <a:pt x="14715" y="3873"/>
                  <a:pt x="14715" y="3873"/>
                </a:cubicBezTo>
                <a:cubicBezTo>
                  <a:pt x="14445" y="3873"/>
                  <a:pt x="14310" y="4022"/>
                  <a:pt x="14310" y="4320"/>
                </a:cubicBezTo>
                <a:cubicBezTo>
                  <a:pt x="14310" y="4618"/>
                  <a:pt x="14445" y="4767"/>
                  <a:pt x="14715" y="4767"/>
                </a:cubicBezTo>
                <a:cubicBezTo>
                  <a:pt x="18765" y="4767"/>
                  <a:pt x="18765" y="4767"/>
                  <a:pt x="18765" y="4767"/>
                </a:cubicBezTo>
                <a:cubicBezTo>
                  <a:pt x="18765" y="16088"/>
                  <a:pt x="18765" y="16088"/>
                  <a:pt x="18765" y="16088"/>
                </a:cubicBezTo>
                <a:cubicBezTo>
                  <a:pt x="2835" y="16088"/>
                  <a:pt x="2835" y="16088"/>
                  <a:pt x="2835" y="16088"/>
                </a:cubicBezTo>
                <a:cubicBezTo>
                  <a:pt x="2835" y="4767"/>
                  <a:pt x="2835" y="4767"/>
                  <a:pt x="2835" y="4767"/>
                </a:cubicBezTo>
                <a:cubicBezTo>
                  <a:pt x="6885" y="4767"/>
                  <a:pt x="6885" y="4767"/>
                  <a:pt x="6885" y="4767"/>
                </a:cubicBezTo>
                <a:cubicBezTo>
                  <a:pt x="7020" y="4767"/>
                  <a:pt x="7290" y="4618"/>
                  <a:pt x="7290" y="4320"/>
                </a:cubicBezTo>
                <a:cubicBezTo>
                  <a:pt x="7290" y="4022"/>
                  <a:pt x="7020" y="3873"/>
                  <a:pt x="6885" y="3873"/>
                </a:cubicBezTo>
                <a:cubicBezTo>
                  <a:pt x="2430" y="3873"/>
                  <a:pt x="2430" y="3873"/>
                  <a:pt x="2430" y="3873"/>
                </a:cubicBezTo>
                <a:cubicBezTo>
                  <a:pt x="2295" y="3873"/>
                  <a:pt x="2025" y="4022"/>
                  <a:pt x="2025" y="4320"/>
                </a:cubicBezTo>
                <a:cubicBezTo>
                  <a:pt x="2025" y="16386"/>
                  <a:pt x="2025" y="16386"/>
                  <a:pt x="2025" y="16386"/>
                </a:cubicBezTo>
                <a:cubicBezTo>
                  <a:pt x="0" y="21004"/>
                  <a:pt x="0" y="21004"/>
                  <a:pt x="0" y="21004"/>
                </a:cubicBezTo>
                <a:cubicBezTo>
                  <a:pt x="0" y="21153"/>
                  <a:pt x="0" y="21302"/>
                  <a:pt x="0" y="21451"/>
                </a:cubicBezTo>
                <a:cubicBezTo>
                  <a:pt x="135" y="21600"/>
                  <a:pt x="270" y="21600"/>
                  <a:pt x="405" y="21600"/>
                </a:cubicBezTo>
                <a:close/>
                <a:moveTo>
                  <a:pt x="8100" y="20706"/>
                </a:moveTo>
                <a:cubicBezTo>
                  <a:pt x="8370" y="19961"/>
                  <a:pt x="8370" y="19961"/>
                  <a:pt x="8370" y="19961"/>
                </a:cubicBezTo>
                <a:cubicBezTo>
                  <a:pt x="13230" y="19961"/>
                  <a:pt x="13230" y="19961"/>
                  <a:pt x="13230" y="19961"/>
                </a:cubicBezTo>
                <a:cubicBezTo>
                  <a:pt x="13500" y="20706"/>
                  <a:pt x="13500" y="20706"/>
                  <a:pt x="13500" y="20706"/>
                </a:cubicBezTo>
                <a:lnTo>
                  <a:pt x="8100" y="20706"/>
                </a:lnTo>
                <a:close/>
                <a:moveTo>
                  <a:pt x="2700" y="16982"/>
                </a:moveTo>
                <a:cubicBezTo>
                  <a:pt x="18900" y="16982"/>
                  <a:pt x="18900" y="16982"/>
                  <a:pt x="18900" y="16982"/>
                </a:cubicBezTo>
                <a:cubicBezTo>
                  <a:pt x="20520" y="20706"/>
                  <a:pt x="20520" y="20706"/>
                  <a:pt x="20520" y="20706"/>
                </a:cubicBezTo>
                <a:cubicBezTo>
                  <a:pt x="14445" y="20706"/>
                  <a:pt x="14445" y="20706"/>
                  <a:pt x="14445" y="20706"/>
                </a:cubicBezTo>
                <a:cubicBezTo>
                  <a:pt x="13770" y="19366"/>
                  <a:pt x="13770" y="19366"/>
                  <a:pt x="13770" y="19366"/>
                </a:cubicBezTo>
                <a:cubicBezTo>
                  <a:pt x="13770" y="19217"/>
                  <a:pt x="13635" y="19068"/>
                  <a:pt x="13500" y="19068"/>
                </a:cubicBezTo>
                <a:cubicBezTo>
                  <a:pt x="8100" y="19068"/>
                  <a:pt x="8100" y="19068"/>
                  <a:pt x="8100" y="19068"/>
                </a:cubicBezTo>
                <a:cubicBezTo>
                  <a:pt x="7965" y="19068"/>
                  <a:pt x="7830" y="19217"/>
                  <a:pt x="7830" y="19366"/>
                </a:cubicBezTo>
                <a:cubicBezTo>
                  <a:pt x="7155" y="20706"/>
                  <a:pt x="7155" y="20706"/>
                  <a:pt x="7155" y="20706"/>
                </a:cubicBezTo>
                <a:cubicBezTo>
                  <a:pt x="1080" y="20706"/>
                  <a:pt x="1080" y="20706"/>
                  <a:pt x="1080" y="20706"/>
                </a:cubicBezTo>
                <a:lnTo>
                  <a:pt x="2700" y="16982"/>
                </a:lnTo>
                <a:close/>
                <a:moveTo>
                  <a:pt x="13095" y="1639"/>
                </a:moveTo>
                <a:cubicBezTo>
                  <a:pt x="13095" y="745"/>
                  <a:pt x="12420" y="0"/>
                  <a:pt x="11610" y="0"/>
                </a:cubicBezTo>
                <a:cubicBezTo>
                  <a:pt x="9990" y="0"/>
                  <a:pt x="9990" y="0"/>
                  <a:pt x="9990" y="0"/>
                </a:cubicBezTo>
                <a:cubicBezTo>
                  <a:pt x="9180" y="0"/>
                  <a:pt x="8505" y="745"/>
                  <a:pt x="8505" y="1639"/>
                </a:cubicBezTo>
                <a:cubicBezTo>
                  <a:pt x="8505" y="2830"/>
                  <a:pt x="8505" y="2830"/>
                  <a:pt x="8505" y="2830"/>
                </a:cubicBezTo>
                <a:cubicBezTo>
                  <a:pt x="8505" y="2830"/>
                  <a:pt x="8505" y="2830"/>
                  <a:pt x="8505" y="2830"/>
                </a:cubicBezTo>
                <a:cubicBezTo>
                  <a:pt x="8505" y="2830"/>
                  <a:pt x="8505" y="2979"/>
                  <a:pt x="8505" y="2979"/>
                </a:cubicBezTo>
                <a:cubicBezTo>
                  <a:pt x="8505" y="11619"/>
                  <a:pt x="8505" y="11619"/>
                  <a:pt x="8505" y="11619"/>
                </a:cubicBezTo>
                <a:cubicBezTo>
                  <a:pt x="8505" y="11619"/>
                  <a:pt x="8505" y="11619"/>
                  <a:pt x="8505" y="11619"/>
                </a:cubicBezTo>
                <a:cubicBezTo>
                  <a:pt x="8505" y="11619"/>
                  <a:pt x="8505" y="11768"/>
                  <a:pt x="8505" y="11768"/>
                </a:cubicBezTo>
                <a:cubicBezTo>
                  <a:pt x="8505" y="11768"/>
                  <a:pt x="8505" y="11768"/>
                  <a:pt x="8505" y="11768"/>
                </a:cubicBezTo>
                <a:cubicBezTo>
                  <a:pt x="8505" y="11768"/>
                  <a:pt x="8505" y="11768"/>
                  <a:pt x="8505" y="11768"/>
                </a:cubicBezTo>
                <a:cubicBezTo>
                  <a:pt x="8505" y="11768"/>
                  <a:pt x="8505" y="11768"/>
                  <a:pt x="8505" y="11768"/>
                </a:cubicBezTo>
                <a:cubicBezTo>
                  <a:pt x="8640" y="11917"/>
                  <a:pt x="8640" y="11917"/>
                  <a:pt x="8640" y="11917"/>
                </a:cubicBezTo>
                <a:cubicBezTo>
                  <a:pt x="8640" y="11917"/>
                  <a:pt x="8640" y="11917"/>
                  <a:pt x="8640" y="11917"/>
                </a:cubicBezTo>
                <a:cubicBezTo>
                  <a:pt x="8640" y="11917"/>
                  <a:pt x="8640" y="11917"/>
                  <a:pt x="8640" y="11917"/>
                </a:cubicBezTo>
                <a:cubicBezTo>
                  <a:pt x="10530" y="14599"/>
                  <a:pt x="10530" y="14599"/>
                  <a:pt x="10530" y="14599"/>
                </a:cubicBezTo>
                <a:cubicBezTo>
                  <a:pt x="10530" y="14748"/>
                  <a:pt x="10665" y="14748"/>
                  <a:pt x="10800" y="14748"/>
                </a:cubicBezTo>
                <a:cubicBezTo>
                  <a:pt x="10935" y="14748"/>
                  <a:pt x="11070" y="14748"/>
                  <a:pt x="11070" y="14599"/>
                </a:cubicBezTo>
                <a:cubicBezTo>
                  <a:pt x="12960" y="11917"/>
                  <a:pt x="12960" y="11917"/>
                  <a:pt x="12960" y="11917"/>
                </a:cubicBezTo>
                <a:cubicBezTo>
                  <a:pt x="12960" y="11917"/>
                  <a:pt x="12960" y="11917"/>
                  <a:pt x="12960" y="11917"/>
                </a:cubicBezTo>
                <a:cubicBezTo>
                  <a:pt x="12960" y="11917"/>
                  <a:pt x="12960" y="11917"/>
                  <a:pt x="12960" y="11917"/>
                </a:cubicBezTo>
                <a:cubicBezTo>
                  <a:pt x="13095" y="11917"/>
                  <a:pt x="13095" y="11917"/>
                  <a:pt x="13095" y="11768"/>
                </a:cubicBezTo>
                <a:cubicBezTo>
                  <a:pt x="13095" y="11768"/>
                  <a:pt x="13095" y="11768"/>
                  <a:pt x="13095" y="11768"/>
                </a:cubicBezTo>
                <a:cubicBezTo>
                  <a:pt x="13095" y="11768"/>
                  <a:pt x="13095" y="11768"/>
                  <a:pt x="13095" y="11768"/>
                </a:cubicBezTo>
                <a:cubicBezTo>
                  <a:pt x="13095" y="11768"/>
                  <a:pt x="13095" y="11768"/>
                  <a:pt x="13095" y="11768"/>
                </a:cubicBezTo>
                <a:cubicBezTo>
                  <a:pt x="13095" y="11768"/>
                  <a:pt x="13095" y="11619"/>
                  <a:pt x="13095" y="11619"/>
                </a:cubicBezTo>
                <a:cubicBezTo>
                  <a:pt x="13095" y="11619"/>
                  <a:pt x="13095" y="11619"/>
                  <a:pt x="13095" y="11619"/>
                </a:cubicBezTo>
                <a:cubicBezTo>
                  <a:pt x="13095" y="2979"/>
                  <a:pt x="13095" y="2979"/>
                  <a:pt x="13095" y="2979"/>
                </a:cubicBezTo>
                <a:cubicBezTo>
                  <a:pt x="13095" y="2979"/>
                  <a:pt x="13095" y="2830"/>
                  <a:pt x="13095" y="2830"/>
                </a:cubicBezTo>
                <a:cubicBezTo>
                  <a:pt x="13095" y="2830"/>
                  <a:pt x="13095" y="2830"/>
                  <a:pt x="13095" y="2830"/>
                </a:cubicBezTo>
                <a:cubicBezTo>
                  <a:pt x="13095" y="1639"/>
                  <a:pt x="13095" y="1639"/>
                  <a:pt x="13095" y="1639"/>
                </a:cubicBezTo>
                <a:cubicBezTo>
                  <a:pt x="13095" y="1639"/>
                  <a:pt x="13095" y="1639"/>
                  <a:pt x="13095" y="1639"/>
                </a:cubicBezTo>
                <a:close/>
                <a:moveTo>
                  <a:pt x="9315" y="3277"/>
                </a:moveTo>
                <a:cubicBezTo>
                  <a:pt x="10395" y="3277"/>
                  <a:pt x="10395" y="3277"/>
                  <a:pt x="10395" y="3277"/>
                </a:cubicBezTo>
                <a:cubicBezTo>
                  <a:pt x="10395" y="11172"/>
                  <a:pt x="10395" y="11172"/>
                  <a:pt x="10395" y="11172"/>
                </a:cubicBezTo>
                <a:cubicBezTo>
                  <a:pt x="9315" y="11172"/>
                  <a:pt x="9315" y="11172"/>
                  <a:pt x="9315" y="11172"/>
                </a:cubicBezTo>
                <a:lnTo>
                  <a:pt x="9315" y="3277"/>
                </a:lnTo>
                <a:close/>
                <a:moveTo>
                  <a:pt x="11205" y="3277"/>
                </a:moveTo>
                <a:cubicBezTo>
                  <a:pt x="12285" y="3277"/>
                  <a:pt x="12285" y="3277"/>
                  <a:pt x="12285" y="3277"/>
                </a:cubicBezTo>
                <a:cubicBezTo>
                  <a:pt x="12285" y="11172"/>
                  <a:pt x="12285" y="11172"/>
                  <a:pt x="12285" y="11172"/>
                </a:cubicBezTo>
                <a:cubicBezTo>
                  <a:pt x="11205" y="11172"/>
                  <a:pt x="11205" y="11172"/>
                  <a:pt x="11205" y="11172"/>
                </a:cubicBezTo>
                <a:lnTo>
                  <a:pt x="11205" y="3277"/>
                </a:lnTo>
                <a:close/>
                <a:moveTo>
                  <a:pt x="9315" y="1639"/>
                </a:moveTo>
                <a:cubicBezTo>
                  <a:pt x="9315" y="1192"/>
                  <a:pt x="9585" y="894"/>
                  <a:pt x="9990" y="894"/>
                </a:cubicBezTo>
                <a:cubicBezTo>
                  <a:pt x="11610" y="894"/>
                  <a:pt x="11610" y="894"/>
                  <a:pt x="11610" y="894"/>
                </a:cubicBezTo>
                <a:cubicBezTo>
                  <a:pt x="12015" y="894"/>
                  <a:pt x="12285" y="1192"/>
                  <a:pt x="12285" y="1639"/>
                </a:cubicBezTo>
                <a:cubicBezTo>
                  <a:pt x="12285" y="2383"/>
                  <a:pt x="12285" y="2383"/>
                  <a:pt x="12285" y="2383"/>
                </a:cubicBezTo>
                <a:cubicBezTo>
                  <a:pt x="9315" y="2383"/>
                  <a:pt x="9315" y="2383"/>
                  <a:pt x="9315" y="2383"/>
                </a:cubicBezTo>
                <a:cubicBezTo>
                  <a:pt x="9315" y="1639"/>
                  <a:pt x="9315" y="1639"/>
                  <a:pt x="9315" y="1639"/>
                </a:cubicBezTo>
                <a:close/>
                <a:moveTo>
                  <a:pt x="10800" y="13705"/>
                </a:moveTo>
                <a:cubicBezTo>
                  <a:pt x="9720" y="12066"/>
                  <a:pt x="9720" y="12066"/>
                  <a:pt x="9720" y="12066"/>
                </a:cubicBezTo>
                <a:cubicBezTo>
                  <a:pt x="11880" y="12066"/>
                  <a:pt x="11880" y="12066"/>
                  <a:pt x="11880" y="12066"/>
                </a:cubicBezTo>
                <a:lnTo>
                  <a:pt x="10800" y="13705"/>
                </a:lnTo>
                <a:close/>
              </a:path>
            </a:pathLst>
          </a:custGeom>
          <a:solidFill>
            <a:srgbClr val="5CBA99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6" name="Google Shape;6876;p2"/>
          <p:cNvSpPr/>
          <p:nvPr/>
        </p:nvSpPr>
        <p:spPr>
          <a:xfrm>
            <a:off x="7658443" y="4868661"/>
            <a:ext cx="464334" cy="550865"/>
          </a:xfrm>
          <a:custGeom>
            <a:rect b="b" l="l" r="r" t="t"/>
            <a:pathLst>
              <a:path extrusionOk="0" h="21600" w="20990">
                <a:moveTo>
                  <a:pt x="312" y="10935"/>
                </a:moveTo>
                <a:cubicBezTo>
                  <a:pt x="466" y="11745"/>
                  <a:pt x="1084" y="12690"/>
                  <a:pt x="1238" y="12825"/>
                </a:cubicBezTo>
                <a:cubicBezTo>
                  <a:pt x="1238" y="13095"/>
                  <a:pt x="1392" y="13230"/>
                  <a:pt x="1392" y="13500"/>
                </a:cubicBezTo>
                <a:cubicBezTo>
                  <a:pt x="2164" y="20790"/>
                  <a:pt x="2164" y="20790"/>
                  <a:pt x="2164" y="20790"/>
                </a:cubicBezTo>
                <a:cubicBezTo>
                  <a:pt x="2318" y="21330"/>
                  <a:pt x="2781" y="21600"/>
                  <a:pt x="3244" y="21600"/>
                </a:cubicBezTo>
                <a:cubicBezTo>
                  <a:pt x="4632" y="21600"/>
                  <a:pt x="4632" y="21600"/>
                  <a:pt x="4632" y="21600"/>
                </a:cubicBezTo>
                <a:cubicBezTo>
                  <a:pt x="5249" y="21600"/>
                  <a:pt x="5558" y="21330"/>
                  <a:pt x="5712" y="20790"/>
                </a:cubicBezTo>
                <a:cubicBezTo>
                  <a:pt x="6484" y="13500"/>
                  <a:pt x="6484" y="13500"/>
                  <a:pt x="6484" y="13500"/>
                </a:cubicBezTo>
                <a:cubicBezTo>
                  <a:pt x="6484" y="13230"/>
                  <a:pt x="6638" y="13095"/>
                  <a:pt x="6792" y="12825"/>
                </a:cubicBezTo>
                <a:cubicBezTo>
                  <a:pt x="6792" y="12555"/>
                  <a:pt x="6792" y="12420"/>
                  <a:pt x="6484" y="12285"/>
                </a:cubicBezTo>
                <a:cubicBezTo>
                  <a:pt x="6329" y="12150"/>
                  <a:pt x="6021" y="12285"/>
                  <a:pt x="5866" y="12555"/>
                </a:cubicBezTo>
                <a:cubicBezTo>
                  <a:pt x="5712" y="12825"/>
                  <a:pt x="5712" y="13095"/>
                  <a:pt x="5558" y="13500"/>
                </a:cubicBezTo>
                <a:cubicBezTo>
                  <a:pt x="4786" y="20790"/>
                  <a:pt x="4786" y="20790"/>
                  <a:pt x="4786" y="20790"/>
                </a:cubicBezTo>
                <a:cubicBezTo>
                  <a:pt x="4786" y="20790"/>
                  <a:pt x="4786" y="20790"/>
                  <a:pt x="4632" y="20790"/>
                </a:cubicBezTo>
                <a:cubicBezTo>
                  <a:pt x="3244" y="20790"/>
                  <a:pt x="3244" y="20790"/>
                  <a:pt x="3244" y="20790"/>
                </a:cubicBezTo>
                <a:cubicBezTo>
                  <a:pt x="3244" y="20790"/>
                  <a:pt x="3089" y="20790"/>
                  <a:pt x="3089" y="20790"/>
                </a:cubicBezTo>
                <a:cubicBezTo>
                  <a:pt x="2318" y="13500"/>
                  <a:pt x="2318" y="13500"/>
                  <a:pt x="2318" y="13500"/>
                </a:cubicBezTo>
                <a:cubicBezTo>
                  <a:pt x="2318" y="13095"/>
                  <a:pt x="2164" y="12825"/>
                  <a:pt x="2009" y="12420"/>
                </a:cubicBezTo>
                <a:cubicBezTo>
                  <a:pt x="2009" y="12420"/>
                  <a:pt x="2009" y="12420"/>
                  <a:pt x="2009" y="12420"/>
                </a:cubicBezTo>
                <a:cubicBezTo>
                  <a:pt x="2009" y="12420"/>
                  <a:pt x="1392" y="11475"/>
                  <a:pt x="1084" y="10800"/>
                </a:cubicBezTo>
                <a:cubicBezTo>
                  <a:pt x="929" y="9990"/>
                  <a:pt x="775" y="8370"/>
                  <a:pt x="1084" y="8100"/>
                </a:cubicBezTo>
                <a:cubicBezTo>
                  <a:pt x="1238" y="7965"/>
                  <a:pt x="1238" y="7830"/>
                  <a:pt x="1392" y="7830"/>
                </a:cubicBezTo>
                <a:cubicBezTo>
                  <a:pt x="1855" y="7560"/>
                  <a:pt x="2318" y="7290"/>
                  <a:pt x="2626" y="7155"/>
                </a:cubicBezTo>
                <a:cubicBezTo>
                  <a:pt x="3552" y="8370"/>
                  <a:pt x="3552" y="8370"/>
                  <a:pt x="3552" y="8370"/>
                </a:cubicBezTo>
                <a:cubicBezTo>
                  <a:pt x="3706" y="8505"/>
                  <a:pt x="3861" y="8640"/>
                  <a:pt x="4015" y="8640"/>
                </a:cubicBezTo>
                <a:cubicBezTo>
                  <a:pt x="4015" y="8640"/>
                  <a:pt x="4169" y="8505"/>
                  <a:pt x="4324" y="8370"/>
                </a:cubicBezTo>
                <a:cubicBezTo>
                  <a:pt x="5558" y="6885"/>
                  <a:pt x="5558" y="6885"/>
                  <a:pt x="5558" y="6885"/>
                </a:cubicBezTo>
                <a:cubicBezTo>
                  <a:pt x="5712" y="6750"/>
                  <a:pt x="5712" y="6480"/>
                  <a:pt x="5404" y="6345"/>
                </a:cubicBezTo>
                <a:cubicBezTo>
                  <a:pt x="5249" y="6210"/>
                  <a:pt x="4941" y="6345"/>
                  <a:pt x="4786" y="6480"/>
                </a:cubicBezTo>
                <a:cubicBezTo>
                  <a:pt x="4015" y="7560"/>
                  <a:pt x="4015" y="7560"/>
                  <a:pt x="4015" y="7560"/>
                </a:cubicBezTo>
                <a:cubicBezTo>
                  <a:pt x="3089" y="6480"/>
                  <a:pt x="3089" y="6480"/>
                  <a:pt x="3089" y="6480"/>
                </a:cubicBezTo>
                <a:cubicBezTo>
                  <a:pt x="2935" y="6345"/>
                  <a:pt x="2781" y="6210"/>
                  <a:pt x="2472" y="6345"/>
                </a:cubicBezTo>
                <a:cubicBezTo>
                  <a:pt x="2472" y="6345"/>
                  <a:pt x="1546" y="6615"/>
                  <a:pt x="929" y="7155"/>
                </a:cubicBezTo>
                <a:cubicBezTo>
                  <a:pt x="621" y="7290"/>
                  <a:pt x="621" y="7425"/>
                  <a:pt x="312" y="7560"/>
                </a:cubicBezTo>
                <a:cubicBezTo>
                  <a:pt x="-305" y="8100"/>
                  <a:pt x="158" y="10395"/>
                  <a:pt x="312" y="10935"/>
                </a:cubicBezTo>
                <a:close/>
                <a:moveTo>
                  <a:pt x="3861" y="5805"/>
                </a:moveTo>
                <a:cubicBezTo>
                  <a:pt x="3861" y="5805"/>
                  <a:pt x="3861" y="5805"/>
                  <a:pt x="3861" y="5805"/>
                </a:cubicBezTo>
                <a:cubicBezTo>
                  <a:pt x="4015" y="5805"/>
                  <a:pt x="4015" y="5805"/>
                  <a:pt x="4015" y="5805"/>
                </a:cubicBezTo>
                <a:cubicBezTo>
                  <a:pt x="4015" y="5805"/>
                  <a:pt x="4015" y="5805"/>
                  <a:pt x="4015" y="5805"/>
                </a:cubicBezTo>
                <a:cubicBezTo>
                  <a:pt x="4632" y="5805"/>
                  <a:pt x="5095" y="5670"/>
                  <a:pt x="5404" y="5265"/>
                </a:cubicBezTo>
                <a:cubicBezTo>
                  <a:pt x="6175" y="4590"/>
                  <a:pt x="6021" y="3240"/>
                  <a:pt x="6021" y="3105"/>
                </a:cubicBezTo>
                <a:cubicBezTo>
                  <a:pt x="6021" y="1755"/>
                  <a:pt x="4941" y="1350"/>
                  <a:pt x="4015" y="1350"/>
                </a:cubicBezTo>
                <a:cubicBezTo>
                  <a:pt x="4015" y="1350"/>
                  <a:pt x="4015" y="1350"/>
                  <a:pt x="4015" y="1350"/>
                </a:cubicBezTo>
                <a:cubicBezTo>
                  <a:pt x="3861" y="1350"/>
                  <a:pt x="3861" y="1350"/>
                  <a:pt x="3861" y="1350"/>
                </a:cubicBezTo>
                <a:cubicBezTo>
                  <a:pt x="2935" y="1350"/>
                  <a:pt x="1855" y="1755"/>
                  <a:pt x="1855" y="3105"/>
                </a:cubicBezTo>
                <a:cubicBezTo>
                  <a:pt x="1855" y="3240"/>
                  <a:pt x="1701" y="4590"/>
                  <a:pt x="2472" y="5265"/>
                </a:cubicBezTo>
                <a:cubicBezTo>
                  <a:pt x="2781" y="5670"/>
                  <a:pt x="3244" y="5805"/>
                  <a:pt x="3861" y="5805"/>
                </a:cubicBezTo>
                <a:close/>
                <a:moveTo>
                  <a:pt x="2781" y="3240"/>
                </a:moveTo>
                <a:cubicBezTo>
                  <a:pt x="2781" y="3240"/>
                  <a:pt x="2781" y="3240"/>
                  <a:pt x="2781" y="3240"/>
                </a:cubicBezTo>
                <a:cubicBezTo>
                  <a:pt x="2781" y="2295"/>
                  <a:pt x="3552" y="2025"/>
                  <a:pt x="3861" y="2025"/>
                </a:cubicBezTo>
                <a:cubicBezTo>
                  <a:pt x="3861" y="2025"/>
                  <a:pt x="3861" y="2025"/>
                  <a:pt x="3861" y="2025"/>
                </a:cubicBezTo>
                <a:cubicBezTo>
                  <a:pt x="3861" y="2025"/>
                  <a:pt x="4015" y="2025"/>
                  <a:pt x="4015" y="2025"/>
                </a:cubicBezTo>
                <a:cubicBezTo>
                  <a:pt x="4015" y="2025"/>
                  <a:pt x="4015" y="2025"/>
                  <a:pt x="4015" y="2025"/>
                </a:cubicBezTo>
                <a:cubicBezTo>
                  <a:pt x="4324" y="2025"/>
                  <a:pt x="5095" y="2295"/>
                  <a:pt x="5095" y="3240"/>
                </a:cubicBezTo>
                <a:cubicBezTo>
                  <a:pt x="5095" y="3240"/>
                  <a:pt x="5095" y="3240"/>
                  <a:pt x="5095" y="3240"/>
                </a:cubicBezTo>
                <a:cubicBezTo>
                  <a:pt x="5095" y="3510"/>
                  <a:pt x="5095" y="4320"/>
                  <a:pt x="4786" y="4725"/>
                </a:cubicBezTo>
                <a:cubicBezTo>
                  <a:pt x="4478" y="4860"/>
                  <a:pt x="4324" y="4995"/>
                  <a:pt x="4015" y="4995"/>
                </a:cubicBezTo>
                <a:cubicBezTo>
                  <a:pt x="4015" y="4995"/>
                  <a:pt x="4015" y="4995"/>
                  <a:pt x="3861" y="4995"/>
                </a:cubicBezTo>
                <a:cubicBezTo>
                  <a:pt x="3861" y="4995"/>
                  <a:pt x="3861" y="4995"/>
                  <a:pt x="3861" y="4995"/>
                </a:cubicBezTo>
                <a:cubicBezTo>
                  <a:pt x="3552" y="4995"/>
                  <a:pt x="3398" y="4860"/>
                  <a:pt x="3089" y="4725"/>
                </a:cubicBezTo>
                <a:cubicBezTo>
                  <a:pt x="2781" y="4320"/>
                  <a:pt x="2781" y="3510"/>
                  <a:pt x="2781" y="3240"/>
                </a:cubicBezTo>
                <a:close/>
                <a:moveTo>
                  <a:pt x="14506" y="12285"/>
                </a:moveTo>
                <a:cubicBezTo>
                  <a:pt x="14198" y="12420"/>
                  <a:pt x="14198" y="12555"/>
                  <a:pt x="14198" y="12825"/>
                </a:cubicBezTo>
                <a:cubicBezTo>
                  <a:pt x="14352" y="13095"/>
                  <a:pt x="14506" y="13230"/>
                  <a:pt x="14506" y="13500"/>
                </a:cubicBezTo>
                <a:cubicBezTo>
                  <a:pt x="15278" y="20790"/>
                  <a:pt x="15278" y="20790"/>
                  <a:pt x="15278" y="20790"/>
                </a:cubicBezTo>
                <a:cubicBezTo>
                  <a:pt x="15432" y="21330"/>
                  <a:pt x="15741" y="21600"/>
                  <a:pt x="16358" y="21600"/>
                </a:cubicBezTo>
                <a:cubicBezTo>
                  <a:pt x="17746" y="21600"/>
                  <a:pt x="17746" y="21600"/>
                  <a:pt x="17746" y="21600"/>
                </a:cubicBezTo>
                <a:cubicBezTo>
                  <a:pt x="18209" y="21600"/>
                  <a:pt x="18672" y="21330"/>
                  <a:pt x="18672" y="20790"/>
                </a:cubicBezTo>
                <a:cubicBezTo>
                  <a:pt x="19598" y="13500"/>
                  <a:pt x="19598" y="13500"/>
                  <a:pt x="19598" y="13500"/>
                </a:cubicBezTo>
                <a:cubicBezTo>
                  <a:pt x="19598" y="13230"/>
                  <a:pt x="19752" y="13095"/>
                  <a:pt x="19752" y="12825"/>
                </a:cubicBezTo>
                <a:cubicBezTo>
                  <a:pt x="19906" y="12690"/>
                  <a:pt x="20524" y="11745"/>
                  <a:pt x="20678" y="10935"/>
                </a:cubicBezTo>
                <a:cubicBezTo>
                  <a:pt x="20832" y="10395"/>
                  <a:pt x="21295" y="8100"/>
                  <a:pt x="20678" y="7560"/>
                </a:cubicBezTo>
                <a:cubicBezTo>
                  <a:pt x="20369" y="7425"/>
                  <a:pt x="20369" y="7290"/>
                  <a:pt x="20061" y="7155"/>
                </a:cubicBezTo>
                <a:cubicBezTo>
                  <a:pt x="19444" y="6615"/>
                  <a:pt x="18518" y="6345"/>
                  <a:pt x="18518" y="6345"/>
                </a:cubicBezTo>
                <a:cubicBezTo>
                  <a:pt x="18209" y="6210"/>
                  <a:pt x="18055" y="6345"/>
                  <a:pt x="17901" y="6480"/>
                </a:cubicBezTo>
                <a:cubicBezTo>
                  <a:pt x="16975" y="7560"/>
                  <a:pt x="16975" y="7560"/>
                  <a:pt x="16975" y="7560"/>
                </a:cubicBezTo>
                <a:cubicBezTo>
                  <a:pt x="16204" y="6480"/>
                  <a:pt x="16204" y="6480"/>
                  <a:pt x="16204" y="6480"/>
                </a:cubicBezTo>
                <a:cubicBezTo>
                  <a:pt x="16049" y="6345"/>
                  <a:pt x="15741" y="6210"/>
                  <a:pt x="15586" y="6345"/>
                </a:cubicBezTo>
                <a:cubicBezTo>
                  <a:pt x="15278" y="6480"/>
                  <a:pt x="15278" y="6750"/>
                  <a:pt x="15432" y="6885"/>
                </a:cubicBezTo>
                <a:cubicBezTo>
                  <a:pt x="16666" y="8370"/>
                  <a:pt x="16666" y="8370"/>
                  <a:pt x="16666" y="8370"/>
                </a:cubicBezTo>
                <a:cubicBezTo>
                  <a:pt x="16821" y="8505"/>
                  <a:pt x="16821" y="8640"/>
                  <a:pt x="16975" y="8640"/>
                </a:cubicBezTo>
                <a:cubicBezTo>
                  <a:pt x="17129" y="8640"/>
                  <a:pt x="17284" y="8505"/>
                  <a:pt x="17438" y="8370"/>
                </a:cubicBezTo>
                <a:cubicBezTo>
                  <a:pt x="18364" y="7155"/>
                  <a:pt x="18364" y="7155"/>
                  <a:pt x="18364" y="7155"/>
                </a:cubicBezTo>
                <a:cubicBezTo>
                  <a:pt x="18672" y="7290"/>
                  <a:pt x="19135" y="7560"/>
                  <a:pt x="19598" y="7830"/>
                </a:cubicBezTo>
                <a:cubicBezTo>
                  <a:pt x="19752" y="7830"/>
                  <a:pt x="19752" y="7965"/>
                  <a:pt x="19906" y="8100"/>
                </a:cubicBezTo>
                <a:cubicBezTo>
                  <a:pt x="20061" y="8370"/>
                  <a:pt x="20061" y="9990"/>
                  <a:pt x="19906" y="10800"/>
                </a:cubicBezTo>
                <a:cubicBezTo>
                  <a:pt x="19598" y="11475"/>
                  <a:pt x="18981" y="12420"/>
                  <a:pt x="18981" y="12420"/>
                </a:cubicBezTo>
                <a:cubicBezTo>
                  <a:pt x="18981" y="12420"/>
                  <a:pt x="18981" y="12420"/>
                  <a:pt x="18981" y="12555"/>
                </a:cubicBezTo>
                <a:cubicBezTo>
                  <a:pt x="18826" y="12825"/>
                  <a:pt x="18672" y="13095"/>
                  <a:pt x="18672" y="13500"/>
                </a:cubicBezTo>
                <a:cubicBezTo>
                  <a:pt x="17901" y="20790"/>
                  <a:pt x="17901" y="20790"/>
                  <a:pt x="17901" y="20790"/>
                </a:cubicBezTo>
                <a:cubicBezTo>
                  <a:pt x="17746" y="20790"/>
                  <a:pt x="17746" y="20790"/>
                  <a:pt x="17746" y="20790"/>
                </a:cubicBezTo>
                <a:cubicBezTo>
                  <a:pt x="16358" y="20790"/>
                  <a:pt x="16358" y="20790"/>
                  <a:pt x="16358" y="20790"/>
                </a:cubicBezTo>
                <a:cubicBezTo>
                  <a:pt x="16204" y="20790"/>
                  <a:pt x="16204" y="20790"/>
                  <a:pt x="16204" y="20790"/>
                </a:cubicBezTo>
                <a:cubicBezTo>
                  <a:pt x="15432" y="13500"/>
                  <a:pt x="15432" y="13500"/>
                  <a:pt x="15432" y="13500"/>
                </a:cubicBezTo>
                <a:cubicBezTo>
                  <a:pt x="15278" y="13095"/>
                  <a:pt x="15278" y="12825"/>
                  <a:pt x="15124" y="12555"/>
                </a:cubicBezTo>
                <a:cubicBezTo>
                  <a:pt x="14969" y="12285"/>
                  <a:pt x="14661" y="12150"/>
                  <a:pt x="14506" y="12285"/>
                </a:cubicBezTo>
                <a:close/>
                <a:moveTo>
                  <a:pt x="16975" y="5805"/>
                </a:moveTo>
                <a:cubicBezTo>
                  <a:pt x="16975" y="5805"/>
                  <a:pt x="16975" y="5805"/>
                  <a:pt x="16975" y="5805"/>
                </a:cubicBezTo>
                <a:cubicBezTo>
                  <a:pt x="16975" y="5805"/>
                  <a:pt x="16975" y="5805"/>
                  <a:pt x="16975" y="5805"/>
                </a:cubicBezTo>
                <a:cubicBezTo>
                  <a:pt x="17129" y="5805"/>
                  <a:pt x="17129" y="5805"/>
                  <a:pt x="17129" y="5805"/>
                </a:cubicBezTo>
                <a:cubicBezTo>
                  <a:pt x="17592" y="5805"/>
                  <a:pt x="18209" y="5670"/>
                  <a:pt x="18518" y="5265"/>
                </a:cubicBezTo>
                <a:cubicBezTo>
                  <a:pt x="19289" y="4590"/>
                  <a:pt x="19135" y="3240"/>
                  <a:pt x="19135" y="3105"/>
                </a:cubicBezTo>
                <a:cubicBezTo>
                  <a:pt x="19135" y="1755"/>
                  <a:pt x="18055" y="1350"/>
                  <a:pt x="17129" y="1350"/>
                </a:cubicBezTo>
                <a:cubicBezTo>
                  <a:pt x="17129" y="1350"/>
                  <a:pt x="16975" y="1350"/>
                  <a:pt x="16975" y="1350"/>
                </a:cubicBezTo>
                <a:cubicBezTo>
                  <a:pt x="16975" y="1350"/>
                  <a:pt x="16975" y="1350"/>
                  <a:pt x="16975" y="1350"/>
                </a:cubicBezTo>
                <a:cubicBezTo>
                  <a:pt x="16049" y="1350"/>
                  <a:pt x="14969" y="1755"/>
                  <a:pt x="14969" y="3105"/>
                </a:cubicBezTo>
                <a:cubicBezTo>
                  <a:pt x="14969" y="3240"/>
                  <a:pt x="14815" y="4590"/>
                  <a:pt x="15586" y="5265"/>
                </a:cubicBezTo>
                <a:cubicBezTo>
                  <a:pt x="15895" y="5670"/>
                  <a:pt x="16358" y="5805"/>
                  <a:pt x="16975" y="5805"/>
                </a:cubicBezTo>
                <a:close/>
                <a:moveTo>
                  <a:pt x="15895" y="3240"/>
                </a:moveTo>
                <a:cubicBezTo>
                  <a:pt x="15895" y="3240"/>
                  <a:pt x="15895" y="3240"/>
                  <a:pt x="15895" y="3240"/>
                </a:cubicBezTo>
                <a:cubicBezTo>
                  <a:pt x="15895" y="2295"/>
                  <a:pt x="16512" y="2025"/>
                  <a:pt x="16975" y="2025"/>
                </a:cubicBezTo>
                <a:cubicBezTo>
                  <a:pt x="16975" y="2025"/>
                  <a:pt x="16975" y="2025"/>
                  <a:pt x="16975" y="2025"/>
                </a:cubicBezTo>
                <a:cubicBezTo>
                  <a:pt x="16975" y="2025"/>
                  <a:pt x="16975" y="2025"/>
                  <a:pt x="16975" y="2025"/>
                </a:cubicBezTo>
                <a:cubicBezTo>
                  <a:pt x="17129" y="2025"/>
                  <a:pt x="17129" y="2025"/>
                  <a:pt x="17129" y="2025"/>
                </a:cubicBezTo>
                <a:cubicBezTo>
                  <a:pt x="17438" y="2025"/>
                  <a:pt x="18209" y="2295"/>
                  <a:pt x="18209" y="3240"/>
                </a:cubicBezTo>
                <a:cubicBezTo>
                  <a:pt x="18209" y="3240"/>
                  <a:pt x="18209" y="3240"/>
                  <a:pt x="18209" y="3240"/>
                </a:cubicBezTo>
                <a:cubicBezTo>
                  <a:pt x="18209" y="3510"/>
                  <a:pt x="18209" y="4320"/>
                  <a:pt x="17746" y="4725"/>
                </a:cubicBezTo>
                <a:cubicBezTo>
                  <a:pt x="17592" y="4860"/>
                  <a:pt x="17438" y="4995"/>
                  <a:pt x="16975" y="4995"/>
                </a:cubicBezTo>
                <a:cubicBezTo>
                  <a:pt x="16975" y="4995"/>
                  <a:pt x="16975" y="4995"/>
                  <a:pt x="16975" y="4995"/>
                </a:cubicBezTo>
                <a:cubicBezTo>
                  <a:pt x="16975" y="4995"/>
                  <a:pt x="16975" y="4995"/>
                  <a:pt x="16975" y="4995"/>
                </a:cubicBezTo>
                <a:cubicBezTo>
                  <a:pt x="16666" y="4995"/>
                  <a:pt x="16358" y="4860"/>
                  <a:pt x="16204" y="4725"/>
                </a:cubicBezTo>
                <a:cubicBezTo>
                  <a:pt x="15741" y="4320"/>
                  <a:pt x="15741" y="3510"/>
                  <a:pt x="15895" y="3240"/>
                </a:cubicBezTo>
                <a:close/>
                <a:moveTo>
                  <a:pt x="6638" y="6615"/>
                </a:moveTo>
                <a:cubicBezTo>
                  <a:pt x="6021" y="7290"/>
                  <a:pt x="6329" y="9720"/>
                  <a:pt x="6638" y="10260"/>
                </a:cubicBezTo>
                <a:cubicBezTo>
                  <a:pt x="6792" y="11070"/>
                  <a:pt x="7409" y="12150"/>
                  <a:pt x="7564" y="12285"/>
                </a:cubicBezTo>
                <a:cubicBezTo>
                  <a:pt x="7718" y="12555"/>
                  <a:pt x="7718" y="12690"/>
                  <a:pt x="7872" y="12960"/>
                </a:cubicBezTo>
                <a:cubicBezTo>
                  <a:pt x="8644" y="20790"/>
                  <a:pt x="8644" y="20790"/>
                  <a:pt x="8644" y="20790"/>
                </a:cubicBezTo>
                <a:cubicBezTo>
                  <a:pt x="8798" y="21195"/>
                  <a:pt x="9261" y="21600"/>
                  <a:pt x="9724" y="21600"/>
                </a:cubicBezTo>
                <a:cubicBezTo>
                  <a:pt x="11266" y="21600"/>
                  <a:pt x="11266" y="21600"/>
                  <a:pt x="11266" y="21600"/>
                </a:cubicBezTo>
                <a:cubicBezTo>
                  <a:pt x="11729" y="21600"/>
                  <a:pt x="12192" y="21195"/>
                  <a:pt x="12346" y="20790"/>
                </a:cubicBezTo>
                <a:cubicBezTo>
                  <a:pt x="13272" y="12960"/>
                  <a:pt x="13272" y="12960"/>
                  <a:pt x="13272" y="12960"/>
                </a:cubicBezTo>
                <a:cubicBezTo>
                  <a:pt x="13272" y="12690"/>
                  <a:pt x="13272" y="12555"/>
                  <a:pt x="13426" y="12285"/>
                </a:cubicBezTo>
                <a:cubicBezTo>
                  <a:pt x="13581" y="12150"/>
                  <a:pt x="14198" y="11070"/>
                  <a:pt x="14352" y="10260"/>
                </a:cubicBezTo>
                <a:cubicBezTo>
                  <a:pt x="14661" y="9720"/>
                  <a:pt x="14969" y="7290"/>
                  <a:pt x="14352" y="6615"/>
                </a:cubicBezTo>
                <a:cubicBezTo>
                  <a:pt x="14044" y="6480"/>
                  <a:pt x="14044" y="6345"/>
                  <a:pt x="13735" y="6210"/>
                </a:cubicBezTo>
                <a:cubicBezTo>
                  <a:pt x="12964" y="5670"/>
                  <a:pt x="12038" y="5400"/>
                  <a:pt x="12038" y="5400"/>
                </a:cubicBezTo>
                <a:cubicBezTo>
                  <a:pt x="11729" y="5265"/>
                  <a:pt x="11575" y="5400"/>
                  <a:pt x="11421" y="5535"/>
                </a:cubicBezTo>
                <a:cubicBezTo>
                  <a:pt x="10495" y="6615"/>
                  <a:pt x="10495" y="6615"/>
                  <a:pt x="10495" y="6615"/>
                </a:cubicBezTo>
                <a:cubicBezTo>
                  <a:pt x="9569" y="5535"/>
                  <a:pt x="9569" y="5535"/>
                  <a:pt x="9569" y="5535"/>
                </a:cubicBezTo>
                <a:cubicBezTo>
                  <a:pt x="9415" y="5400"/>
                  <a:pt x="9261" y="5265"/>
                  <a:pt x="8952" y="5400"/>
                </a:cubicBezTo>
                <a:cubicBezTo>
                  <a:pt x="8952" y="5400"/>
                  <a:pt x="8026" y="5670"/>
                  <a:pt x="7255" y="6210"/>
                </a:cubicBezTo>
                <a:cubicBezTo>
                  <a:pt x="6946" y="6345"/>
                  <a:pt x="6946" y="6480"/>
                  <a:pt x="6638" y="6615"/>
                </a:cubicBezTo>
                <a:close/>
                <a:moveTo>
                  <a:pt x="7409" y="7155"/>
                </a:moveTo>
                <a:cubicBezTo>
                  <a:pt x="7564" y="7020"/>
                  <a:pt x="7564" y="7020"/>
                  <a:pt x="7718" y="6885"/>
                </a:cubicBezTo>
                <a:cubicBezTo>
                  <a:pt x="8181" y="6615"/>
                  <a:pt x="8644" y="6345"/>
                  <a:pt x="8952" y="6210"/>
                </a:cubicBezTo>
                <a:cubicBezTo>
                  <a:pt x="10186" y="7560"/>
                  <a:pt x="10186" y="7560"/>
                  <a:pt x="10186" y="7560"/>
                </a:cubicBezTo>
                <a:cubicBezTo>
                  <a:pt x="10186" y="7695"/>
                  <a:pt x="10341" y="7695"/>
                  <a:pt x="10495" y="7695"/>
                </a:cubicBezTo>
                <a:cubicBezTo>
                  <a:pt x="10649" y="7695"/>
                  <a:pt x="10804" y="7695"/>
                  <a:pt x="10804" y="7560"/>
                </a:cubicBezTo>
                <a:cubicBezTo>
                  <a:pt x="11884" y="6210"/>
                  <a:pt x="11884" y="6210"/>
                  <a:pt x="11884" y="6210"/>
                </a:cubicBezTo>
                <a:cubicBezTo>
                  <a:pt x="12346" y="6345"/>
                  <a:pt x="12809" y="6615"/>
                  <a:pt x="13272" y="6885"/>
                </a:cubicBezTo>
                <a:cubicBezTo>
                  <a:pt x="13426" y="7020"/>
                  <a:pt x="13426" y="7020"/>
                  <a:pt x="13581" y="7155"/>
                </a:cubicBezTo>
                <a:cubicBezTo>
                  <a:pt x="13889" y="7560"/>
                  <a:pt x="13735" y="9315"/>
                  <a:pt x="13581" y="10125"/>
                </a:cubicBezTo>
                <a:cubicBezTo>
                  <a:pt x="13272" y="10800"/>
                  <a:pt x="12655" y="11880"/>
                  <a:pt x="12655" y="11880"/>
                </a:cubicBezTo>
                <a:cubicBezTo>
                  <a:pt x="12655" y="11880"/>
                  <a:pt x="12655" y="11880"/>
                  <a:pt x="12501" y="11880"/>
                </a:cubicBezTo>
                <a:cubicBezTo>
                  <a:pt x="12346" y="12285"/>
                  <a:pt x="12346" y="12555"/>
                  <a:pt x="12346" y="12960"/>
                </a:cubicBezTo>
                <a:cubicBezTo>
                  <a:pt x="11421" y="20655"/>
                  <a:pt x="11421" y="20655"/>
                  <a:pt x="11421" y="20655"/>
                </a:cubicBezTo>
                <a:cubicBezTo>
                  <a:pt x="11421" y="20790"/>
                  <a:pt x="11266" y="20790"/>
                  <a:pt x="11266" y="20790"/>
                </a:cubicBezTo>
                <a:cubicBezTo>
                  <a:pt x="9724" y="20790"/>
                  <a:pt x="9724" y="20790"/>
                  <a:pt x="9724" y="20790"/>
                </a:cubicBezTo>
                <a:cubicBezTo>
                  <a:pt x="9724" y="20790"/>
                  <a:pt x="9569" y="20790"/>
                  <a:pt x="9569" y="20655"/>
                </a:cubicBezTo>
                <a:cubicBezTo>
                  <a:pt x="8644" y="12960"/>
                  <a:pt x="8644" y="12960"/>
                  <a:pt x="8644" y="12960"/>
                </a:cubicBezTo>
                <a:cubicBezTo>
                  <a:pt x="8644" y="12555"/>
                  <a:pt x="8489" y="12285"/>
                  <a:pt x="8335" y="11880"/>
                </a:cubicBezTo>
                <a:cubicBezTo>
                  <a:pt x="8335" y="11880"/>
                  <a:pt x="8335" y="11880"/>
                  <a:pt x="8335" y="11880"/>
                </a:cubicBezTo>
                <a:cubicBezTo>
                  <a:pt x="8335" y="11880"/>
                  <a:pt x="7718" y="10800"/>
                  <a:pt x="7409" y="10125"/>
                </a:cubicBezTo>
                <a:cubicBezTo>
                  <a:pt x="7255" y="9315"/>
                  <a:pt x="7101" y="7560"/>
                  <a:pt x="7409" y="7155"/>
                </a:cubicBezTo>
                <a:close/>
                <a:moveTo>
                  <a:pt x="10495" y="4725"/>
                </a:moveTo>
                <a:cubicBezTo>
                  <a:pt x="10495" y="4725"/>
                  <a:pt x="10495" y="4725"/>
                  <a:pt x="10495" y="4725"/>
                </a:cubicBezTo>
                <a:cubicBezTo>
                  <a:pt x="10495" y="4725"/>
                  <a:pt x="10495" y="4725"/>
                  <a:pt x="10495" y="4725"/>
                </a:cubicBezTo>
                <a:cubicBezTo>
                  <a:pt x="10495" y="4725"/>
                  <a:pt x="10495" y="4725"/>
                  <a:pt x="10495" y="4725"/>
                </a:cubicBezTo>
                <a:cubicBezTo>
                  <a:pt x="11112" y="4725"/>
                  <a:pt x="11729" y="4590"/>
                  <a:pt x="12038" y="4185"/>
                </a:cubicBezTo>
                <a:cubicBezTo>
                  <a:pt x="12809" y="3375"/>
                  <a:pt x="12655" y="2160"/>
                  <a:pt x="12655" y="1890"/>
                </a:cubicBezTo>
                <a:cubicBezTo>
                  <a:pt x="12655" y="540"/>
                  <a:pt x="11421" y="0"/>
                  <a:pt x="10495" y="0"/>
                </a:cubicBezTo>
                <a:cubicBezTo>
                  <a:pt x="10495" y="0"/>
                  <a:pt x="10495" y="0"/>
                  <a:pt x="10495" y="0"/>
                </a:cubicBezTo>
                <a:cubicBezTo>
                  <a:pt x="10495" y="0"/>
                  <a:pt x="10495" y="0"/>
                  <a:pt x="10495" y="0"/>
                </a:cubicBezTo>
                <a:cubicBezTo>
                  <a:pt x="9569" y="0"/>
                  <a:pt x="8335" y="540"/>
                  <a:pt x="8335" y="1890"/>
                </a:cubicBezTo>
                <a:cubicBezTo>
                  <a:pt x="8335" y="2160"/>
                  <a:pt x="8181" y="3375"/>
                  <a:pt x="8952" y="4185"/>
                </a:cubicBezTo>
                <a:cubicBezTo>
                  <a:pt x="9261" y="4590"/>
                  <a:pt x="9878" y="4725"/>
                  <a:pt x="10495" y="4725"/>
                </a:cubicBezTo>
                <a:close/>
                <a:moveTo>
                  <a:pt x="9261" y="2025"/>
                </a:moveTo>
                <a:cubicBezTo>
                  <a:pt x="9261" y="2025"/>
                  <a:pt x="9261" y="2025"/>
                  <a:pt x="9261" y="2025"/>
                </a:cubicBezTo>
                <a:cubicBezTo>
                  <a:pt x="9261" y="945"/>
                  <a:pt x="10032" y="810"/>
                  <a:pt x="10495" y="810"/>
                </a:cubicBezTo>
                <a:cubicBezTo>
                  <a:pt x="10495" y="810"/>
                  <a:pt x="10495" y="810"/>
                  <a:pt x="10495" y="810"/>
                </a:cubicBezTo>
                <a:cubicBezTo>
                  <a:pt x="10495" y="810"/>
                  <a:pt x="10495" y="810"/>
                  <a:pt x="10495" y="810"/>
                </a:cubicBezTo>
                <a:cubicBezTo>
                  <a:pt x="10495" y="810"/>
                  <a:pt x="10495" y="810"/>
                  <a:pt x="10495" y="810"/>
                </a:cubicBezTo>
                <a:cubicBezTo>
                  <a:pt x="10958" y="810"/>
                  <a:pt x="11729" y="945"/>
                  <a:pt x="11729" y="2025"/>
                </a:cubicBezTo>
                <a:cubicBezTo>
                  <a:pt x="11729" y="2025"/>
                  <a:pt x="11729" y="2025"/>
                  <a:pt x="11729" y="2025"/>
                </a:cubicBezTo>
                <a:cubicBezTo>
                  <a:pt x="11884" y="2295"/>
                  <a:pt x="11884" y="3240"/>
                  <a:pt x="11421" y="3645"/>
                </a:cubicBezTo>
                <a:cubicBezTo>
                  <a:pt x="11112" y="3915"/>
                  <a:pt x="10804" y="3915"/>
                  <a:pt x="10495" y="3915"/>
                </a:cubicBezTo>
                <a:cubicBezTo>
                  <a:pt x="10495" y="3915"/>
                  <a:pt x="10495" y="3915"/>
                  <a:pt x="10495" y="3915"/>
                </a:cubicBezTo>
                <a:cubicBezTo>
                  <a:pt x="10186" y="3915"/>
                  <a:pt x="9878" y="3915"/>
                  <a:pt x="9569" y="3645"/>
                </a:cubicBezTo>
                <a:cubicBezTo>
                  <a:pt x="9106" y="3240"/>
                  <a:pt x="9106" y="2295"/>
                  <a:pt x="9261" y="2025"/>
                </a:cubicBezTo>
                <a:close/>
              </a:path>
            </a:pathLst>
          </a:custGeom>
          <a:solidFill>
            <a:srgbClr val="5CBA99"/>
          </a:solidFill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7" name="Google Shape;6877;p2"/>
          <p:cNvSpPr txBox="1"/>
          <p:nvPr/>
        </p:nvSpPr>
        <p:spPr>
          <a:xfrm>
            <a:off x="8404228" y="4649192"/>
            <a:ext cx="1951262" cy="10515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81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20"/>
              <a:buFont typeface="Prompt"/>
              <a:buNone/>
            </a:pPr>
            <a:r>
              <a:rPr b="1" i="0" lang="en-US" sz="552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62%</a:t>
            </a:r>
            <a:endParaRPr/>
          </a:p>
        </p:txBody>
      </p:sp>
      <p:sp>
        <p:nvSpPr>
          <p:cNvPr id="6878" name="Google Shape;6878;p2"/>
          <p:cNvSpPr txBox="1"/>
          <p:nvPr/>
        </p:nvSpPr>
        <p:spPr>
          <a:xfrm>
            <a:off x="7618678" y="5663130"/>
            <a:ext cx="2971801" cy="406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"/>
              <a:buNone/>
            </a:pP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Partagent leur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pause</a:t>
            </a: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 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déjeuner avec</a:t>
            </a:r>
            <a:r>
              <a:rPr lang="en-US" sz="1200">
                <a:latin typeface="Prompt"/>
                <a:ea typeface="Prompt"/>
                <a:cs typeface="Prompt"/>
                <a:sym typeface="Prompt"/>
              </a:rPr>
              <a:t> leurs</a:t>
            </a:r>
            <a:r>
              <a:rPr b="0" i="0" lang="en-US" sz="1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collègues de travail.</a:t>
            </a:r>
            <a:endParaRPr/>
          </a:p>
        </p:txBody>
      </p:sp>
      <p:pic>
        <p:nvPicPr>
          <p:cNvPr descr="Basil-19.jpg" id="6879" name="Google Shape;687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0509041" y="1498600"/>
            <a:ext cx="1445419" cy="1404517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6" y="0"/>
                  <a:pt x="0" y="4832"/>
                  <a:pt x="0" y="10797"/>
                </a:cubicBezTo>
                <a:cubicBezTo>
                  <a:pt x="0" y="16762"/>
                  <a:pt x="4836" y="21600"/>
                  <a:pt x="10800" y="21600"/>
                </a:cubicBezTo>
                <a:cubicBezTo>
                  <a:pt x="16764" y="21600"/>
                  <a:pt x="21600" y="16762"/>
                  <a:pt x="21600" y="10797"/>
                </a:cubicBezTo>
                <a:cubicBezTo>
                  <a:pt x="21600" y="4832"/>
                  <a:pt x="16764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7.jpg" id="6880" name="Google Shape;6880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914448" y="3065953"/>
            <a:ext cx="634604" cy="616744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4842" y="0"/>
                  <a:pt x="0" y="4835"/>
                  <a:pt x="0" y="10800"/>
                </a:cubicBezTo>
                <a:cubicBezTo>
                  <a:pt x="0" y="16765"/>
                  <a:pt x="4842" y="21600"/>
                  <a:pt x="10807" y="21600"/>
                </a:cubicBezTo>
                <a:cubicBezTo>
                  <a:pt x="16772" y="21600"/>
                  <a:pt x="21600" y="16765"/>
                  <a:pt x="21600" y="10800"/>
                </a:cubicBezTo>
                <a:cubicBezTo>
                  <a:pt x="21600" y="4835"/>
                  <a:pt x="16772" y="0"/>
                  <a:pt x="10807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22.jpg" id="6881" name="Google Shape;6881;p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0346652" y="3707677"/>
            <a:ext cx="2039542" cy="1982241"/>
          </a:xfrm>
          <a:custGeom>
            <a:rect b="b" l="l" r="r" t="t"/>
            <a:pathLst>
              <a:path extrusionOk="0" h="21600" w="2160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2"/>
                  <a:pt x="4837" y="21600"/>
                  <a:pt x="10802" y="21600"/>
                </a:cubicBezTo>
                <a:cubicBezTo>
                  <a:pt x="16767" y="21600"/>
                  <a:pt x="21600" y="16762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14.jpg" id="6882" name="Google Shape;6882;p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7780962" y="-683612"/>
            <a:ext cx="2884091" cy="2802711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9" y="21600"/>
                </a:cubicBezTo>
                <a:cubicBezTo>
                  <a:pt x="16763" y="21600"/>
                  <a:pt x="21600" y="16765"/>
                  <a:pt x="21600" y="10800"/>
                </a:cubicBezTo>
                <a:cubicBezTo>
                  <a:pt x="21600" y="4835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 9" id="6883" name="Google Shape;6883;p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4760537">
            <a:off x="6367946" y="1235175"/>
            <a:ext cx="1162248" cy="1487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6884" name="Google Shape;6884;p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377752">
            <a:off x="10889958" y="6026357"/>
            <a:ext cx="683584" cy="600240"/>
          </a:xfrm>
          <a:prstGeom prst="rect">
            <a:avLst/>
          </a:prstGeom>
          <a:noFill/>
          <a:ln>
            <a:noFill/>
          </a:ln>
        </p:spPr>
      </p:pic>
      <p:sp>
        <p:nvSpPr>
          <p:cNvPr id="6885" name="Google Shape;6885;p2"/>
          <p:cNvSpPr/>
          <p:nvPr/>
        </p:nvSpPr>
        <p:spPr>
          <a:xfrm>
            <a:off x="10551464" y="3857975"/>
            <a:ext cx="1629900" cy="1629900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886" name="Google Shape;6886;p2"/>
          <p:cNvPicPr preferRelativeResize="0"/>
          <p:nvPr/>
        </p:nvPicPr>
        <p:blipFill rotWithShape="1">
          <a:blip r:embed="rId11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40" name="Shape 7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oogle Shape;3657;p62" id="7241" name="Google Shape;7241;p17"/>
          <p:cNvPicPr preferRelativeResize="0"/>
          <p:nvPr/>
        </p:nvPicPr>
        <p:blipFill rotWithShape="1">
          <a:blip r:embed="rId3">
            <a:alphaModFix/>
          </a:blip>
          <a:srcRect b="0" l="14413" r="28246" t="0"/>
          <a:stretch/>
        </p:blipFill>
        <p:spPr>
          <a:xfrm>
            <a:off x="-1000084" y="2454843"/>
            <a:ext cx="14192306" cy="14122566"/>
          </a:xfrm>
          <a:prstGeom prst="rect">
            <a:avLst/>
          </a:prstGeom>
          <a:noFill/>
          <a:ln>
            <a:noFill/>
          </a:ln>
        </p:spPr>
      </p:pic>
      <p:sp>
        <p:nvSpPr>
          <p:cNvPr id="7242" name="Google Shape;7242;p17"/>
          <p:cNvSpPr/>
          <p:nvPr/>
        </p:nvSpPr>
        <p:spPr>
          <a:xfrm>
            <a:off x="1014593" y="2821102"/>
            <a:ext cx="10162814" cy="10162814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Google Shape;3659;p62" id="7243" name="Google Shape;7243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7586" y="3436866"/>
            <a:ext cx="3276828" cy="2861605"/>
          </a:xfrm>
          <a:prstGeom prst="rect">
            <a:avLst/>
          </a:prstGeom>
          <a:noFill/>
          <a:ln>
            <a:noFill/>
          </a:ln>
        </p:spPr>
      </p:pic>
      <p:sp>
        <p:nvSpPr>
          <p:cNvPr id="7244" name="Google Shape;7244;p17"/>
          <p:cNvSpPr txBox="1"/>
          <p:nvPr/>
        </p:nvSpPr>
        <p:spPr>
          <a:xfrm>
            <a:off x="4077124" y="622633"/>
            <a:ext cx="4037751" cy="1151678"/>
          </a:xfrm>
          <a:prstGeom prst="rect">
            <a:avLst/>
          </a:prstGeom>
          <a:noFill/>
          <a:ln>
            <a:noFill/>
          </a:ln>
        </p:spPr>
        <p:txBody>
          <a:bodyPr anchorCtr="0" anchor="t" bIns="121875" lIns="121875" spcFirstLastPara="1" rIns="121875" wrap="square" tIns="1218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Font typeface="Permanent Marker"/>
              <a:buNone/>
            </a:pPr>
            <a:r>
              <a:rPr b="0" i="0" lang="en-US" sz="5000" u="none" cap="none" strike="noStrik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Merci</a:t>
            </a:r>
            <a:r>
              <a:rPr b="0" i="0" lang="en-US" sz="50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.</a:t>
            </a:r>
            <a:endParaRPr/>
          </a:p>
        </p:txBody>
      </p:sp>
      <p:pic>
        <p:nvPicPr>
          <p:cNvPr id="7245" name="Google Shape;7245;p17"/>
          <p:cNvPicPr preferRelativeResize="0"/>
          <p:nvPr/>
        </p:nvPicPr>
        <p:blipFill rotWithShape="1">
          <a:blip r:embed="rId5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90" name="Shape 6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1" name="Google Shape;6891;p3"/>
          <p:cNvSpPr txBox="1"/>
          <p:nvPr/>
        </p:nvSpPr>
        <p:spPr>
          <a:xfrm>
            <a:off x="1346648" y="2205238"/>
            <a:ext cx="61899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 Light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S’il garde ses petits plats bien au frais, Basil est bien plus qu’un simple frigo.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 Light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D’abord, il permet de faire vivre des producteurs locaux et soucieux de la qualité de leurs </a:t>
            </a:r>
            <a:r>
              <a:rPr lang="en-US" sz="1100">
                <a:latin typeface="Prompt Light"/>
                <a:ea typeface="Prompt Light"/>
                <a:cs typeface="Prompt Light"/>
                <a:sym typeface="Prompt Light"/>
                <a:extLst>
                  <a:ext uri="http://customooxmlschemas.google.com/">
                    <go:slidesCustomData xmlns:go="http://customooxmlschemas.google.com/" textRoundtripDataId="1"/>
                  </a:ext>
                </a:extLst>
              </a:rPr>
              <a:t>produits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  <a:extLst>
                  <a:ext uri="http://customooxmlschemas.google.com/">
                    <go:slidesCustomData xmlns:go="http://customooxmlschemas.google.com/" textRoundtripDataId="2"/>
                  </a:ext>
                </a:extLst>
              </a:rPr>
              <a:t>. Ensuite, il milite en faveur de</a:t>
            </a:r>
            <a:r>
              <a:rPr lang="en-US" sz="1100">
                <a:latin typeface="Prompt Light"/>
                <a:ea typeface="Prompt Light"/>
                <a:cs typeface="Prompt Light"/>
                <a:sym typeface="Prompt Light"/>
                <a:extLst>
                  <a:ext uri="http://customooxmlschemas.google.com/">
                    <go:slidesCustomData xmlns:go="http://customooxmlschemas.google.com/" textRoundtripDataId="3"/>
                  </a:ext>
                </a:extLst>
              </a:rPr>
              <a:t> ses associations partenaires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  <a:extLst>
                  <a:ext uri="http://customooxmlschemas.google.com/">
                    <go:slidesCustomData xmlns:go="http://customooxmlschemas.google.com/" textRoundtripDataId="4"/>
                  </a:ext>
                </a:extLst>
              </a:rPr>
              <a:t> en offrant des repas aux plus démunis.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 Enfin, il permet à toutes les entreprises d</a:t>
            </a:r>
            <a:r>
              <a:rPr lang="en-US" sz="1100">
                <a:latin typeface="Prompt Light"/>
                <a:ea typeface="Prompt Light"/>
                <a:cs typeface="Prompt Light"/>
                <a:sym typeface="Prompt Light"/>
              </a:rPr>
              <a:t>’offrir à leurs collaborateurs une restauration 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de </a:t>
            </a:r>
            <a:r>
              <a:rPr lang="en-US" sz="1100">
                <a:latin typeface="Prompt Light"/>
                <a:ea typeface="Prompt Light"/>
                <a:cs typeface="Prompt Light"/>
                <a:sym typeface="Prompt Light"/>
              </a:rPr>
              <a:t>qualité.</a:t>
            </a:r>
            <a:endParaRPr sz="1100">
              <a:latin typeface="Prompt Light"/>
              <a:ea typeface="Prompt Light"/>
              <a:cs typeface="Prompt Light"/>
              <a:sym typeface="Prompt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 Light"/>
              <a:buNone/>
            </a:pP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Et tout ça grâce aux collaborateurs qui se servent chaque jour sur ses clayettes pour le </a:t>
            </a:r>
            <a:r>
              <a:rPr lang="en-US" sz="1100">
                <a:latin typeface="Prompt Light"/>
                <a:ea typeface="Prompt Light"/>
                <a:cs typeface="Prompt Light"/>
                <a:sym typeface="Prompt Light"/>
              </a:rPr>
              <a:t>montant</a:t>
            </a:r>
            <a:r>
              <a:rPr b="0" i="0" lang="en-US" sz="11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 d’un ticket restaurant. </a:t>
            </a:r>
            <a:endParaRPr/>
          </a:p>
        </p:txBody>
      </p:sp>
      <p:sp>
        <p:nvSpPr>
          <p:cNvPr id="6892" name="Google Shape;6892;p3"/>
          <p:cNvSpPr txBox="1"/>
          <p:nvPr/>
        </p:nvSpPr>
        <p:spPr>
          <a:xfrm>
            <a:off x="451111" y="713513"/>
            <a:ext cx="7759178" cy="123608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LA GÉNÉROSITÉ EN 1,2M3 DÉDIÉE AUX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200"/>
              <a:buFont typeface="Permanent Marker"/>
              <a:buNone/>
            </a:pP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COLLABORATEURS D’ENTREPRISES</a:t>
            </a:r>
            <a:endParaRPr/>
          </a:p>
        </p:txBody>
      </p:sp>
      <p:sp>
        <p:nvSpPr>
          <p:cNvPr id="6893" name="Google Shape;6893;p3"/>
          <p:cNvSpPr txBox="1"/>
          <p:nvPr/>
        </p:nvSpPr>
        <p:spPr>
          <a:xfrm>
            <a:off x="451111" y="375367"/>
            <a:ext cx="3058322" cy="30731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LE FRIGO CONNECTÉ BASIL</a:t>
            </a:r>
            <a:endParaRPr/>
          </a:p>
        </p:txBody>
      </p:sp>
      <p:pic>
        <p:nvPicPr>
          <p:cNvPr descr="Image" id="6894" name="Google Shape;6894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25902" y="-2878066"/>
            <a:ext cx="6307674" cy="6276677"/>
          </a:xfrm>
          <a:prstGeom prst="rect">
            <a:avLst/>
          </a:prstGeom>
          <a:noFill/>
          <a:ln>
            <a:noFill/>
          </a:ln>
        </p:spPr>
      </p:pic>
      <p:sp>
        <p:nvSpPr>
          <p:cNvPr id="6895" name="Google Shape;6895;p3"/>
          <p:cNvSpPr/>
          <p:nvPr/>
        </p:nvSpPr>
        <p:spPr>
          <a:xfrm>
            <a:off x="9381640" y="-1027332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896" name="Google Shape;6896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40682" y="3830675"/>
            <a:ext cx="2879813" cy="28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6897" name="Google Shape;6897;p3"/>
          <p:cNvSpPr/>
          <p:nvPr/>
        </p:nvSpPr>
        <p:spPr>
          <a:xfrm>
            <a:off x="5024638" y="4007584"/>
            <a:ext cx="2511900" cy="2511900"/>
          </a:xfrm>
          <a:prstGeom prst="ellipse">
            <a:avLst/>
          </a:prstGeom>
          <a:solidFill>
            <a:srgbClr val="5CBA99"/>
          </a:solidFill>
          <a:ln cap="flat" cmpd="sng" w="9525">
            <a:solidFill>
              <a:srgbClr val="5CBA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898" name="Google Shape;6898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05338" y="3830675"/>
            <a:ext cx="2879813" cy="28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6899" name="Google Shape;6899;p3"/>
          <p:cNvSpPr/>
          <p:nvPr/>
        </p:nvSpPr>
        <p:spPr>
          <a:xfrm>
            <a:off x="7789295" y="4007584"/>
            <a:ext cx="2511900" cy="2511900"/>
          </a:xfrm>
          <a:prstGeom prst="ellipse">
            <a:avLst/>
          </a:prstGeom>
          <a:solidFill>
            <a:srgbClr val="5CBA99"/>
          </a:solidFill>
          <a:ln cap="flat" cmpd="sng" w="9525">
            <a:solidFill>
              <a:srgbClr val="5CBA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900" name="Google Shape;6900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076025" y="3830675"/>
            <a:ext cx="2879813" cy="2865675"/>
          </a:xfrm>
          <a:prstGeom prst="rect">
            <a:avLst/>
          </a:prstGeom>
          <a:noFill/>
          <a:ln>
            <a:noFill/>
          </a:ln>
        </p:spPr>
      </p:pic>
      <p:sp>
        <p:nvSpPr>
          <p:cNvPr id="6901" name="Google Shape;6901;p3"/>
          <p:cNvSpPr/>
          <p:nvPr/>
        </p:nvSpPr>
        <p:spPr>
          <a:xfrm>
            <a:off x="2259981" y="4007584"/>
            <a:ext cx="2511900" cy="2511900"/>
          </a:xfrm>
          <a:prstGeom prst="ellipse">
            <a:avLst/>
          </a:prstGeom>
          <a:solidFill>
            <a:srgbClr val="5CBA99"/>
          </a:solidFill>
          <a:ln cap="flat" cmpd="sng" w="9525">
            <a:solidFill>
              <a:srgbClr val="5CBA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2" name="Google Shape;6902;p3"/>
          <p:cNvSpPr/>
          <p:nvPr/>
        </p:nvSpPr>
        <p:spPr>
          <a:xfrm>
            <a:off x="2552733" y="4788209"/>
            <a:ext cx="1926600" cy="10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PLATS 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SAINS ET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ACCESSIBLES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24/7</a:t>
            </a:r>
            <a:endParaRPr sz="1700"/>
          </a:p>
        </p:txBody>
      </p:sp>
      <p:sp>
        <p:nvSpPr>
          <p:cNvPr id="6903" name="Google Shape;6903;p3"/>
          <p:cNvSpPr/>
          <p:nvPr/>
        </p:nvSpPr>
        <p:spPr>
          <a:xfrm>
            <a:off x="5501911" y="4619124"/>
            <a:ext cx="1557600" cy="1289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 REPAS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 CHEFS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PARTAGÉS EN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TOUTE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SÉRÉNITÉ</a:t>
            </a:r>
            <a:endParaRPr sz="1700"/>
          </a:p>
        </p:txBody>
      </p:sp>
      <p:sp>
        <p:nvSpPr>
          <p:cNvPr id="6904" name="Google Shape;6904;p3"/>
          <p:cNvSpPr/>
          <p:nvPr/>
        </p:nvSpPr>
        <p:spPr>
          <a:xfrm>
            <a:off x="8233999" y="4788209"/>
            <a:ext cx="1622400" cy="1030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UNE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CANTINE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D’ENTREPRISE</a:t>
            </a:r>
            <a:endParaRPr sz="17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6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DANS 1,2M3</a:t>
            </a:r>
            <a:endParaRPr sz="1700"/>
          </a:p>
        </p:txBody>
      </p:sp>
      <p:sp>
        <p:nvSpPr>
          <p:cNvPr id="6905" name="Google Shape;6905;p3"/>
          <p:cNvSpPr/>
          <p:nvPr/>
        </p:nvSpPr>
        <p:spPr>
          <a:xfrm>
            <a:off x="8443101" y="966864"/>
            <a:ext cx="1911600" cy="1911600"/>
          </a:xfrm>
          <a:prstGeom prst="ellipse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6" name="Google Shape;6906;p3"/>
          <p:cNvSpPr/>
          <p:nvPr/>
        </p:nvSpPr>
        <p:spPr>
          <a:xfrm>
            <a:off x="8784061" y="1617875"/>
            <a:ext cx="1229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ADAPTÉ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VÉGÉTARIENS</a:t>
            </a:r>
            <a:endParaRPr/>
          </a:p>
        </p:txBody>
      </p:sp>
      <p:pic>
        <p:nvPicPr>
          <p:cNvPr id="6907" name="Google Shape;6907;p3"/>
          <p:cNvPicPr preferRelativeResize="0"/>
          <p:nvPr/>
        </p:nvPicPr>
        <p:blipFill rotWithShape="1">
          <a:blip r:embed="rId5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11" name="Shape 6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6912" name="Google Shape;6912;g1144098fccd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3527" y="-4271716"/>
            <a:ext cx="6307674" cy="6276677"/>
          </a:xfrm>
          <a:prstGeom prst="rect">
            <a:avLst/>
          </a:prstGeom>
          <a:noFill/>
          <a:ln>
            <a:noFill/>
          </a:ln>
        </p:spPr>
      </p:pic>
      <p:sp>
        <p:nvSpPr>
          <p:cNvPr id="6913" name="Google Shape;6913;g1144098fccd_0_0"/>
          <p:cNvSpPr/>
          <p:nvPr/>
        </p:nvSpPr>
        <p:spPr>
          <a:xfrm>
            <a:off x="9279265" y="-2420982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4" name="Google Shape;6914;g1144098fccd_0_0"/>
          <p:cNvSpPr/>
          <p:nvPr/>
        </p:nvSpPr>
        <p:spPr>
          <a:xfrm>
            <a:off x="8340726" y="-426786"/>
            <a:ext cx="1911600" cy="1911600"/>
          </a:xfrm>
          <a:prstGeom prst="ellipse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15" name="Google Shape;6915;g1144098fccd_0_0"/>
          <p:cNvSpPr/>
          <p:nvPr/>
        </p:nvSpPr>
        <p:spPr>
          <a:xfrm>
            <a:off x="8681711" y="338525"/>
            <a:ext cx="12297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ADAPTÉ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AUX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Montserrat"/>
              <a:buNone/>
            </a:pPr>
            <a:r>
              <a:rPr b="1" i="0" lang="en-US" sz="13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VÉGÉTARIENS</a:t>
            </a:r>
            <a:endParaRPr/>
          </a:p>
        </p:txBody>
      </p:sp>
      <p:sp>
        <p:nvSpPr>
          <p:cNvPr id="6916" name="Google Shape;6916;g1144098fccd_0_0"/>
          <p:cNvSpPr txBox="1"/>
          <p:nvPr/>
        </p:nvSpPr>
        <p:spPr>
          <a:xfrm>
            <a:off x="451111" y="4735027"/>
            <a:ext cx="10176000" cy="31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Prompt"/>
              <a:buNone/>
            </a:pPr>
            <a:r>
              <a:rPr b="1" i="0" lang="en-US" sz="16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L’AVIS DES COLLABORATEURS </a:t>
            </a:r>
            <a:r>
              <a:rPr lang="en-US" sz="1600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LA PROVENCE</a:t>
            </a:r>
            <a:endParaRPr/>
          </a:p>
        </p:txBody>
      </p:sp>
      <p:sp>
        <p:nvSpPr>
          <p:cNvPr id="6917" name="Google Shape;6917;g1144098fccd_0_0"/>
          <p:cNvSpPr txBox="1"/>
          <p:nvPr/>
        </p:nvSpPr>
        <p:spPr>
          <a:xfrm>
            <a:off x="672374" y="5329520"/>
            <a:ext cx="38871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3 </a:t>
            </a:r>
            <a:r>
              <a:rPr b="1" lang="en-US" sz="1100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ADJECTIFS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POUR DÉCRIRE BASIL ?</a:t>
            </a: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 </a:t>
            </a:r>
            <a:endParaRPr/>
          </a:p>
        </p:txBody>
      </p:sp>
      <p:sp>
        <p:nvSpPr>
          <p:cNvPr id="6918" name="Google Shape;6918;g1144098fccd_0_0"/>
          <p:cNvSpPr txBox="1"/>
          <p:nvPr/>
        </p:nvSpPr>
        <p:spPr>
          <a:xfrm>
            <a:off x="672374" y="5896114"/>
            <a:ext cx="3774900" cy="272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600"/>
              <a:buFont typeface="Permanent Marker"/>
              <a:buNone/>
            </a:pP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#</a:t>
            </a:r>
            <a:r>
              <a:rPr lang="en-US" sz="1300">
                <a:latin typeface="Permanent Marker"/>
                <a:ea typeface="Permanent Marker"/>
                <a:cs typeface="Permanent Marker"/>
                <a:sym typeface="Permanent Marker"/>
              </a:rPr>
              <a:t>FONCTIONNEL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#</a:t>
            </a:r>
            <a:r>
              <a:rPr lang="en-US" sz="1300">
                <a:latin typeface="Permanent Marker"/>
                <a:ea typeface="Permanent Marker"/>
                <a:cs typeface="Permanent Marker"/>
                <a:sym typeface="Permanent Marker"/>
              </a:rPr>
              <a:t>ACCESSIBLE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#</a:t>
            </a:r>
            <a:r>
              <a:rPr lang="en-US" sz="1300">
                <a:latin typeface="Permanent Marker"/>
                <a:ea typeface="Permanent Marker"/>
                <a:cs typeface="Permanent Marker"/>
                <a:sym typeface="Permanent Marker"/>
              </a:rPr>
              <a:t>DELICIEUX</a:t>
            </a:r>
            <a:endParaRPr sz="1100"/>
          </a:p>
        </p:txBody>
      </p:sp>
      <p:cxnSp>
        <p:nvCxnSpPr>
          <p:cNvPr id="6919" name="Google Shape;6919;g1144098fccd_0_0"/>
          <p:cNvCxnSpPr/>
          <p:nvPr/>
        </p:nvCxnSpPr>
        <p:spPr>
          <a:xfrm rot="10800000">
            <a:off x="551463" y="5329588"/>
            <a:ext cx="0" cy="1844700"/>
          </a:xfrm>
          <a:prstGeom prst="straightConnector1">
            <a:avLst/>
          </a:prstGeom>
          <a:noFill/>
          <a:ln cap="flat" cmpd="sng" w="25400">
            <a:solidFill>
              <a:srgbClr val="5CBA9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20" name="Google Shape;6920;g1144098fccd_0_0"/>
          <p:cNvSpPr txBox="1"/>
          <p:nvPr/>
        </p:nvSpPr>
        <p:spPr>
          <a:xfrm>
            <a:off x="4486070" y="5342220"/>
            <a:ext cx="38871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POUR QUEL(S) REPAS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UTILISEZ VOUS LE FRIGO CONNECTÉ ?</a:t>
            </a:r>
            <a:endParaRPr/>
          </a:p>
        </p:txBody>
      </p:sp>
      <p:sp>
        <p:nvSpPr>
          <p:cNvPr id="6921" name="Google Shape;6921;g1144098fccd_0_0"/>
          <p:cNvSpPr txBox="1"/>
          <p:nvPr/>
        </p:nvSpPr>
        <p:spPr>
          <a:xfrm>
            <a:off x="4486070" y="5896114"/>
            <a:ext cx="3986400" cy="63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300"/>
              <a:buFont typeface="Permanent Marker"/>
              <a:buNone/>
            </a:pP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« </a:t>
            </a:r>
            <a:r>
              <a:rPr b="0" i="0" lang="en-US" sz="1300" u="none" cap="none" strike="noStrik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POUR LE GOÛ</a:t>
            </a:r>
            <a:r>
              <a:rPr lang="en-US" sz="1300">
                <a:latin typeface="Permanent Marker"/>
                <a:ea typeface="Permanent Marker"/>
                <a:cs typeface="Permanent Marker"/>
                <a:sym typeface="Permanent Marker"/>
              </a:rPr>
              <a:t>TER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 », « </a:t>
            </a:r>
            <a:r>
              <a:rPr b="0" i="0" lang="en-US" sz="1300" u="none" cap="none" strike="noStrik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POUR LE DÉJEUNER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 »,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300"/>
              <a:buFont typeface="Permanent Marker"/>
              <a:buNone/>
            </a:pP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« </a:t>
            </a:r>
            <a:r>
              <a:rPr b="0" i="0" lang="en-US" sz="1300" u="none" cap="none" strike="noStrik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J’EMMÈNE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</a:t>
            </a:r>
            <a:r>
              <a:rPr b="0" i="0" lang="en-US" sz="1300" u="none" cap="none" strike="noStrike">
                <a:solidFill>
                  <a:srgbClr val="000000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UN PLAT CHAQUE SOIR POUR NE PAS CUISINER À LA MAISON !</a:t>
            </a:r>
            <a:r>
              <a:rPr b="0" i="0" lang="en-US" sz="13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 », </a:t>
            </a:r>
            <a:endParaRPr/>
          </a:p>
        </p:txBody>
      </p:sp>
      <p:cxnSp>
        <p:nvCxnSpPr>
          <p:cNvPr id="6922" name="Google Shape;6922;g1144098fccd_0_0"/>
          <p:cNvCxnSpPr/>
          <p:nvPr/>
        </p:nvCxnSpPr>
        <p:spPr>
          <a:xfrm rot="10800000">
            <a:off x="4365159" y="5329588"/>
            <a:ext cx="0" cy="1844700"/>
          </a:xfrm>
          <a:prstGeom prst="straightConnector1">
            <a:avLst/>
          </a:prstGeom>
          <a:noFill/>
          <a:ln cap="flat" cmpd="sng" w="25400">
            <a:solidFill>
              <a:srgbClr val="5CBA9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23" name="Google Shape;6923;g1144098fccd_0_0"/>
          <p:cNvSpPr txBox="1"/>
          <p:nvPr/>
        </p:nvSpPr>
        <p:spPr>
          <a:xfrm>
            <a:off x="8844656" y="5896114"/>
            <a:ext cx="3887100" cy="54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C’EST LE TEMPS QU’IL FAUT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POUR ACHETER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ET RÉCUPÉRER </a:t>
            </a: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SON PLAT</a:t>
            </a:r>
            <a:endParaRPr/>
          </a:p>
        </p:txBody>
      </p:sp>
      <p:sp>
        <p:nvSpPr>
          <p:cNvPr id="6924" name="Google Shape;6924;g1144098fccd_0_0"/>
          <p:cNvSpPr txBox="1"/>
          <p:nvPr/>
        </p:nvSpPr>
        <p:spPr>
          <a:xfrm>
            <a:off x="8844656" y="5208369"/>
            <a:ext cx="3774900" cy="49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900"/>
              <a:buFont typeface="Prompt"/>
              <a:buNone/>
            </a:pPr>
            <a:r>
              <a:rPr b="1" i="0" lang="en-US" sz="29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90 </a:t>
            </a:r>
            <a:r>
              <a:rPr b="0" i="0" lang="en-US" sz="29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SECONDES</a:t>
            </a:r>
            <a:endParaRPr/>
          </a:p>
        </p:txBody>
      </p:sp>
      <p:cxnSp>
        <p:nvCxnSpPr>
          <p:cNvPr id="6925" name="Google Shape;6925;g1144098fccd_0_0"/>
          <p:cNvCxnSpPr/>
          <p:nvPr/>
        </p:nvCxnSpPr>
        <p:spPr>
          <a:xfrm rot="10800000">
            <a:off x="8723745" y="5329588"/>
            <a:ext cx="0" cy="1844700"/>
          </a:xfrm>
          <a:prstGeom prst="straightConnector1">
            <a:avLst/>
          </a:prstGeom>
          <a:noFill/>
          <a:ln cap="flat" cmpd="sng" w="25400">
            <a:solidFill>
              <a:srgbClr val="5CBA99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926" name="Google Shape;6926;g1144098fccd_0_0"/>
          <p:cNvSpPr txBox="1"/>
          <p:nvPr/>
        </p:nvSpPr>
        <p:spPr>
          <a:xfrm>
            <a:off x="451100" y="582650"/>
            <a:ext cx="6825600" cy="142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L’ERGONOMIE DU FRIGO CONNECTÉ AU SERVICE DE LA</a:t>
            </a:r>
            <a:r>
              <a:rPr b="1" lang="en-US" sz="3200">
                <a:latin typeface="Prompt"/>
                <a:ea typeface="Prompt"/>
                <a:cs typeface="Prompt"/>
                <a:sym typeface="Prompt"/>
              </a:rPr>
              <a:t> </a:t>
            </a:r>
            <a:endParaRPr b="1" sz="3200">
              <a:latin typeface="Prompt"/>
              <a:ea typeface="Prompt"/>
              <a:cs typeface="Prompt"/>
              <a:sym typeface="Promp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PAUSE-DÉJ</a:t>
            </a:r>
            <a:endParaRPr/>
          </a:p>
        </p:txBody>
      </p:sp>
      <p:sp>
        <p:nvSpPr>
          <p:cNvPr id="6927" name="Google Shape;6927;g1144098fccd_0_0"/>
          <p:cNvSpPr/>
          <p:nvPr/>
        </p:nvSpPr>
        <p:spPr>
          <a:xfrm>
            <a:off x="4694775" y="1610825"/>
            <a:ext cx="3349500" cy="3404700"/>
          </a:xfrm>
          <a:prstGeom prst="ellipse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8" name="Google Shape;6928;g1144098fccd_0_0"/>
          <p:cNvSpPr/>
          <p:nvPr/>
        </p:nvSpPr>
        <p:spPr>
          <a:xfrm>
            <a:off x="7508900" y="1610825"/>
            <a:ext cx="1846200" cy="1844700"/>
          </a:xfrm>
          <a:prstGeom prst="ellipse">
            <a:avLst/>
          </a:prstGeom>
          <a:solidFill>
            <a:srgbClr val="FFBA21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929" name="Google Shape;6929;g1144098fccd_0_0"/>
          <p:cNvPicPr preferRelativeResize="0"/>
          <p:nvPr/>
        </p:nvPicPr>
        <p:blipFill rotWithShape="1">
          <a:blip r:embed="rId4">
            <a:alphaModFix/>
          </a:blip>
          <a:srcRect b="4371" l="12104" r="31123" t="4371"/>
          <a:stretch/>
        </p:blipFill>
        <p:spPr>
          <a:xfrm>
            <a:off x="4913325" y="1759625"/>
            <a:ext cx="2898000" cy="31071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6930" name="Google Shape;6930;g1144098fccd_0_0"/>
          <p:cNvPicPr preferRelativeResize="0"/>
          <p:nvPr/>
        </p:nvPicPr>
        <p:blipFill rotWithShape="1">
          <a:blip r:embed="rId5">
            <a:alphaModFix/>
          </a:blip>
          <a:srcRect b="0" l="0" r="30896" t="0"/>
          <a:stretch/>
        </p:blipFill>
        <p:spPr>
          <a:xfrm>
            <a:off x="7654250" y="1781075"/>
            <a:ext cx="1555200" cy="1570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931" name="Google Shape;6931;g1144098fccd_0_0"/>
          <p:cNvSpPr txBox="1"/>
          <p:nvPr/>
        </p:nvSpPr>
        <p:spPr>
          <a:xfrm>
            <a:off x="958875" y="2527450"/>
            <a:ext cx="3201900" cy="10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Vos collaborateurs n’ont qu’à ouvrir le frigo pour déguster des plats et collations tout au long de la journée. Déjeuner, goûter, dîner à emporter… Basil s’occupe de tout</a:t>
            </a:r>
            <a:endParaRPr sz="1300">
              <a:solidFill>
                <a:srgbClr val="595959"/>
              </a:solidFill>
              <a:latin typeface="Prompt"/>
              <a:ea typeface="Prompt"/>
              <a:cs typeface="Prompt"/>
              <a:sym typeface="Prompt"/>
            </a:endParaRPr>
          </a:p>
        </p:txBody>
      </p:sp>
      <p:pic>
        <p:nvPicPr>
          <p:cNvPr id="6932" name="Google Shape;6932;g1144098fccd_0_0"/>
          <p:cNvPicPr preferRelativeResize="0"/>
          <p:nvPr/>
        </p:nvPicPr>
        <p:blipFill rotWithShape="1">
          <a:blip r:embed="rId6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6" name="Shape 6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7" name="Google Shape;6937;g1125b2d4825_1_2"/>
          <p:cNvSpPr txBox="1"/>
          <p:nvPr/>
        </p:nvSpPr>
        <p:spPr>
          <a:xfrm>
            <a:off x="545468" y="4247357"/>
            <a:ext cx="2760600" cy="18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  <a:t>La mise à disposition 24/7 de la totalité de la carte Basil pour vos collaborateurs </a:t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1717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  <a:t>Collation du matin et du goûter avec</a:t>
            </a:r>
            <a:b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</a:br>
            <a: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  <a:t>des pâtisseries maison</a:t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1717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  <a:t>Une solution pour déjeuner Dans et Hors pause Dej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81717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181717"/>
                </a:solidFill>
                <a:latin typeface="Prompt Light"/>
                <a:ea typeface="Prompt Light"/>
                <a:cs typeface="Prompt Light"/>
                <a:sym typeface="Prompt Light"/>
              </a:rPr>
              <a:t>Une solution pour emporter à son domicile</a:t>
            </a:r>
            <a:endParaRPr/>
          </a:p>
        </p:txBody>
      </p:sp>
      <p:sp>
        <p:nvSpPr>
          <p:cNvPr id="6938" name="Google Shape;6938;g1125b2d4825_1_2"/>
          <p:cNvSpPr txBox="1"/>
          <p:nvPr/>
        </p:nvSpPr>
        <p:spPr>
          <a:xfrm>
            <a:off x="3727393" y="4247357"/>
            <a:ext cx="2025900" cy="116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Face aux nouvelles contraintes sanitaires, le frigo connecté représente une alternative plus sécurisée en limitant les contacts livreurs-personnels </a:t>
            </a:r>
            <a:endParaRPr/>
          </a:p>
        </p:txBody>
      </p:sp>
      <p:sp>
        <p:nvSpPr>
          <p:cNvPr id="6939" name="Google Shape;6939;g1125b2d4825_1_2"/>
          <p:cNvSpPr txBox="1"/>
          <p:nvPr/>
        </p:nvSpPr>
        <p:spPr>
          <a:xfrm>
            <a:off x="6474885" y="4247357"/>
            <a:ext cx="2385000" cy="4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Sur une surface réduite, vous proposez une véritable solution de restauration </a:t>
            </a:r>
            <a:endParaRPr/>
          </a:p>
        </p:txBody>
      </p:sp>
      <p:sp>
        <p:nvSpPr>
          <p:cNvPr id="6940" name="Google Shape;6940;g1125b2d4825_1_2"/>
          <p:cNvSpPr/>
          <p:nvPr/>
        </p:nvSpPr>
        <p:spPr>
          <a:xfrm>
            <a:off x="545469" y="3446672"/>
            <a:ext cx="544806" cy="544806"/>
          </a:xfrm>
          <a:custGeom>
            <a:rect b="b" l="l" r="r" t="t"/>
            <a:pathLst>
              <a:path extrusionOk="0" h="21600" w="2160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7"/>
                  <a:pt x="5377" y="982"/>
                  <a:pt x="10800" y="982"/>
                </a:cubicBezTo>
                <a:cubicBezTo>
                  <a:pt x="16223" y="982"/>
                  <a:pt x="20618" y="5377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6" y="0"/>
                  <a:pt x="0" y="4836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6"/>
                  <a:pt x="16764" y="0"/>
                  <a:pt x="10800" y="0"/>
                </a:cubicBezTo>
                <a:moveTo>
                  <a:pt x="14236" y="16752"/>
                </a:moveTo>
                <a:cubicBezTo>
                  <a:pt x="14001" y="16887"/>
                  <a:pt x="13921" y="17188"/>
                  <a:pt x="14057" y="17422"/>
                </a:cubicBezTo>
                <a:cubicBezTo>
                  <a:pt x="14192" y="17658"/>
                  <a:pt x="14493" y="17738"/>
                  <a:pt x="14727" y="17602"/>
                </a:cubicBezTo>
                <a:cubicBezTo>
                  <a:pt x="14962" y="17467"/>
                  <a:pt x="15042" y="17167"/>
                  <a:pt x="14907" y="16932"/>
                </a:cubicBezTo>
                <a:cubicBezTo>
                  <a:pt x="14771" y="16697"/>
                  <a:pt x="14472" y="16617"/>
                  <a:pt x="14236" y="16752"/>
                </a:cubicBezTo>
                <a:moveTo>
                  <a:pt x="10800" y="11782"/>
                </a:moveTo>
                <a:cubicBezTo>
                  <a:pt x="10258" y="11782"/>
                  <a:pt x="9818" y="11342"/>
                  <a:pt x="9818" y="10800"/>
                </a:cubicBezTo>
                <a:cubicBezTo>
                  <a:pt x="9818" y="10258"/>
                  <a:pt x="10258" y="9818"/>
                  <a:pt x="10800" y="9818"/>
                </a:cubicBezTo>
                <a:cubicBezTo>
                  <a:pt x="11342" y="9818"/>
                  <a:pt x="11782" y="10258"/>
                  <a:pt x="11782" y="10800"/>
                </a:cubicBezTo>
                <a:cubicBezTo>
                  <a:pt x="11782" y="11342"/>
                  <a:pt x="11342" y="11782"/>
                  <a:pt x="10800" y="11782"/>
                </a:cubicBezTo>
                <a:moveTo>
                  <a:pt x="15218" y="10309"/>
                </a:moveTo>
                <a:lnTo>
                  <a:pt x="12694" y="10309"/>
                </a:lnTo>
                <a:cubicBezTo>
                  <a:pt x="12515" y="9624"/>
                  <a:pt x="11978" y="9084"/>
                  <a:pt x="11291" y="8906"/>
                </a:cubicBezTo>
                <a:lnTo>
                  <a:pt x="11291" y="3436"/>
                </a:lnTo>
                <a:cubicBezTo>
                  <a:pt x="11291" y="3166"/>
                  <a:pt x="11071" y="2945"/>
                  <a:pt x="10800" y="2945"/>
                </a:cubicBezTo>
                <a:cubicBezTo>
                  <a:pt x="10529" y="2945"/>
                  <a:pt x="10309" y="3166"/>
                  <a:pt x="10309" y="3436"/>
                </a:cubicBezTo>
                <a:lnTo>
                  <a:pt x="10309" y="8906"/>
                </a:lnTo>
                <a:cubicBezTo>
                  <a:pt x="9464" y="9125"/>
                  <a:pt x="8836" y="9886"/>
                  <a:pt x="8836" y="10800"/>
                </a:cubicBezTo>
                <a:cubicBezTo>
                  <a:pt x="8836" y="11885"/>
                  <a:pt x="9716" y="12764"/>
                  <a:pt x="10800" y="12764"/>
                </a:cubicBezTo>
                <a:cubicBezTo>
                  <a:pt x="11714" y="12764"/>
                  <a:pt x="12476" y="12137"/>
                  <a:pt x="12694" y="11291"/>
                </a:cubicBezTo>
                <a:lnTo>
                  <a:pt x="15218" y="11291"/>
                </a:lnTo>
                <a:cubicBezTo>
                  <a:pt x="15489" y="11291"/>
                  <a:pt x="15709" y="11072"/>
                  <a:pt x="15709" y="10800"/>
                </a:cubicBezTo>
                <a:cubicBezTo>
                  <a:pt x="15709" y="10529"/>
                  <a:pt x="15489" y="10309"/>
                  <a:pt x="15218" y="10309"/>
                </a:cubicBezTo>
                <a:moveTo>
                  <a:pt x="16932" y="6693"/>
                </a:moveTo>
                <a:cubicBezTo>
                  <a:pt x="16697" y="6829"/>
                  <a:pt x="16616" y="7129"/>
                  <a:pt x="16752" y="7364"/>
                </a:cubicBezTo>
                <a:cubicBezTo>
                  <a:pt x="16887" y="7599"/>
                  <a:pt x="17188" y="7679"/>
                  <a:pt x="17422" y="7543"/>
                </a:cubicBezTo>
                <a:cubicBezTo>
                  <a:pt x="17657" y="7408"/>
                  <a:pt x="17737" y="7108"/>
                  <a:pt x="17602" y="6873"/>
                </a:cubicBezTo>
                <a:cubicBezTo>
                  <a:pt x="17467" y="6638"/>
                  <a:pt x="17166" y="6557"/>
                  <a:pt x="16932" y="6693"/>
                </a:cubicBezTo>
                <a:moveTo>
                  <a:pt x="10800" y="17673"/>
                </a:moveTo>
                <a:cubicBezTo>
                  <a:pt x="10529" y="17673"/>
                  <a:pt x="10309" y="17893"/>
                  <a:pt x="10309" y="18164"/>
                </a:cubicBezTo>
                <a:cubicBezTo>
                  <a:pt x="10309" y="18435"/>
                  <a:pt x="10529" y="18655"/>
                  <a:pt x="10800" y="18655"/>
                </a:cubicBezTo>
                <a:cubicBezTo>
                  <a:pt x="11071" y="18655"/>
                  <a:pt x="11291" y="18435"/>
                  <a:pt x="11291" y="18164"/>
                </a:cubicBezTo>
                <a:cubicBezTo>
                  <a:pt x="11291" y="17893"/>
                  <a:pt x="11071" y="17673"/>
                  <a:pt x="10800" y="17673"/>
                </a:cubicBezTo>
                <a:moveTo>
                  <a:pt x="17422" y="14057"/>
                </a:moveTo>
                <a:cubicBezTo>
                  <a:pt x="17188" y="13921"/>
                  <a:pt x="16887" y="14001"/>
                  <a:pt x="16752" y="14236"/>
                </a:cubicBezTo>
                <a:cubicBezTo>
                  <a:pt x="16616" y="14472"/>
                  <a:pt x="16697" y="14772"/>
                  <a:pt x="16932" y="14907"/>
                </a:cubicBezTo>
                <a:cubicBezTo>
                  <a:pt x="17166" y="15043"/>
                  <a:pt x="17467" y="14962"/>
                  <a:pt x="17602" y="14727"/>
                </a:cubicBezTo>
                <a:cubicBezTo>
                  <a:pt x="17737" y="14492"/>
                  <a:pt x="17657" y="14192"/>
                  <a:pt x="17422" y="14057"/>
                </a:cubicBezTo>
                <a:moveTo>
                  <a:pt x="4668" y="6693"/>
                </a:moveTo>
                <a:cubicBezTo>
                  <a:pt x="4433" y="6557"/>
                  <a:pt x="4133" y="6638"/>
                  <a:pt x="3998" y="6873"/>
                </a:cubicBezTo>
                <a:cubicBezTo>
                  <a:pt x="3863" y="7108"/>
                  <a:pt x="3942" y="7408"/>
                  <a:pt x="4178" y="7543"/>
                </a:cubicBezTo>
                <a:cubicBezTo>
                  <a:pt x="4412" y="7679"/>
                  <a:pt x="4713" y="7599"/>
                  <a:pt x="4848" y="7364"/>
                </a:cubicBezTo>
                <a:cubicBezTo>
                  <a:pt x="4984" y="7129"/>
                  <a:pt x="4903" y="6829"/>
                  <a:pt x="4668" y="6693"/>
                </a:cubicBezTo>
                <a:moveTo>
                  <a:pt x="14236" y="4848"/>
                </a:moveTo>
                <a:cubicBezTo>
                  <a:pt x="14472" y="4984"/>
                  <a:pt x="14771" y="4903"/>
                  <a:pt x="14907" y="4669"/>
                </a:cubicBezTo>
                <a:cubicBezTo>
                  <a:pt x="15042" y="4434"/>
                  <a:pt x="14962" y="4134"/>
                  <a:pt x="14727" y="3998"/>
                </a:cubicBezTo>
                <a:cubicBezTo>
                  <a:pt x="14493" y="3863"/>
                  <a:pt x="14192" y="3943"/>
                  <a:pt x="14057" y="4178"/>
                </a:cubicBezTo>
                <a:cubicBezTo>
                  <a:pt x="13921" y="4412"/>
                  <a:pt x="14001" y="4713"/>
                  <a:pt x="14236" y="4848"/>
                </a:cubicBezTo>
                <a:moveTo>
                  <a:pt x="3436" y="10309"/>
                </a:moveTo>
                <a:cubicBezTo>
                  <a:pt x="3166" y="10309"/>
                  <a:pt x="2945" y="10529"/>
                  <a:pt x="2945" y="10800"/>
                </a:cubicBezTo>
                <a:cubicBezTo>
                  <a:pt x="2945" y="11072"/>
                  <a:pt x="3166" y="11291"/>
                  <a:pt x="3436" y="11291"/>
                </a:cubicBezTo>
                <a:cubicBezTo>
                  <a:pt x="3707" y="11291"/>
                  <a:pt x="3927" y="11072"/>
                  <a:pt x="3927" y="10800"/>
                </a:cubicBezTo>
                <a:cubicBezTo>
                  <a:pt x="3927" y="10529"/>
                  <a:pt x="3707" y="10309"/>
                  <a:pt x="3436" y="10309"/>
                </a:cubicBezTo>
                <a:moveTo>
                  <a:pt x="6873" y="3998"/>
                </a:moveTo>
                <a:cubicBezTo>
                  <a:pt x="6638" y="4134"/>
                  <a:pt x="6558" y="4434"/>
                  <a:pt x="6693" y="4669"/>
                </a:cubicBezTo>
                <a:cubicBezTo>
                  <a:pt x="6829" y="4903"/>
                  <a:pt x="7129" y="4984"/>
                  <a:pt x="7364" y="4848"/>
                </a:cubicBezTo>
                <a:cubicBezTo>
                  <a:pt x="7599" y="4713"/>
                  <a:pt x="7679" y="4412"/>
                  <a:pt x="7543" y="4178"/>
                </a:cubicBezTo>
                <a:cubicBezTo>
                  <a:pt x="7408" y="3943"/>
                  <a:pt x="7108" y="3863"/>
                  <a:pt x="6873" y="3998"/>
                </a:cubicBezTo>
                <a:moveTo>
                  <a:pt x="4178" y="14057"/>
                </a:moveTo>
                <a:cubicBezTo>
                  <a:pt x="3942" y="14192"/>
                  <a:pt x="3863" y="14492"/>
                  <a:pt x="3998" y="14727"/>
                </a:cubicBezTo>
                <a:cubicBezTo>
                  <a:pt x="4133" y="14962"/>
                  <a:pt x="4433" y="15043"/>
                  <a:pt x="4668" y="14907"/>
                </a:cubicBezTo>
                <a:cubicBezTo>
                  <a:pt x="4903" y="14772"/>
                  <a:pt x="4984" y="14472"/>
                  <a:pt x="4848" y="14236"/>
                </a:cubicBezTo>
                <a:cubicBezTo>
                  <a:pt x="4713" y="14001"/>
                  <a:pt x="4412" y="13921"/>
                  <a:pt x="4178" y="14057"/>
                </a:cubicBezTo>
                <a:moveTo>
                  <a:pt x="7364" y="16752"/>
                </a:moveTo>
                <a:cubicBezTo>
                  <a:pt x="7129" y="16617"/>
                  <a:pt x="6829" y="16697"/>
                  <a:pt x="6693" y="16932"/>
                </a:cubicBezTo>
                <a:cubicBezTo>
                  <a:pt x="6558" y="17167"/>
                  <a:pt x="6638" y="17467"/>
                  <a:pt x="6873" y="17602"/>
                </a:cubicBezTo>
                <a:cubicBezTo>
                  <a:pt x="7108" y="17738"/>
                  <a:pt x="7408" y="17658"/>
                  <a:pt x="7543" y="17422"/>
                </a:cubicBezTo>
                <a:cubicBezTo>
                  <a:pt x="7679" y="17188"/>
                  <a:pt x="7599" y="16887"/>
                  <a:pt x="7364" y="16752"/>
                </a:cubicBezTo>
                <a:moveTo>
                  <a:pt x="18164" y="10309"/>
                </a:moveTo>
                <a:cubicBezTo>
                  <a:pt x="17893" y="10309"/>
                  <a:pt x="17673" y="10529"/>
                  <a:pt x="17673" y="10800"/>
                </a:cubicBezTo>
                <a:cubicBezTo>
                  <a:pt x="17673" y="11072"/>
                  <a:pt x="17893" y="11291"/>
                  <a:pt x="18164" y="11291"/>
                </a:cubicBezTo>
                <a:cubicBezTo>
                  <a:pt x="18434" y="11291"/>
                  <a:pt x="18655" y="11072"/>
                  <a:pt x="18655" y="10800"/>
                </a:cubicBezTo>
                <a:cubicBezTo>
                  <a:pt x="18655" y="10529"/>
                  <a:pt x="18434" y="10309"/>
                  <a:pt x="18164" y="10309"/>
                </a:cubicBezTo>
              </a:path>
            </a:pathLst>
          </a:cu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6941" name="Google Shape;6941;g1125b2d4825_1_2"/>
          <p:cNvPicPr preferRelativeResize="0"/>
          <p:nvPr/>
        </p:nvPicPr>
        <p:blipFill rotWithShape="1">
          <a:blip r:embed="rId3">
            <a:alphaModFix/>
          </a:blip>
          <a:srcRect b="0" l="14415" r="28245" t="0"/>
          <a:stretch/>
        </p:blipFill>
        <p:spPr>
          <a:xfrm>
            <a:off x="7027422" y="-3341912"/>
            <a:ext cx="6307675" cy="6276678"/>
          </a:xfrm>
          <a:prstGeom prst="rect">
            <a:avLst/>
          </a:prstGeom>
          <a:noFill/>
          <a:ln>
            <a:noFill/>
          </a:ln>
        </p:spPr>
      </p:pic>
      <p:sp>
        <p:nvSpPr>
          <p:cNvPr id="6942" name="Google Shape;6942;g1125b2d4825_1_2"/>
          <p:cNvSpPr/>
          <p:nvPr/>
        </p:nvSpPr>
        <p:spPr>
          <a:xfrm>
            <a:off x="8083159" y="-1491178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6943" name="Google Shape;6943;g1125b2d4825_1_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168192" y="309919"/>
            <a:ext cx="2025996" cy="1769272"/>
          </a:xfrm>
          <a:prstGeom prst="rect">
            <a:avLst/>
          </a:prstGeom>
          <a:noFill/>
          <a:ln>
            <a:noFill/>
          </a:ln>
        </p:spPr>
      </p:pic>
      <p:sp>
        <p:nvSpPr>
          <p:cNvPr id="6944" name="Google Shape;6944;g1125b2d4825_1_2"/>
          <p:cNvSpPr txBox="1"/>
          <p:nvPr/>
        </p:nvSpPr>
        <p:spPr>
          <a:xfrm>
            <a:off x="543408" y="1510724"/>
            <a:ext cx="48492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675" lIns="45675" spcFirstLastPara="1" rIns="45675" wrap="square" tIns="45675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LE FRIGO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4000"/>
              <a:buFont typeface="Permanent Marker"/>
              <a:buNone/>
            </a:pPr>
            <a:r>
              <a:rPr b="0" i="0" lang="en-US" sz="40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CONNECTÉ</a:t>
            </a:r>
            <a:r>
              <a:rPr b="1" i="0" lang="en-US" sz="40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 BASIL</a:t>
            </a:r>
            <a:endParaRPr/>
          </a:p>
        </p:txBody>
      </p:sp>
      <p:pic>
        <p:nvPicPr>
          <p:cNvPr descr="Image" id="6945" name="Google Shape;6945;g1125b2d4825_1_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752781" y="3444762"/>
            <a:ext cx="467196" cy="548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6946" name="Google Shape;6946;g1125b2d4825_1_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422766" y="3444762"/>
            <a:ext cx="355581" cy="548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6947" name="Google Shape;6947;g1125b2d4825_1_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9581231" y="3562433"/>
            <a:ext cx="467199" cy="465700"/>
          </a:xfrm>
          <a:prstGeom prst="rect">
            <a:avLst/>
          </a:prstGeom>
          <a:noFill/>
          <a:ln>
            <a:noFill/>
          </a:ln>
        </p:spPr>
      </p:pic>
      <p:sp>
        <p:nvSpPr>
          <p:cNvPr id="6948" name="Google Shape;6948;g1125b2d4825_1_2"/>
          <p:cNvSpPr txBox="1"/>
          <p:nvPr/>
        </p:nvSpPr>
        <p:spPr>
          <a:xfrm>
            <a:off x="1199100" y="3444762"/>
            <a:ext cx="18591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2400"/>
              <a:buFont typeface="Prompt SemiBold"/>
              <a:buNone/>
            </a:pPr>
            <a:r>
              <a:rPr b="1" i="0" lang="en-US" sz="2400" u="none" cap="none" strike="noStrike">
                <a:solidFill>
                  <a:srgbClr val="181717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Flexibilité</a:t>
            </a:r>
            <a:endParaRPr/>
          </a:p>
        </p:txBody>
      </p:sp>
      <p:sp>
        <p:nvSpPr>
          <p:cNvPr id="6949" name="Google Shape;6949;g1125b2d4825_1_2"/>
          <p:cNvSpPr txBox="1"/>
          <p:nvPr/>
        </p:nvSpPr>
        <p:spPr>
          <a:xfrm>
            <a:off x="4394377" y="3444762"/>
            <a:ext cx="13233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2400"/>
              <a:buFont typeface="Prompt SemiBold"/>
              <a:buNone/>
            </a:pPr>
            <a:r>
              <a:rPr b="1" i="0" lang="en-US" sz="2400" u="none" cap="none" strike="noStrike">
                <a:solidFill>
                  <a:srgbClr val="181717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Sécurité</a:t>
            </a:r>
            <a:endParaRPr/>
          </a:p>
        </p:txBody>
      </p:sp>
      <p:sp>
        <p:nvSpPr>
          <p:cNvPr id="6950" name="Google Shape;6950;g1125b2d4825_1_2"/>
          <p:cNvSpPr txBox="1"/>
          <p:nvPr/>
        </p:nvSpPr>
        <p:spPr>
          <a:xfrm>
            <a:off x="6888001" y="3419350"/>
            <a:ext cx="2124600" cy="590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2400"/>
              <a:buFont typeface="Prompt SemiBold"/>
              <a:buNone/>
            </a:pPr>
            <a:r>
              <a:rPr b="1" i="0" lang="en-US" sz="2400" u="none" cap="none" strike="noStrike">
                <a:solidFill>
                  <a:srgbClr val="181717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Facilité</a:t>
            </a:r>
            <a:endParaRPr/>
          </a:p>
          <a:p>
            <a:pPr indent="0" lvl="0" marL="0" marR="0" rtl="0" algn="l">
              <a:lnSpc>
                <a:spcPct val="50000"/>
              </a:lnSpc>
              <a:spcBef>
                <a:spcPts val="1000"/>
              </a:spcBef>
              <a:spcAft>
                <a:spcPts val="0"/>
              </a:spcAft>
              <a:buClr>
                <a:srgbClr val="181717"/>
              </a:buClr>
              <a:buSzPts val="2400"/>
              <a:buFont typeface="Prompt SemiBold"/>
              <a:buNone/>
            </a:pPr>
            <a:r>
              <a:rPr b="1" i="0" lang="en-US" sz="2400" u="none" cap="none" strike="noStrike">
                <a:solidFill>
                  <a:srgbClr val="181717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d’installation</a:t>
            </a:r>
            <a:endParaRPr/>
          </a:p>
        </p:txBody>
      </p:sp>
      <p:sp>
        <p:nvSpPr>
          <p:cNvPr id="6951" name="Google Shape;6951;g1125b2d4825_1_2"/>
          <p:cNvSpPr txBox="1"/>
          <p:nvPr/>
        </p:nvSpPr>
        <p:spPr>
          <a:xfrm>
            <a:off x="10140899" y="3520950"/>
            <a:ext cx="1903200" cy="4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81717"/>
              </a:buClr>
              <a:buSzPts val="2400"/>
              <a:buFont typeface="Prompt SemiBold"/>
              <a:buNone/>
            </a:pPr>
            <a:r>
              <a:rPr b="1" i="0" lang="en-US" sz="2400" u="none" cap="none" strike="noStrike">
                <a:solidFill>
                  <a:srgbClr val="181717"/>
                </a:solidFill>
                <a:latin typeface="Prompt SemiBold"/>
                <a:ea typeface="Prompt SemiBold"/>
                <a:cs typeface="Prompt SemiBold"/>
                <a:sym typeface="Prompt SemiBold"/>
              </a:rPr>
              <a:t>Ergonomie</a:t>
            </a:r>
            <a:endParaRPr/>
          </a:p>
        </p:txBody>
      </p:sp>
      <p:sp>
        <p:nvSpPr>
          <p:cNvPr id="6952" name="Google Shape;6952;g1125b2d4825_1_2"/>
          <p:cNvSpPr txBox="1"/>
          <p:nvPr/>
        </p:nvSpPr>
        <p:spPr>
          <a:xfrm>
            <a:off x="9591854" y="4235537"/>
            <a:ext cx="22398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rompt Light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Prompt Light"/>
                <a:ea typeface="Prompt Light"/>
                <a:cs typeface="Prompt Light"/>
                <a:sym typeface="Prompt Light"/>
              </a:rPr>
              <a:t>Basil prend en charge les frais d’installation ainsi que les paramétrages techniques du frigo. Votre frigo est livré prêt à l’emploi. </a:t>
            </a:r>
            <a:endParaRPr/>
          </a:p>
        </p:txBody>
      </p:sp>
      <p:sp>
        <p:nvSpPr>
          <p:cNvPr id="6953" name="Google Shape;6953;g1125b2d4825_1_2"/>
          <p:cNvSpPr/>
          <p:nvPr/>
        </p:nvSpPr>
        <p:spPr>
          <a:xfrm>
            <a:off x="5569306" y="5510918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800"/>
              <a:buFont typeface="Montserrat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descr="Image" id="6954" name="Google Shape;6954;g1125b2d4825_1_2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702411" y="5929088"/>
            <a:ext cx="728958" cy="64008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5" name="Google Shape;6955;g1125b2d4825_1_2"/>
          <p:cNvPicPr preferRelativeResize="0"/>
          <p:nvPr/>
        </p:nvPicPr>
        <p:blipFill rotWithShape="1">
          <a:blip r:embed="rId9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9" name="Shape 6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0" name="Google Shape;6960;p4"/>
          <p:cNvSpPr/>
          <p:nvPr/>
        </p:nvSpPr>
        <p:spPr>
          <a:xfrm>
            <a:off x="9011884" y="3179285"/>
            <a:ext cx="3437700" cy="3014400"/>
          </a:xfrm>
          <a:prstGeom prst="ellipse">
            <a:avLst/>
          </a:prstGeom>
          <a:solidFill>
            <a:srgbClr val="5CBA99"/>
          </a:solidFill>
          <a:ln cap="flat" cmpd="sng" w="9525">
            <a:solidFill>
              <a:srgbClr val="5CBA99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961" name="Google Shape;6961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840307" y="3276756"/>
            <a:ext cx="7116700" cy="7081731"/>
          </a:xfrm>
          <a:prstGeom prst="rect">
            <a:avLst/>
          </a:prstGeom>
          <a:noFill/>
          <a:ln>
            <a:noFill/>
          </a:ln>
        </p:spPr>
      </p:pic>
      <p:sp>
        <p:nvSpPr>
          <p:cNvPr id="6962" name="Google Shape;6962;p4"/>
          <p:cNvSpPr txBox="1"/>
          <p:nvPr/>
        </p:nvSpPr>
        <p:spPr>
          <a:xfrm>
            <a:off x="312874" y="1713175"/>
            <a:ext cx="5641490" cy="18516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Des déjeuners disponibles 24h/24</a:t>
            </a:r>
            <a:endParaRPr/>
          </a:p>
          <a:p>
            <a:pPr indent="0" lvl="0" marL="0" marR="0" rtl="0" algn="just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Des collations pour le matin et l’après-midi (pâtisseries et gâteaux faits maison)</a:t>
            </a:r>
            <a:endParaRPr/>
          </a:p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Des dîners à emporter</a:t>
            </a:r>
            <a:endParaRPr/>
          </a:p>
          <a:p>
            <a:pPr indent="0" lvl="0" marL="0" marR="0" rtl="0" algn="just">
              <a:lnSpc>
                <a:spcPct val="5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Une carte renouvelée t</a:t>
            </a:r>
            <a:r>
              <a:rPr lang="en-US" sz="1100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outes les semaines. </a:t>
            </a:r>
            <a:endParaRPr/>
          </a:p>
        </p:txBody>
      </p:sp>
      <p:sp>
        <p:nvSpPr>
          <p:cNvPr id="6963" name="Google Shape;6963;p4"/>
          <p:cNvSpPr txBox="1"/>
          <p:nvPr/>
        </p:nvSpPr>
        <p:spPr>
          <a:xfrm rot="-15857">
            <a:off x="9222841" y="4749922"/>
            <a:ext cx="2536527" cy="861908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Prompt Light"/>
              <a:buNone/>
            </a:pPr>
            <a:r>
              <a:rPr lang="en-US" sz="1100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P</a:t>
            </a:r>
            <a:r>
              <a:rPr b="0" i="0" lang="en-US" sz="11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ossibilité pour l’entreprise de prendre en charge les repas </a:t>
            </a:r>
            <a:r>
              <a:rPr lang="en-US" sz="1100">
                <a:solidFill>
                  <a:schemeClr val="lt1"/>
                </a:solidFill>
                <a:latin typeface="Prompt Light"/>
                <a:ea typeface="Prompt Light"/>
                <a:cs typeface="Prompt Light"/>
                <a:sym typeface="Prompt Light"/>
              </a:rPr>
              <a:t>de ses collaborateurs</a:t>
            </a:r>
            <a:r>
              <a:rPr b="0" i="0" lang="en-US" sz="1100" u="none" cap="none" strike="noStrike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 (en partie ou intégralement).</a:t>
            </a:r>
            <a:r>
              <a:rPr lang="en-US" sz="1100">
                <a:solidFill>
                  <a:srgbClr val="FFFFFF"/>
                </a:solidFill>
                <a:latin typeface="Prompt Light"/>
                <a:ea typeface="Prompt Light"/>
                <a:cs typeface="Prompt Light"/>
                <a:sym typeface="Prompt Light"/>
              </a:rPr>
              <a:t> </a:t>
            </a:r>
            <a:endParaRPr/>
          </a:p>
        </p:txBody>
      </p:sp>
      <p:pic>
        <p:nvPicPr>
          <p:cNvPr descr="Google Shape;3471;p49" id="6964" name="Google Shape;6964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56207" y="10324244"/>
            <a:ext cx="1481951" cy="954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2;p49" id="6965" name="Google Shape;6965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442312" y="10242319"/>
            <a:ext cx="1790797" cy="11516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3;p49" id="6966" name="Google Shape;6966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137" y="10242344"/>
            <a:ext cx="1631226" cy="10281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4;p49" id="6967" name="Google Shape;6967;p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620137" y="7702269"/>
            <a:ext cx="1481951" cy="9497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5;p49" id="6968" name="Google Shape;6968;p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480887" y="8936344"/>
            <a:ext cx="1631226" cy="104168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6;p49" id="6969" name="Google Shape;6969;p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7615759" y="8969682"/>
            <a:ext cx="1499076" cy="9549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7;p49" id="6970" name="Google Shape;6970;p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3346012" y="8933682"/>
            <a:ext cx="1631238" cy="10470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8;p49" id="6971" name="Google Shape;6971;p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5596737" y="7799732"/>
            <a:ext cx="1481951" cy="92883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oogle Shape;3479;p49" id="6972" name="Google Shape;6972;p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3264487" y="7700815"/>
            <a:ext cx="1790801" cy="1124014"/>
          </a:xfrm>
          <a:prstGeom prst="rect">
            <a:avLst/>
          </a:prstGeom>
          <a:noFill/>
          <a:ln>
            <a:noFill/>
          </a:ln>
        </p:spPr>
      </p:pic>
      <p:sp>
        <p:nvSpPr>
          <p:cNvPr id="6973" name="Google Shape;6973;p4"/>
          <p:cNvSpPr txBox="1"/>
          <p:nvPr/>
        </p:nvSpPr>
        <p:spPr>
          <a:xfrm>
            <a:off x="312874" y="259913"/>
            <a:ext cx="6967202" cy="10026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Prompt"/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BIEN PLUS FLEXIBLE QU’UNE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2800"/>
              <a:buFont typeface="Permanent Marker"/>
              <a:buNone/>
            </a:pPr>
            <a:r>
              <a:rPr b="0" i="0" lang="en-US" sz="28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CANTINE CLASSIQUE</a:t>
            </a:r>
            <a:endParaRPr/>
          </a:p>
        </p:txBody>
      </p:sp>
      <p:sp>
        <p:nvSpPr>
          <p:cNvPr id="6974" name="Google Shape;6974;p4"/>
          <p:cNvSpPr txBox="1"/>
          <p:nvPr/>
        </p:nvSpPr>
        <p:spPr>
          <a:xfrm>
            <a:off x="312875" y="1365475"/>
            <a:ext cx="59097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LE FRIGO QUI AMÉLIORE LE BIEN-ÊTRE AU TRAVAIL</a:t>
            </a:r>
            <a:endParaRPr/>
          </a:p>
        </p:txBody>
      </p:sp>
      <p:sp>
        <p:nvSpPr>
          <p:cNvPr id="6975" name="Google Shape;6975;p4"/>
          <p:cNvSpPr/>
          <p:nvPr/>
        </p:nvSpPr>
        <p:spPr>
          <a:xfrm>
            <a:off x="-542526" y="3145669"/>
            <a:ext cx="1731715" cy="1731715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6" name="Google Shape;6976;p4"/>
          <p:cNvSpPr/>
          <p:nvPr/>
        </p:nvSpPr>
        <p:spPr>
          <a:xfrm>
            <a:off x="11369094" y="5988161"/>
            <a:ext cx="1201292" cy="1201292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977" name="Google Shape;6977;p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 rot="586324">
            <a:off x="5511648" y="432528"/>
            <a:ext cx="748722" cy="65743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78" name="Google Shape;6978;p4"/>
          <p:cNvPicPr preferRelativeResize="0"/>
          <p:nvPr/>
        </p:nvPicPr>
        <p:blipFill rotWithShape="1">
          <a:blip r:embed="rId14">
            <a:alphaModFix/>
          </a:blip>
          <a:srcRect b="0" l="3790" r="3780" t="0"/>
          <a:stretch/>
        </p:blipFill>
        <p:spPr>
          <a:xfrm>
            <a:off x="-217380" y="3276756"/>
            <a:ext cx="4459158" cy="4383882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6" y="0"/>
                  <a:pt x="0" y="4835"/>
                  <a:pt x="0" y="10800"/>
                </a:cubicBezTo>
                <a:cubicBezTo>
                  <a:pt x="0" y="16765"/>
                  <a:pt x="4836" y="21600"/>
                  <a:pt x="10800" y="21600"/>
                </a:cubicBezTo>
                <a:cubicBezTo>
                  <a:pt x="16764" y="21600"/>
                  <a:pt x="21600" y="16765"/>
                  <a:pt x="21600" y="10800"/>
                </a:cubicBezTo>
                <a:cubicBezTo>
                  <a:pt x="21600" y="4835"/>
                  <a:pt x="16764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19.jpg" id="6979" name="Google Shape;6979;p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9226340" y="0"/>
            <a:ext cx="1445420" cy="1404517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6" y="0"/>
                  <a:pt x="0" y="4832"/>
                  <a:pt x="0" y="10797"/>
                </a:cubicBezTo>
                <a:cubicBezTo>
                  <a:pt x="0" y="16762"/>
                  <a:pt x="4836" y="21600"/>
                  <a:pt x="10800" y="21600"/>
                </a:cubicBezTo>
                <a:cubicBezTo>
                  <a:pt x="16764" y="21600"/>
                  <a:pt x="21600" y="16762"/>
                  <a:pt x="21600" y="10797"/>
                </a:cubicBezTo>
                <a:cubicBezTo>
                  <a:pt x="21600" y="4832"/>
                  <a:pt x="16764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7.jpg" id="6980" name="Google Shape;6980;p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>
            <a:off x="9560129" y="2587520"/>
            <a:ext cx="1731726" cy="1682964"/>
          </a:xfrm>
          <a:custGeom>
            <a:rect b="b" l="l" r="r" t="t"/>
            <a:pathLst>
              <a:path extrusionOk="0" h="21600" w="21600">
                <a:moveTo>
                  <a:pt x="10807" y="0"/>
                </a:moveTo>
                <a:cubicBezTo>
                  <a:pt x="4842" y="0"/>
                  <a:pt x="0" y="4835"/>
                  <a:pt x="0" y="10800"/>
                </a:cubicBezTo>
                <a:cubicBezTo>
                  <a:pt x="0" y="16765"/>
                  <a:pt x="4842" y="21600"/>
                  <a:pt x="10807" y="21600"/>
                </a:cubicBezTo>
                <a:cubicBezTo>
                  <a:pt x="16772" y="21600"/>
                  <a:pt x="21600" y="16765"/>
                  <a:pt x="21600" y="10800"/>
                </a:cubicBezTo>
                <a:cubicBezTo>
                  <a:pt x="21600" y="4835"/>
                  <a:pt x="16772" y="0"/>
                  <a:pt x="10807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22.jpg" id="6981" name="Google Shape;6981;p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>
            <a:off x="10435552" y="-115023"/>
            <a:ext cx="2039542" cy="1982241"/>
          </a:xfrm>
          <a:custGeom>
            <a:rect b="b" l="l" r="r" t="t"/>
            <a:pathLst>
              <a:path extrusionOk="0" h="21600" w="21600">
                <a:moveTo>
                  <a:pt x="10802" y="0"/>
                </a:moveTo>
                <a:cubicBezTo>
                  <a:pt x="4837" y="0"/>
                  <a:pt x="0" y="4834"/>
                  <a:pt x="0" y="10798"/>
                </a:cubicBezTo>
                <a:cubicBezTo>
                  <a:pt x="0" y="16762"/>
                  <a:pt x="4837" y="21600"/>
                  <a:pt x="10802" y="21600"/>
                </a:cubicBezTo>
                <a:cubicBezTo>
                  <a:pt x="16767" y="21600"/>
                  <a:pt x="21600" y="16762"/>
                  <a:pt x="21600" y="10798"/>
                </a:cubicBezTo>
                <a:cubicBezTo>
                  <a:pt x="21600" y="4834"/>
                  <a:pt x="16767" y="0"/>
                  <a:pt x="10802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14.jpg" id="6982" name="Google Shape;6982;p4"/>
          <p:cNvPicPr preferRelativeResize="0"/>
          <p:nvPr/>
        </p:nvPicPr>
        <p:blipFill rotWithShape="1">
          <a:blip r:embed="rId18">
            <a:alphaModFix/>
          </a:blip>
          <a:srcRect b="0" l="0" r="0" t="0"/>
          <a:stretch/>
        </p:blipFill>
        <p:spPr>
          <a:xfrm>
            <a:off x="6193462" y="2512744"/>
            <a:ext cx="2884086" cy="2802708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5"/>
                  <a:pt x="0" y="10800"/>
                </a:cubicBezTo>
                <a:cubicBezTo>
                  <a:pt x="0" y="16765"/>
                  <a:pt x="4834" y="21600"/>
                  <a:pt x="10799" y="21600"/>
                </a:cubicBezTo>
                <a:cubicBezTo>
                  <a:pt x="16763" y="21600"/>
                  <a:pt x="21600" y="16765"/>
                  <a:pt x="21600" y="10800"/>
                </a:cubicBezTo>
                <a:cubicBezTo>
                  <a:pt x="21600" y="4835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id="6983" name="Google Shape;6983;p4"/>
          <p:cNvPicPr preferRelativeResize="0"/>
          <p:nvPr/>
        </p:nvPicPr>
        <p:blipFill rotWithShape="1">
          <a:blip r:embed="rId19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87" name="Shape 6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8" name="Google Shape;6988;p5"/>
          <p:cNvSpPr txBox="1"/>
          <p:nvPr/>
        </p:nvSpPr>
        <p:spPr>
          <a:xfrm>
            <a:off x="293544" y="4914757"/>
            <a:ext cx="7446900" cy="2004164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Pas de manipulation d’argent ou de clavier à touches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Pas de contact avec un autre plat que le sien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Pas de délais d’attente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Pas de frais de livraison</a:t>
            </a:r>
            <a:endParaRPr/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100"/>
              <a:buFont typeface="Prompt"/>
              <a:buNone/>
            </a:pPr>
            <a:r>
              <a:rPr b="0" i="0" lang="en-US" sz="11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Désinfection régulière des équipements par l’équipe Basil</a:t>
            </a:r>
            <a:endParaRPr/>
          </a:p>
        </p:txBody>
      </p:sp>
      <p:sp>
        <p:nvSpPr>
          <p:cNvPr id="6989" name="Google Shape;6989;p5"/>
          <p:cNvSpPr txBox="1"/>
          <p:nvPr>
            <p:ph type="title"/>
          </p:nvPr>
        </p:nvSpPr>
        <p:spPr>
          <a:xfrm>
            <a:off x="195059" y="1283760"/>
            <a:ext cx="5105400" cy="317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lang="en-US" sz="4000">
                <a:latin typeface="Prompt"/>
                <a:ea typeface="Prompt"/>
                <a:cs typeface="Prompt"/>
                <a:sym typeface="Prompt"/>
              </a:rPr>
              <a:t>SÉCURITÉ &amp; FLUIDITÉ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Prompt"/>
              <a:buNone/>
            </a:pPr>
            <a:r>
              <a:rPr b="1" lang="en-US" sz="4000">
                <a:latin typeface="Prompt"/>
                <a:ea typeface="Prompt"/>
                <a:cs typeface="Prompt"/>
                <a:sym typeface="Prompt"/>
              </a:rPr>
              <a:t>AU COEUR DE </a:t>
            </a:r>
            <a:r>
              <a:rPr lang="en-US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L’EXPÉRIENCE</a:t>
            </a:r>
            <a:endParaRPr/>
          </a:p>
        </p:txBody>
      </p:sp>
      <p:pic>
        <p:nvPicPr>
          <p:cNvPr descr="Image" id="6990" name="Google Shape;6990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90593" y="-854671"/>
            <a:ext cx="7116700" cy="70817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991" name="Google Shape;6991;p5"/>
          <p:cNvPicPr preferRelativeResize="0"/>
          <p:nvPr/>
        </p:nvPicPr>
        <p:blipFill rotWithShape="1">
          <a:blip r:embed="rId4">
            <a:alphaModFix/>
          </a:blip>
          <a:srcRect b="0" l="17716" r="17722" t="0"/>
          <a:stretch/>
        </p:blipFill>
        <p:spPr>
          <a:xfrm>
            <a:off x="8999490" y="-456141"/>
            <a:ext cx="3952854" cy="3479814"/>
          </a:xfrm>
          <a:custGeom>
            <a:rect b="b" l="l" r="r" t="t"/>
            <a:pathLst>
              <a:path extrusionOk="0" h="21600" w="21600">
                <a:moveTo>
                  <a:pt x="4207" y="0"/>
                </a:moveTo>
                <a:cubicBezTo>
                  <a:pt x="1652" y="2206"/>
                  <a:pt x="0" y="5653"/>
                  <a:pt x="0" y="9539"/>
                </a:cubicBezTo>
                <a:cubicBezTo>
                  <a:pt x="0" y="16200"/>
                  <a:pt x="4835" y="21600"/>
                  <a:pt x="10800" y="21600"/>
                </a:cubicBezTo>
                <a:cubicBezTo>
                  <a:pt x="16765" y="21600"/>
                  <a:pt x="21600" y="16200"/>
                  <a:pt x="21600" y="9539"/>
                </a:cubicBezTo>
                <a:cubicBezTo>
                  <a:pt x="21600" y="5653"/>
                  <a:pt x="19948" y="2206"/>
                  <a:pt x="17393" y="0"/>
                </a:cubicBezTo>
                <a:lnTo>
                  <a:pt x="4207" y="0"/>
                </a:lnTo>
                <a:close/>
              </a:path>
            </a:pathLst>
          </a:custGeom>
          <a:noFill/>
          <a:ln>
            <a:noFill/>
          </a:ln>
        </p:spPr>
      </p:pic>
      <p:pic>
        <p:nvPicPr>
          <p:cNvPr id="6992" name="Google Shape;6992;p5"/>
          <p:cNvPicPr preferRelativeResize="0"/>
          <p:nvPr/>
        </p:nvPicPr>
        <p:blipFill rotWithShape="1">
          <a:blip r:embed="rId5">
            <a:alphaModFix/>
          </a:blip>
          <a:srcRect b="0" l="6919" r="6911" t="0"/>
          <a:stretch/>
        </p:blipFill>
        <p:spPr>
          <a:xfrm>
            <a:off x="4354031" y="-128740"/>
            <a:ext cx="5726106" cy="5629662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5" y="0"/>
                  <a:pt x="0" y="4835"/>
                  <a:pt x="0" y="10799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799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Basil-15.jpg" id="6993" name="Google Shape;6993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338288" y="4230120"/>
            <a:ext cx="2863057" cy="2814638"/>
          </a:xfrm>
          <a:custGeom>
            <a:rect b="b" l="l" r="r" t="t"/>
            <a:pathLst>
              <a:path extrusionOk="0" h="21600" w="2160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noFill/>
          <a:ln>
            <a:noFill/>
          </a:ln>
        </p:spPr>
      </p:pic>
      <p:sp>
        <p:nvSpPr>
          <p:cNvPr id="6994" name="Google Shape;6994;p5"/>
          <p:cNvSpPr/>
          <p:nvPr/>
        </p:nvSpPr>
        <p:spPr>
          <a:xfrm>
            <a:off x="2035574" y="6479927"/>
            <a:ext cx="1731715" cy="1731716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5" name="Google Shape;6995;p5"/>
          <p:cNvSpPr/>
          <p:nvPr/>
        </p:nvSpPr>
        <p:spPr>
          <a:xfrm>
            <a:off x="11751074" y="4052739"/>
            <a:ext cx="1201292" cy="1201292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6996" name="Google Shape;6996;p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3688094">
            <a:off x="327934" y="12428"/>
            <a:ext cx="1067071" cy="936971"/>
          </a:xfrm>
          <a:prstGeom prst="rect">
            <a:avLst/>
          </a:prstGeom>
          <a:noFill/>
          <a:ln>
            <a:noFill/>
          </a:ln>
        </p:spPr>
      </p:pic>
      <p:sp>
        <p:nvSpPr>
          <p:cNvPr id="6997" name="Google Shape;6997;p5"/>
          <p:cNvSpPr txBox="1"/>
          <p:nvPr/>
        </p:nvSpPr>
        <p:spPr>
          <a:xfrm>
            <a:off x="313063" y="4255861"/>
            <a:ext cx="3058323" cy="50162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LIMITEZ LES CONTACTS AU STRICT MINIMUM</a:t>
            </a:r>
            <a:endParaRPr/>
          </a:p>
        </p:txBody>
      </p:sp>
      <p:pic>
        <p:nvPicPr>
          <p:cNvPr id="6998" name="Google Shape;6998;p5"/>
          <p:cNvPicPr preferRelativeResize="0"/>
          <p:nvPr/>
        </p:nvPicPr>
        <p:blipFill rotWithShape="1">
          <a:blip r:embed="rId8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02" name="Shape 7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3" name="Google Shape;7003;p6"/>
          <p:cNvSpPr txBox="1"/>
          <p:nvPr/>
        </p:nvSpPr>
        <p:spPr>
          <a:xfrm>
            <a:off x="588483" y="6623478"/>
            <a:ext cx="6583500" cy="345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91400" spcFirstLastPara="1" rIns="91400" wrap="square" tIns="91400">
            <a:normAutofit/>
          </a:bodyPr>
          <a:lstStyle/>
          <a:p>
            <a:pPr indent="457200" lvl="0" marL="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595959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1150" lvl="0" marL="457200" marR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Helvetica Neue"/>
              <a:buChar char="-"/>
            </a:pPr>
            <a:r>
              <a:rPr b="0" i="0" lang="en-US" sz="1300" u="none" cap="none" strike="noStrik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les avantages d’un distributeur de friandises classique et d’une cantine d’entreprise groupés dans un seul frigo</a:t>
            </a:r>
            <a:endParaRPr/>
          </a:p>
          <a:p>
            <a:pPr indent="-3111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Helvetica Neue"/>
              <a:buChar char="-"/>
            </a:pPr>
            <a:r>
              <a:rPr b="0" i="0" lang="en-US" sz="1300" u="none" cap="none" strike="noStrik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une offre de restauration aux collaborateurs d’entreprises pour un coût accessible à toutes les PME</a:t>
            </a:r>
            <a:endParaRPr/>
          </a:p>
          <a:p>
            <a:pPr indent="-311150" lvl="0" marL="457200" marR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Helvetica Neue"/>
              <a:buChar char="-"/>
            </a:pPr>
            <a:r>
              <a:rPr b="0" i="0" lang="en-US" sz="1300" u="none" cap="none" strike="noStrike">
                <a:solidFill>
                  <a:srgbClr val="595959"/>
                </a:solidFill>
                <a:latin typeface="Lato"/>
                <a:ea typeface="Lato"/>
                <a:cs typeface="Lato"/>
                <a:sym typeface="Lato"/>
              </a:rPr>
              <a:t>placard à couverts ré-approvisionné par l’équipe Basil</a:t>
            </a:r>
            <a:endParaRPr/>
          </a:p>
        </p:txBody>
      </p:sp>
      <p:pic>
        <p:nvPicPr>
          <p:cNvPr descr="Image" id="7004" name="Google Shape;70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414089" y="-240641"/>
            <a:ext cx="8180424" cy="8140230"/>
          </a:xfrm>
          <a:prstGeom prst="rect">
            <a:avLst/>
          </a:prstGeom>
          <a:noFill/>
          <a:ln>
            <a:noFill/>
          </a:ln>
        </p:spPr>
      </p:pic>
      <p:sp>
        <p:nvSpPr>
          <p:cNvPr id="7005" name="Google Shape;7005;p6"/>
          <p:cNvSpPr/>
          <p:nvPr/>
        </p:nvSpPr>
        <p:spPr>
          <a:xfrm>
            <a:off x="5470759" y="-1194845"/>
            <a:ext cx="4196061" cy="4196061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06" name="Google Shape;7006;p6"/>
          <p:cNvSpPr txBox="1"/>
          <p:nvPr/>
        </p:nvSpPr>
        <p:spPr>
          <a:xfrm>
            <a:off x="541663" y="503683"/>
            <a:ext cx="4314940" cy="17961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Prompt"/>
              <a:buNone/>
            </a:pPr>
            <a:r>
              <a:rPr b="1" i="0" lang="en-US" sz="3200" u="none" cap="none" strike="noStrike">
                <a:solidFill>
                  <a:srgbClr val="000000"/>
                </a:solidFill>
                <a:latin typeface="Prompt"/>
                <a:ea typeface="Prompt"/>
                <a:cs typeface="Prompt"/>
                <a:sym typeface="Prompt"/>
              </a:rPr>
              <a:t>L’ERGONOMIE AU SERVICE DE LA 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3200"/>
              <a:buFont typeface="Permanent Marker"/>
              <a:buNone/>
            </a:pPr>
            <a:r>
              <a:rPr b="0" i="0" lang="en-US" sz="3200" u="none" cap="none" strike="noStrike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PAUSE-DÉJ</a:t>
            </a:r>
            <a:endParaRPr/>
          </a:p>
        </p:txBody>
      </p:sp>
      <p:sp>
        <p:nvSpPr>
          <p:cNvPr id="7007" name="Google Shape;7007;p6"/>
          <p:cNvSpPr txBox="1"/>
          <p:nvPr/>
        </p:nvSpPr>
        <p:spPr>
          <a:xfrm>
            <a:off x="541663" y="2469836"/>
            <a:ext cx="3058200" cy="39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45700" spcFirstLastPara="1" rIns="45700" wrap="square" tIns="4570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100"/>
              <a:buFont typeface="Prompt"/>
              <a:buNone/>
            </a:pP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L’ART DE POUSSER LES MURS EN SEULEMENT 1,</a:t>
            </a:r>
            <a:r>
              <a:rPr b="1" lang="en-US" sz="1100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2</a:t>
            </a:r>
            <a:r>
              <a:rPr b="1" i="0" lang="en-US" sz="1100" u="none" cap="none" strike="noStrike">
                <a:solidFill>
                  <a:srgbClr val="5CBA99"/>
                </a:solidFill>
                <a:latin typeface="Prompt"/>
                <a:ea typeface="Prompt"/>
                <a:cs typeface="Prompt"/>
                <a:sym typeface="Prompt"/>
              </a:rPr>
              <a:t>M3</a:t>
            </a:r>
            <a:endParaRPr/>
          </a:p>
        </p:txBody>
      </p:sp>
      <p:grpSp>
        <p:nvGrpSpPr>
          <p:cNvPr id="7008" name="Google Shape;7008;p6"/>
          <p:cNvGrpSpPr/>
          <p:nvPr/>
        </p:nvGrpSpPr>
        <p:grpSpPr>
          <a:xfrm>
            <a:off x="541663" y="3492939"/>
            <a:ext cx="574676" cy="221456"/>
            <a:chOff x="0" y="0"/>
            <a:chExt cx="574674" cy="221454"/>
          </a:xfrm>
        </p:grpSpPr>
        <p:sp>
          <p:nvSpPr>
            <p:cNvPr id="7009" name="Google Shape;7009;p6"/>
            <p:cNvSpPr/>
            <p:nvPr/>
          </p:nvSpPr>
          <p:spPr>
            <a:xfrm>
              <a:off x="0" y="0"/>
              <a:ext cx="221454" cy="221454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0" name="Google Shape;7010;p6"/>
            <p:cNvSpPr/>
            <p:nvPr/>
          </p:nvSpPr>
          <p:spPr>
            <a:xfrm>
              <a:off x="110726" y="34130"/>
              <a:ext cx="153193" cy="1531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011" name="Google Shape;7011;p6"/>
            <p:cNvCxnSpPr/>
            <p:nvPr/>
          </p:nvCxnSpPr>
          <p:spPr>
            <a:xfrm>
              <a:off x="263919" y="110726"/>
              <a:ext cx="310755" cy="3573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7012" name="Google Shape;7012;p6"/>
          <p:cNvSpPr txBox="1"/>
          <p:nvPr/>
        </p:nvSpPr>
        <p:spPr>
          <a:xfrm>
            <a:off x="1329968" y="3424600"/>
            <a:ext cx="3748500" cy="224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spAutoFit/>
          </a:bodyPr>
          <a:lstStyle/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Les avantages d’un distributeur de friandises classique et d’une cantine d’entreprise groupés dans un seul frigo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Une offre de restauration aux collaborateurs d’entreprises pour un coût accessible à toutes les PME</a:t>
            </a:r>
            <a:endParaRPr/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romp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300"/>
              <a:buFont typeface="Prompt"/>
              <a:buNone/>
            </a:pPr>
            <a:r>
              <a:rPr lang="en-US" sz="1300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Frigo</a:t>
            </a:r>
            <a:r>
              <a:rPr b="0" i="0" lang="en-US" sz="1300" u="none" cap="none" strike="noStrike">
                <a:solidFill>
                  <a:srgbClr val="595959"/>
                </a:solidFill>
                <a:latin typeface="Prompt"/>
                <a:ea typeface="Prompt"/>
                <a:cs typeface="Prompt"/>
                <a:sym typeface="Prompt"/>
              </a:rPr>
              <a:t> ré-approvisionné par l’équipe Basil</a:t>
            </a:r>
            <a:endParaRPr/>
          </a:p>
        </p:txBody>
      </p:sp>
      <p:pic>
        <p:nvPicPr>
          <p:cNvPr descr="Image 9" id="7013" name="Google Shape;7013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760537">
            <a:off x="4346066" y="1489175"/>
            <a:ext cx="1162248" cy="148746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" id="7014" name="Google Shape;7014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377752">
            <a:off x="4172103" y="233335"/>
            <a:ext cx="455846" cy="40026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15" name="Google Shape;7015;p6"/>
          <p:cNvGrpSpPr/>
          <p:nvPr/>
        </p:nvGrpSpPr>
        <p:grpSpPr>
          <a:xfrm>
            <a:off x="541663" y="4686743"/>
            <a:ext cx="574676" cy="221456"/>
            <a:chOff x="0" y="0"/>
            <a:chExt cx="574674" cy="221454"/>
          </a:xfrm>
        </p:grpSpPr>
        <p:sp>
          <p:nvSpPr>
            <p:cNvPr id="7016" name="Google Shape;7016;p6"/>
            <p:cNvSpPr/>
            <p:nvPr/>
          </p:nvSpPr>
          <p:spPr>
            <a:xfrm>
              <a:off x="0" y="0"/>
              <a:ext cx="221454" cy="221454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7" name="Google Shape;7017;p6"/>
            <p:cNvSpPr/>
            <p:nvPr/>
          </p:nvSpPr>
          <p:spPr>
            <a:xfrm>
              <a:off x="110726" y="34130"/>
              <a:ext cx="153193" cy="1531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018" name="Google Shape;7018;p6"/>
            <p:cNvCxnSpPr/>
            <p:nvPr/>
          </p:nvCxnSpPr>
          <p:spPr>
            <a:xfrm>
              <a:off x="263919" y="110726"/>
              <a:ext cx="310755" cy="3573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grpSp>
        <p:nvGrpSpPr>
          <p:cNvPr id="7019" name="Google Shape;7019;p6"/>
          <p:cNvGrpSpPr/>
          <p:nvPr/>
        </p:nvGrpSpPr>
        <p:grpSpPr>
          <a:xfrm>
            <a:off x="551940" y="5426102"/>
            <a:ext cx="574676" cy="221456"/>
            <a:chOff x="0" y="0"/>
            <a:chExt cx="574674" cy="221454"/>
          </a:xfrm>
        </p:grpSpPr>
        <p:sp>
          <p:nvSpPr>
            <p:cNvPr id="7020" name="Google Shape;7020;p6"/>
            <p:cNvSpPr/>
            <p:nvPr/>
          </p:nvSpPr>
          <p:spPr>
            <a:xfrm>
              <a:off x="0" y="0"/>
              <a:ext cx="221454" cy="221454"/>
            </a:xfrm>
            <a:prstGeom prst="ellipse">
              <a:avLst/>
            </a:prstGeom>
            <a:solidFill>
              <a:srgbClr val="5CBA99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1" name="Google Shape;7021;p6"/>
            <p:cNvSpPr/>
            <p:nvPr/>
          </p:nvSpPr>
          <p:spPr>
            <a:xfrm>
              <a:off x="110726" y="34130"/>
              <a:ext cx="153193" cy="153193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anchorCtr="0" anchor="ctr" bIns="45700" lIns="45700" spcFirstLastPara="1" rIns="45700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Montserrat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7022" name="Google Shape;7022;p6"/>
            <p:cNvCxnSpPr/>
            <p:nvPr/>
          </p:nvCxnSpPr>
          <p:spPr>
            <a:xfrm>
              <a:off x="263919" y="110726"/>
              <a:ext cx="310755" cy="3573"/>
            </a:xfrm>
            <a:prstGeom prst="straightConnector1">
              <a:avLst/>
            </a:prstGeom>
            <a:noFill/>
            <a:ln cap="flat" cmpd="sng" w="9525">
              <a:solidFill>
                <a:srgbClr val="5CBA99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pic>
        <p:nvPicPr>
          <p:cNvPr id="7023" name="Google Shape;7023;p6"/>
          <p:cNvPicPr preferRelativeResize="0"/>
          <p:nvPr/>
        </p:nvPicPr>
        <p:blipFill rotWithShape="1">
          <a:blip r:embed="rId6">
            <a:alphaModFix/>
          </a:blip>
          <a:srcRect b="0" l="0" r="28658" t="15226"/>
          <a:stretch/>
        </p:blipFill>
        <p:spPr>
          <a:xfrm>
            <a:off x="6127475" y="1276275"/>
            <a:ext cx="4908900" cy="43893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7024" name="Google Shape;7024;p6"/>
          <p:cNvPicPr preferRelativeResize="0"/>
          <p:nvPr/>
        </p:nvPicPr>
        <p:blipFill rotWithShape="1">
          <a:blip r:embed="rId7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8" name="Shape 7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" id="7029" name="Google Shape;7029;ge22413ddc1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53795" y="-4762116"/>
            <a:ext cx="6307674" cy="6276681"/>
          </a:xfrm>
          <a:prstGeom prst="rect">
            <a:avLst/>
          </a:prstGeom>
          <a:noFill/>
          <a:ln>
            <a:noFill/>
          </a:ln>
        </p:spPr>
      </p:pic>
      <p:sp>
        <p:nvSpPr>
          <p:cNvPr id="7030" name="Google Shape;7030;ge22413ddc1_0_0"/>
          <p:cNvSpPr/>
          <p:nvPr/>
        </p:nvSpPr>
        <p:spPr>
          <a:xfrm>
            <a:off x="4009533" y="-2911382"/>
            <a:ext cx="4196100" cy="4196100"/>
          </a:xfrm>
          <a:prstGeom prst="ellipse">
            <a:avLst/>
          </a:prstGeom>
          <a:solidFill>
            <a:srgbClr val="5CBA99"/>
          </a:solidFill>
          <a:ln>
            <a:noFill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31" name="Google Shape;7031;ge22413ddc1_0_0"/>
          <p:cNvSpPr txBox="1"/>
          <p:nvPr/>
        </p:nvSpPr>
        <p:spPr>
          <a:xfrm>
            <a:off x="849762" y="1918377"/>
            <a:ext cx="10515600" cy="58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198"/>
              <a:buFont typeface="Montserrat"/>
              <a:buNone/>
            </a:pPr>
            <a:r>
              <a:rPr b="1" lang="en-US" sz="3198">
                <a:latin typeface="Montserrat"/>
                <a:ea typeface="Montserrat"/>
                <a:cs typeface="Montserrat"/>
                <a:sym typeface="Montserrat"/>
              </a:rPr>
              <a:t>NOS</a:t>
            </a:r>
            <a:r>
              <a:rPr b="1" i="0" lang="en-US" sz="3198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lang="en-US" sz="3198">
                <a:latin typeface="Montserrat"/>
                <a:ea typeface="Montserrat"/>
                <a:cs typeface="Montserrat"/>
                <a:sym typeface="Montserrat"/>
              </a:rPr>
              <a:t>CLIENTS</a:t>
            </a:r>
            <a:r>
              <a:rPr lang="en-US" sz="3198">
                <a:solidFill>
                  <a:srgbClr val="5CBA99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 Frigo Connecté</a:t>
            </a:r>
            <a:endParaRPr/>
          </a:p>
        </p:txBody>
      </p:sp>
      <p:pic>
        <p:nvPicPr>
          <p:cNvPr descr="Basil-20.jpg" id="7032" name="Google Shape;7032;ge22413ddc1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356598" y="869727"/>
            <a:ext cx="3142044" cy="3088854"/>
          </a:xfrm>
          <a:custGeom>
            <a:rect b="b" l="l" r="r" t="t"/>
            <a:pathLst>
              <a:path extrusionOk="0" h="21600" w="21600">
                <a:moveTo>
                  <a:pt x="10799" y="0"/>
                </a:moveTo>
                <a:cubicBezTo>
                  <a:pt x="4834" y="0"/>
                  <a:pt x="0" y="4836"/>
                  <a:pt x="0" y="10801"/>
                </a:cubicBezTo>
                <a:cubicBezTo>
                  <a:pt x="0" y="16766"/>
                  <a:pt x="4834" y="21600"/>
                  <a:pt x="10799" y="21600"/>
                </a:cubicBezTo>
                <a:cubicBezTo>
                  <a:pt x="16763" y="21600"/>
                  <a:pt x="21600" y="16766"/>
                  <a:pt x="21600" y="10801"/>
                </a:cubicBezTo>
                <a:cubicBezTo>
                  <a:pt x="21600" y="4836"/>
                  <a:pt x="16763" y="0"/>
                  <a:pt x="10799" y="0"/>
                </a:cubicBezTo>
                <a:close/>
              </a:path>
            </a:pathLst>
          </a:custGeom>
          <a:noFill/>
          <a:ln>
            <a:noFill/>
          </a:ln>
        </p:spPr>
      </p:pic>
      <p:pic>
        <p:nvPicPr>
          <p:cNvPr descr="Image" id="7033" name="Google Shape;7033;ge22413ddc1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1151382">
            <a:off x="10005581" y="1484433"/>
            <a:ext cx="777831" cy="682996"/>
          </a:xfrm>
          <a:prstGeom prst="rect">
            <a:avLst/>
          </a:prstGeom>
          <a:noFill/>
          <a:ln>
            <a:noFill/>
          </a:ln>
        </p:spPr>
      </p:pic>
      <p:sp>
        <p:nvSpPr>
          <p:cNvPr id="7034" name="Google Shape;7034;ge22413ddc1_0_0"/>
          <p:cNvSpPr/>
          <p:nvPr/>
        </p:nvSpPr>
        <p:spPr>
          <a:xfrm>
            <a:off x="-692386" y="3625062"/>
            <a:ext cx="1629900" cy="1629900"/>
          </a:xfrm>
          <a:prstGeom prst="ellipse">
            <a:avLst/>
          </a:prstGeom>
          <a:noFill/>
          <a:ln cap="flat" cmpd="sng" w="203200">
            <a:solidFill>
              <a:srgbClr val="5CBA99"/>
            </a:solidFill>
            <a:prstDash val="solid"/>
            <a:miter lim="400000"/>
            <a:headEnd len="sm" w="sm" type="none"/>
            <a:tailEnd len="sm" w="sm" type="none"/>
          </a:ln>
        </p:spPr>
        <p:txBody>
          <a:bodyPr anchorCtr="0" anchor="ctr" bIns="45700" lIns="45700" spcFirstLastPara="1" rIns="45700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CBA99"/>
              </a:buClr>
              <a:buSzPts val="1400"/>
              <a:buFont typeface="Montserrat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Image" id="7035" name="Google Shape;7035;ge22413ddc1_0_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492454" y="93580"/>
            <a:ext cx="1207093" cy="1054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6" name="Google Shape;7036;ge22413ddc1_0_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294050" y="3359662"/>
            <a:ext cx="2220875" cy="125563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7" name="Google Shape;7037;ge22413ddc1_0_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422575" y="3542235"/>
            <a:ext cx="2778127" cy="11014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8" name="Google Shape;7038;ge22413ddc1_0_0"/>
          <p:cNvPicPr preferRelativeResize="0"/>
          <p:nvPr/>
        </p:nvPicPr>
        <p:blipFill rotWithShape="1">
          <a:blip r:embed="rId9">
            <a:alphaModFix/>
          </a:blip>
          <a:srcRect b="34933" l="16501" r="17679" t="25144"/>
          <a:stretch/>
        </p:blipFill>
        <p:spPr>
          <a:xfrm>
            <a:off x="1446150" y="5127900"/>
            <a:ext cx="2970004" cy="90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39" name="Google Shape;7039;ge22413ddc1_0_0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4174875" y="3276425"/>
            <a:ext cx="1377126" cy="137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0" name="Google Shape;7040;ge22413ddc1_0_0"/>
          <p:cNvPicPr preferRelativeResize="0"/>
          <p:nvPr/>
        </p:nvPicPr>
        <p:blipFill rotWithShape="1">
          <a:blip r:embed="rId11">
            <a:alphaModFix/>
          </a:blip>
          <a:srcRect b="7053" l="30876" r="31659" t="8779"/>
          <a:stretch/>
        </p:blipFill>
        <p:spPr>
          <a:xfrm>
            <a:off x="11245850" y="5728848"/>
            <a:ext cx="906425" cy="1144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1" name="Google Shape;7041;ge22413ddc1_0_0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8953119" y="4796117"/>
            <a:ext cx="1419225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042" name="Google Shape;7042;ge22413ddc1_0_0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5669025" y="4869075"/>
            <a:ext cx="1612397" cy="16135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D5EE1"/>
      </a:accent1>
      <a:accent2>
        <a:srgbClr val="FF0F3D"/>
      </a:accent2>
      <a:accent3>
        <a:srgbClr val="262626"/>
      </a:accent3>
      <a:accent4>
        <a:srgbClr val="3DC56C"/>
      </a:accent4>
      <a:accent5>
        <a:srgbClr val="8F8F8F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D5EE1"/>
      </a:accent1>
      <a:accent2>
        <a:srgbClr val="FF0F3D"/>
      </a:accent2>
      <a:accent3>
        <a:srgbClr val="262626"/>
      </a:accent3>
      <a:accent4>
        <a:srgbClr val="3DC56C"/>
      </a:accent4>
      <a:accent5>
        <a:srgbClr val="8F8F8F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D5EE1"/>
      </a:accent1>
      <a:accent2>
        <a:srgbClr val="FF0F3D"/>
      </a:accent2>
      <a:accent3>
        <a:srgbClr val="262626"/>
      </a:accent3>
      <a:accent4>
        <a:srgbClr val="3DC56C"/>
      </a:accent4>
      <a:accent5>
        <a:srgbClr val="8F8F8F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