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Montserrat SemiBold"/>
      <p:regular r:id="rId24"/>
      <p:bold r:id="rId25"/>
      <p:italic r:id="rId26"/>
      <p:boldItalic r:id="rId27"/>
    </p:embeddedFont>
    <p:embeddedFont>
      <p:font typeface="Prompt Light"/>
      <p:regular r:id="rId28"/>
      <p:bold r:id="rId29"/>
      <p:italic r:id="rId30"/>
      <p:boldItalic r:id="rId31"/>
    </p:embeddedFont>
    <p:embeddedFont>
      <p:font typeface="Montserrat"/>
      <p:regular r:id="rId32"/>
      <p:bold r:id="rId33"/>
      <p:italic r:id="rId34"/>
      <p:boldItalic r:id="rId35"/>
    </p:embeddedFont>
    <p:embeddedFont>
      <p:font typeface="Permanent Marker"/>
      <p:regular r:id="rId36"/>
    </p:embeddedFont>
    <p:embeddedFont>
      <p:font typeface="Promp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9" name="Damien Suppa"/>
  <p:cmAuthor clrIdx="1" id="1" initials="" lastIdx="4" name="Guney Degerl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romp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PromptLight-regular.fntdata"/><Relationship Id="rId27"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mp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mptLight-boldItalic.fntdata"/><Relationship Id="rId30" Type="http://schemas.openxmlformats.org/officeDocument/2006/relationships/font" Target="fonts/PromptLight-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Prompt-regular.fntdata"/><Relationship Id="rId14" Type="http://schemas.openxmlformats.org/officeDocument/2006/relationships/slide" Target="slides/slide9.xml"/><Relationship Id="rId36" Type="http://schemas.openxmlformats.org/officeDocument/2006/relationships/font" Target="fonts/PermanentMarker-regular.fntdata"/><Relationship Id="rId17" Type="http://schemas.openxmlformats.org/officeDocument/2006/relationships/slide" Target="slides/slide12.xml"/><Relationship Id="rId39" Type="http://schemas.openxmlformats.org/officeDocument/2006/relationships/font" Target="fonts/Prompt-italic.fntdata"/><Relationship Id="rId16" Type="http://schemas.openxmlformats.org/officeDocument/2006/relationships/slide" Target="slides/slide11.xml"/><Relationship Id="rId38" Type="http://schemas.openxmlformats.org/officeDocument/2006/relationships/font" Target="fonts/Prompt-bold.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2-05T07:54:42.254">
    <p:pos x="6000" y="0"/>
    <p:text>Ajouter un laïus : 
Pour toute question, veuillez vous rapprocher de votre manager</p:text>
  </p:cm>
  <p:cm authorId="0" idx="2" dt="2023-12-05T08:35:42.610">
    <p:pos x="4062" y="314"/>
    <p:text>fonctionnement des casiers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11-16T16:21:04.328">
    <p:pos x="6000" y="0"/>
    <p:text>manque le calendrier pour les véhicules @thomas@chefbasil.fr 
manque une partie où on explique qu'il faut pas faire d'accident, ne pas appeler en voiture etc 
faut également ajouter une partie où on leur fait peur si le fait de ne pas faire d'accident sinon yaura des sanctions</p:text>
  </p:cm>
  <p:cm authorId="0" idx="3" dt="2023-12-05T08:37:08.010">
    <p:pos x="503" y="3583"/>
    <p:text>préciser quelque part que nous ne sommes pas responsable de tous les vols qui subviennent dans les véhicules pendant leurs tournées (combien de livreurs se sont fait voler pendant leurs tournées)</p:text>
  </p:cm>
  <p:cm authorId="0" idx="4" dt="2023-12-05T08:37:54.742">
    <p:pos x="4010" y="1222"/>
    <p:text>appuie sur le téléphone au volant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3-12-05T08:04:27.559">
    <p:pos x="108" y="2079"/>
    <p:text>prévoir une formation pour ceux qui n'ont jamais fait ça</p:text>
  </p:cm>
  <p:cm authorId="0" idx="6" dt="2023-12-05T08:05:25.613">
    <p:pos x="2187" y="1471"/>
    <p:text>avec le manager ( ou dès qu"il y a un changement de chauffeur sur un véhicule)</p:text>
  </p:cm>
  <p:cm authorId="0" idx="7" dt="2023-12-05T08:06:08.763">
    <p:pos x="108" y="3080"/>
    <p:text>avant chaque départ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3-12-12T12:20:11.278">
    <p:pos x="3651" y="725"/>
    <p:text>rangement des caisses et des rollers. faut préciser ou</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3-12-05T08:13:14.673">
    <p:pos x="6000" y="0"/>
    <p:text>Une illustration sénior pour imager</p:text>
  </p:cm>
  <p:cm authorId="0" idx="9" dt="2023-12-05T08:17:06.887">
    <p:pos x="4021" y="271"/>
    <p:text>Remise des menus ainés dans la banette dédiée
Retours sur l'état général de la tournée ( bouchoin, complixité, les infos complémentaires a ajouter etc etc
Mais aussi un retour quali sur les beneficiaires que l'on livre pour assurer le service social de la livraison, coller au CCT des marchés publix et faire remonter aux CCAS ou aux aidants de PANDO tout problemes liés à : 
hygiene du logement, état de fatigue, perte de poids, DLC, retours clients sur la livraison ou sur la food.
(Idem sur le BAB) &gt; Nos client sont nos serveurs, ils doivent nous faire des retours chaque jours.</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3-12-12T12:20:48.239">
    <p:pos x="3920" y="152"/>
    <p:text>y'a pas de tuto pour l'utilisation d'onflleeet</p:text>
  </p:cm>
  <p:cm authorId="1" idx="4" dt="2023-12-12T12:20:48.239">
    <p:pos x="3920" y="152"/>
    <p:text>ni de slack avec les chaines à utiliser etc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9" name="Shape 3389"/>
        <p:cNvGrpSpPr/>
        <p:nvPr/>
      </p:nvGrpSpPr>
      <p:grpSpPr>
        <a:xfrm>
          <a:off x="0" y="0"/>
          <a:ext cx="0" cy="0"/>
          <a:chOff x="0" y="0"/>
          <a:chExt cx="0" cy="0"/>
        </a:xfrm>
      </p:grpSpPr>
      <p:sp>
        <p:nvSpPr>
          <p:cNvPr id="3390" name="Google Shape;339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1" name="Google Shape;33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4" name="Shape 3564"/>
        <p:cNvGrpSpPr/>
        <p:nvPr/>
      </p:nvGrpSpPr>
      <p:grpSpPr>
        <a:xfrm>
          <a:off x="0" y="0"/>
          <a:ext cx="0" cy="0"/>
          <a:chOff x="0" y="0"/>
          <a:chExt cx="0" cy="0"/>
        </a:xfrm>
      </p:grpSpPr>
      <p:sp>
        <p:nvSpPr>
          <p:cNvPr id="3565" name="Google Shape;3565;gcfc4019f98_0_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6" name="Google Shape;3566;gcfc4019f98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1" name="Shape 3601"/>
        <p:cNvGrpSpPr/>
        <p:nvPr/>
      </p:nvGrpSpPr>
      <p:grpSpPr>
        <a:xfrm>
          <a:off x="0" y="0"/>
          <a:ext cx="0" cy="0"/>
          <a:chOff x="0" y="0"/>
          <a:chExt cx="0" cy="0"/>
        </a:xfrm>
      </p:grpSpPr>
      <p:sp>
        <p:nvSpPr>
          <p:cNvPr id="3602" name="Google Shape;3602;g29b017cdc6a_0_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3" name="Google Shape;3603;g29b017cdc6a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8" name="Shape 3638"/>
        <p:cNvGrpSpPr/>
        <p:nvPr/>
      </p:nvGrpSpPr>
      <p:grpSpPr>
        <a:xfrm>
          <a:off x="0" y="0"/>
          <a:ext cx="0" cy="0"/>
          <a:chOff x="0" y="0"/>
          <a:chExt cx="0" cy="0"/>
        </a:xfrm>
      </p:grpSpPr>
      <p:sp>
        <p:nvSpPr>
          <p:cNvPr id="3639" name="Google Shape;3639;g2a26f4c8011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0" name="Google Shape;3640;g2a26f4c801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8" name="Shape 3668"/>
        <p:cNvGrpSpPr/>
        <p:nvPr/>
      </p:nvGrpSpPr>
      <p:grpSpPr>
        <a:xfrm>
          <a:off x="0" y="0"/>
          <a:ext cx="0" cy="0"/>
          <a:chOff x="0" y="0"/>
          <a:chExt cx="0" cy="0"/>
        </a:xfrm>
      </p:grpSpPr>
      <p:sp>
        <p:nvSpPr>
          <p:cNvPr id="3669" name="Google Shape;3669;g29bf1f82b11_1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0" name="Google Shape;3670;g29bf1f82b11_1_1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3" name="Shape 3703"/>
        <p:cNvGrpSpPr/>
        <p:nvPr/>
      </p:nvGrpSpPr>
      <p:grpSpPr>
        <a:xfrm>
          <a:off x="0" y="0"/>
          <a:ext cx="0" cy="0"/>
          <a:chOff x="0" y="0"/>
          <a:chExt cx="0" cy="0"/>
        </a:xfrm>
      </p:grpSpPr>
      <p:sp>
        <p:nvSpPr>
          <p:cNvPr id="3704" name="Google Shape;3704;gcfc4019f98_0_1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5" name="Google Shape;3705;gcfc4019f98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0" name="Shape 3730"/>
        <p:cNvGrpSpPr/>
        <p:nvPr/>
      </p:nvGrpSpPr>
      <p:grpSpPr>
        <a:xfrm>
          <a:off x="0" y="0"/>
          <a:ext cx="0" cy="0"/>
          <a:chOff x="0" y="0"/>
          <a:chExt cx="0" cy="0"/>
        </a:xfrm>
      </p:grpSpPr>
      <p:sp>
        <p:nvSpPr>
          <p:cNvPr id="3731" name="Google Shape;3731;g29bf1f82b11_1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2" name="Google Shape;3732;g29bf1f82b11_1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7" name="Shape 3757"/>
        <p:cNvGrpSpPr/>
        <p:nvPr/>
      </p:nvGrpSpPr>
      <p:grpSpPr>
        <a:xfrm>
          <a:off x="0" y="0"/>
          <a:ext cx="0" cy="0"/>
          <a:chOff x="0" y="0"/>
          <a:chExt cx="0" cy="0"/>
        </a:xfrm>
      </p:grpSpPr>
      <p:sp>
        <p:nvSpPr>
          <p:cNvPr id="3758" name="Google Shape;3758;g29b017cdc6a_0_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9" name="Google Shape;3759;g29b017cdc6a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8" name="Shape 3788"/>
        <p:cNvGrpSpPr/>
        <p:nvPr/>
      </p:nvGrpSpPr>
      <p:grpSpPr>
        <a:xfrm>
          <a:off x="0" y="0"/>
          <a:ext cx="0" cy="0"/>
          <a:chOff x="0" y="0"/>
          <a:chExt cx="0" cy="0"/>
        </a:xfrm>
      </p:grpSpPr>
      <p:sp>
        <p:nvSpPr>
          <p:cNvPr id="3789" name="Google Shape;3789;g29bf1f82b11_2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0" name="Google Shape;3790;g29bf1f82b11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9" name="Shape 3799"/>
        <p:cNvGrpSpPr/>
        <p:nvPr/>
      </p:nvGrpSpPr>
      <p:grpSpPr>
        <a:xfrm>
          <a:off x="0" y="0"/>
          <a:ext cx="0" cy="0"/>
          <a:chOff x="0" y="0"/>
          <a:chExt cx="0" cy="0"/>
        </a:xfrm>
      </p:grpSpPr>
      <p:sp>
        <p:nvSpPr>
          <p:cNvPr id="3800" name="Google Shape;3800;ge0001b3fd3_2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1" name="Google Shape;3801;ge0001b3fd3_2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1" name="Shape 3401"/>
        <p:cNvGrpSpPr/>
        <p:nvPr/>
      </p:nvGrpSpPr>
      <p:grpSpPr>
        <a:xfrm>
          <a:off x="0" y="0"/>
          <a:ext cx="0" cy="0"/>
          <a:chOff x="0" y="0"/>
          <a:chExt cx="0" cy="0"/>
        </a:xfrm>
      </p:grpSpPr>
      <p:sp>
        <p:nvSpPr>
          <p:cNvPr id="3402" name="Google Shape;3402;g28e6b96926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3" name="Google Shape;3403;g28e6b96926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6" name="Shape 3416"/>
        <p:cNvGrpSpPr/>
        <p:nvPr/>
      </p:nvGrpSpPr>
      <p:grpSpPr>
        <a:xfrm>
          <a:off x="0" y="0"/>
          <a:ext cx="0" cy="0"/>
          <a:chOff x="0" y="0"/>
          <a:chExt cx="0" cy="0"/>
        </a:xfrm>
      </p:grpSpPr>
      <p:sp>
        <p:nvSpPr>
          <p:cNvPr id="3417" name="Google Shape;3417;g28e6b96926d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18" name="Google Shape;3418;g28e6b96926d_0_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9" name="Shape 3429"/>
        <p:cNvGrpSpPr/>
        <p:nvPr/>
      </p:nvGrpSpPr>
      <p:grpSpPr>
        <a:xfrm>
          <a:off x="0" y="0"/>
          <a:ext cx="0" cy="0"/>
          <a:chOff x="0" y="0"/>
          <a:chExt cx="0" cy="0"/>
        </a:xfrm>
      </p:grpSpPr>
      <p:sp>
        <p:nvSpPr>
          <p:cNvPr id="3430" name="Google Shape;3430;g28e6b96926d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1" name="Google Shape;3431;g28e6b96926d_0_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2" name="Shape 3442"/>
        <p:cNvGrpSpPr/>
        <p:nvPr/>
      </p:nvGrpSpPr>
      <p:grpSpPr>
        <a:xfrm>
          <a:off x="0" y="0"/>
          <a:ext cx="0" cy="0"/>
          <a:chOff x="0" y="0"/>
          <a:chExt cx="0" cy="0"/>
        </a:xfrm>
      </p:grpSpPr>
      <p:sp>
        <p:nvSpPr>
          <p:cNvPr id="3443" name="Google Shape;3443;gcfc4019f9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4" name="Google Shape;3444;gcfc4019f9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7" name="Shape 3457"/>
        <p:cNvGrpSpPr/>
        <p:nvPr/>
      </p:nvGrpSpPr>
      <p:grpSpPr>
        <a:xfrm>
          <a:off x="0" y="0"/>
          <a:ext cx="0" cy="0"/>
          <a:chOff x="0" y="0"/>
          <a:chExt cx="0" cy="0"/>
        </a:xfrm>
      </p:grpSpPr>
      <p:sp>
        <p:nvSpPr>
          <p:cNvPr id="3458" name="Google Shape;345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9" name="Google Shape;34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3" name="Shape 3493"/>
        <p:cNvGrpSpPr/>
        <p:nvPr/>
      </p:nvGrpSpPr>
      <p:grpSpPr>
        <a:xfrm>
          <a:off x="0" y="0"/>
          <a:ext cx="0" cy="0"/>
          <a:chOff x="0" y="0"/>
          <a:chExt cx="0" cy="0"/>
        </a:xfrm>
      </p:grpSpPr>
      <p:sp>
        <p:nvSpPr>
          <p:cNvPr id="3494" name="Google Shape;3494;g29bf1f82b1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5" name="Google Shape;3495;g29bf1f82b11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0" name="Shape 3510"/>
        <p:cNvGrpSpPr/>
        <p:nvPr/>
      </p:nvGrpSpPr>
      <p:grpSpPr>
        <a:xfrm>
          <a:off x="0" y="0"/>
          <a:ext cx="0" cy="0"/>
          <a:chOff x="0" y="0"/>
          <a:chExt cx="0" cy="0"/>
        </a:xfrm>
      </p:grpSpPr>
      <p:sp>
        <p:nvSpPr>
          <p:cNvPr id="3511" name="Google Shape;3511;g29b017cdc6a_0_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2" name="Google Shape;3512;g29b017cdc6a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2" name="Shape 3532"/>
        <p:cNvGrpSpPr/>
        <p:nvPr/>
      </p:nvGrpSpPr>
      <p:grpSpPr>
        <a:xfrm>
          <a:off x="0" y="0"/>
          <a:ext cx="0" cy="0"/>
          <a:chOff x="0" y="0"/>
          <a:chExt cx="0" cy="0"/>
        </a:xfrm>
      </p:grpSpPr>
      <p:sp>
        <p:nvSpPr>
          <p:cNvPr id="3533" name="Google Shape;3533;gcfc4019f98_0_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4" name="Google Shape;3534;gcfc4019f98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5.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showMasterSp="0" type="title">
  <p:cSld name="TITLE">
    <p:spTree>
      <p:nvGrpSpPr>
        <p:cNvPr id="11" name="Shape 11"/>
        <p:cNvGrpSpPr/>
        <p:nvPr/>
      </p:nvGrpSpPr>
      <p:grpSpPr>
        <a:xfrm>
          <a:off x="0" y="0"/>
          <a:ext cx="0" cy="0"/>
          <a:chOff x="0" y="0"/>
          <a:chExt cx="0" cy="0"/>
        </a:xfrm>
      </p:grpSpPr>
      <p:cxnSp>
        <p:nvCxnSpPr>
          <p:cNvPr id="12" name="Google Shape;12;p2"/>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13" name="Google Shape;13;p2"/>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
          <p:cNvSpPr/>
          <p:nvPr>
            <p:ph idx="2" type="pic"/>
          </p:nvPr>
        </p:nvSpPr>
        <p:spPr>
          <a:xfrm>
            <a:off x="0" y="0"/>
            <a:ext cx="12192000" cy="6858000"/>
          </a:xfrm>
          <a:prstGeom prst="rect">
            <a:avLst/>
          </a:prstGeom>
          <a:noFill/>
          <a:ln>
            <a:noFill/>
          </a:ln>
        </p:spPr>
      </p:sp>
      <p:sp>
        <p:nvSpPr>
          <p:cNvPr id="15" name="Google Shape;15;p2"/>
          <p:cNvSpPr txBox="1"/>
          <p:nvPr>
            <p:ph type="title"/>
          </p:nvPr>
        </p:nvSpPr>
        <p:spPr>
          <a:xfrm>
            <a:off x="990600" y="4419600"/>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showMasterSp="0">
  <p:cSld name="15_Custom Layout">
    <p:spTree>
      <p:nvGrpSpPr>
        <p:cNvPr id="48" name="Shape 48"/>
        <p:cNvGrpSpPr/>
        <p:nvPr/>
      </p:nvGrpSpPr>
      <p:grpSpPr>
        <a:xfrm>
          <a:off x="0" y="0"/>
          <a:ext cx="0" cy="0"/>
          <a:chOff x="0" y="0"/>
          <a:chExt cx="0" cy="0"/>
        </a:xfrm>
      </p:grpSpPr>
      <p:sp>
        <p:nvSpPr>
          <p:cNvPr id="49" name="Google Shape;49;p11"/>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0" name="Google Shape;50;p11"/>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showMasterSp="0">
  <p:cSld name="7_Custom Layout">
    <p:spTree>
      <p:nvGrpSpPr>
        <p:cNvPr id="51" name="Shape 51"/>
        <p:cNvGrpSpPr/>
        <p:nvPr/>
      </p:nvGrpSpPr>
      <p:grpSpPr>
        <a:xfrm>
          <a:off x="0" y="0"/>
          <a:ext cx="0" cy="0"/>
          <a:chOff x="0" y="0"/>
          <a:chExt cx="0" cy="0"/>
        </a:xfrm>
      </p:grpSpPr>
      <p:sp>
        <p:nvSpPr>
          <p:cNvPr id="52" name="Google Shape;52;p12"/>
          <p:cNvSpPr txBox="1"/>
          <p:nvPr>
            <p:ph type="title"/>
          </p:nvPr>
        </p:nvSpPr>
        <p:spPr>
          <a:xfrm>
            <a:off x="990600" y="1420812"/>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3" name="Google Shape;53;p12"/>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showMasterSp="0">
  <p:cSld name="5_Custom Layout">
    <p:spTree>
      <p:nvGrpSpPr>
        <p:cNvPr id="54" name="Shape 54"/>
        <p:cNvGrpSpPr/>
        <p:nvPr/>
      </p:nvGrpSpPr>
      <p:grpSpPr>
        <a:xfrm>
          <a:off x="0" y="0"/>
          <a:ext cx="0" cy="0"/>
          <a:chOff x="0" y="0"/>
          <a:chExt cx="0" cy="0"/>
        </a:xfrm>
      </p:grpSpPr>
      <p:cxnSp>
        <p:nvCxnSpPr>
          <p:cNvPr id="55" name="Google Shape;55;p13"/>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56" name="Google Shape;56;p13"/>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13"/>
          <p:cNvSpPr txBox="1"/>
          <p:nvPr>
            <p:ph type="title"/>
          </p:nvPr>
        </p:nvSpPr>
        <p:spPr>
          <a:xfrm>
            <a:off x="990600" y="1420812"/>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8" name="Google Shape;58;p13"/>
          <p:cNvSpPr/>
          <p:nvPr>
            <p:ph idx="2" type="pic"/>
          </p:nvPr>
        </p:nvSpPr>
        <p:spPr>
          <a:xfrm>
            <a:off x="7226300" y="1693863"/>
            <a:ext cx="4965600" cy="44466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showMasterSp="0">
  <p:cSld name="8_Custom Layout">
    <p:spTree>
      <p:nvGrpSpPr>
        <p:cNvPr id="59" name="Shape 59"/>
        <p:cNvGrpSpPr/>
        <p:nvPr/>
      </p:nvGrpSpPr>
      <p:grpSpPr>
        <a:xfrm>
          <a:off x="0" y="0"/>
          <a:ext cx="0" cy="0"/>
          <a:chOff x="0" y="0"/>
          <a:chExt cx="0" cy="0"/>
        </a:xfrm>
      </p:grpSpPr>
      <p:sp>
        <p:nvSpPr>
          <p:cNvPr id="60" name="Google Shape;60;p14"/>
          <p:cNvSpPr/>
          <p:nvPr>
            <p:ph idx="2" type="pic"/>
          </p:nvPr>
        </p:nvSpPr>
        <p:spPr>
          <a:xfrm>
            <a:off x="-836061" y="0"/>
            <a:ext cx="6574200" cy="6858000"/>
          </a:xfrm>
          <a:prstGeom prst="rect">
            <a:avLst/>
          </a:prstGeom>
          <a:noFill/>
          <a:ln>
            <a:noFill/>
          </a:ln>
        </p:spPr>
      </p:sp>
      <p:sp>
        <p:nvSpPr>
          <p:cNvPr id="61" name="Google Shape;61;p14"/>
          <p:cNvSpPr txBox="1"/>
          <p:nvPr>
            <p:ph type="title"/>
          </p:nvPr>
        </p:nvSpPr>
        <p:spPr>
          <a:xfrm>
            <a:off x="6181725" y="1782763"/>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2" name="Google Shape;62;p14"/>
          <p:cNvSpPr txBox="1"/>
          <p:nvPr>
            <p:ph idx="1" type="body"/>
          </p:nvPr>
        </p:nvSpPr>
        <p:spPr>
          <a:xfrm>
            <a:off x="6181725" y="3438525"/>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63" name="Google Shape;63;p14"/>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showMasterSp="0">
  <p:cSld name="9_Custom Layout">
    <p:spTree>
      <p:nvGrpSpPr>
        <p:cNvPr id="64" name="Shape 64"/>
        <p:cNvGrpSpPr/>
        <p:nvPr/>
      </p:nvGrpSpPr>
      <p:grpSpPr>
        <a:xfrm>
          <a:off x="0" y="0"/>
          <a:ext cx="0" cy="0"/>
          <a:chOff x="0" y="0"/>
          <a:chExt cx="0" cy="0"/>
        </a:xfrm>
      </p:grpSpPr>
      <p:sp>
        <p:nvSpPr>
          <p:cNvPr id="65" name="Google Shape;65;p15"/>
          <p:cNvSpPr txBox="1"/>
          <p:nvPr>
            <p:ph type="title"/>
          </p:nvPr>
        </p:nvSpPr>
        <p:spPr>
          <a:xfrm>
            <a:off x="6181725" y="1782763"/>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6" name="Google Shape;66;p15"/>
          <p:cNvSpPr txBox="1"/>
          <p:nvPr>
            <p:ph idx="1" type="body"/>
          </p:nvPr>
        </p:nvSpPr>
        <p:spPr>
          <a:xfrm>
            <a:off x="6181725" y="3438525"/>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67" name="Google Shape;67;p15"/>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showMasterSp="0">
  <p:cSld name="13_Custom Layout">
    <p:spTree>
      <p:nvGrpSpPr>
        <p:cNvPr id="68" name="Shape 68"/>
        <p:cNvGrpSpPr/>
        <p:nvPr/>
      </p:nvGrpSpPr>
      <p:grpSpPr>
        <a:xfrm>
          <a:off x="0" y="0"/>
          <a:ext cx="0" cy="0"/>
          <a:chOff x="0" y="0"/>
          <a:chExt cx="0" cy="0"/>
        </a:xfrm>
      </p:grpSpPr>
      <p:sp>
        <p:nvSpPr>
          <p:cNvPr id="69" name="Google Shape;69;p16"/>
          <p:cNvSpPr/>
          <p:nvPr>
            <p:ph idx="2" type="pic"/>
          </p:nvPr>
        </p:nvSpPr>
        <p:spPr>
          <a:xfrm>
            <a:off x="3543300" y="333375"/>
            <a:ext cx="5238900" cy="6524700"/>
          </a:xfrm>
          <a:prstGeom prst="rect">
            <a:avLst/>
          </a:prstGeom>
          <a:noFill/>
          <a:ln>
            <a:noFill/>
          </a:ln>
        </p:spPr>
      </p:sp>
      <p:sp>
        <p:nvSpPr>
          <p:cNvPr id="70" name="Google Shape;70;p16"/>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showMasterSp="0">
  <p:cSld name="14_Custom Layout">
    <p:spTree>
      <p:nvGrpSpPr>
        <p:cNvPr id="71" name="Shape 71"/>
        <p:cNvGrpSpPr/>
        <p:nvPr/>
      </p:nvGrpSpPr>
      <p:grpSpPr>
        <a:xfrm>
          <a:off x="0" y="0"/>
          <a:ext cx="0" cy="0"/>
          <a:chOff x="0" y="0"/>
          <a:chExt cx="0" cy="0"/>
        </a:xfrm>
      </p:grpSpPr>
      <p:sp>
        <p:nvSpPr>
          <p:cNvPr id="72" name="Google Shape;72;p17"/>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3" name="Google Shape;73;p17"/>
          <p:cNvSpPr/>
          <p:nvPr>
            <p:ph idx="2" type="pic"/>
          </p:nvPr>
        </p:nvSpPr>
        <p:spPr>
          <a:xfrm>
            <a:off x="1000125" y="2151063"/>
            <a:ext cx="1834500" cy="1821000"/>
          </a:xfrm>
          <a:prstGeom prst="rect">
            <a:avLst/>
          </a:prstGeom>
          <a:noFill/>
          <a:ln>
            <a:noFill/>
          </a:ln>
        </p:spPr>
      </p:sp>
      <p:sp>
        <p:nvSpPr>
          <p:cNvPr id="74" name="Google Shape;74;p17"/>
          <p:cNvSpPr/>
          <p:nvPr>
            <p:ph idx="3" type="pic"/>
          </p:nvPr>
        </p:nvSpPr>
        <p:spPr>
          <a:xfrm>
            <a:off x="1000125" y="4419599"/>
            <a:ext cx="1834500" cy="1821000"/>
          </a:xfrm>
          <a:prstGeom prst="rect">
            <a:avLst/>
          </a:prstGeom>
          <a:noFill/>
          <a:ln>
            <a:noFill/>
          </a:ln>
        </p:spPr>
      </p:sp>
      <p:sp>
        <p:nvSpPr>
          <p:cNvPr id="75" name="Google Shape;75;p17"/>
          <p:cNvSpPr/>
          <p:nvPr>
            <p:ph idx="4" type="pic"/>
          </p:nvPr>
        </p:nvSpPr>
        <p:spPr>
          <a:xfrm>
            <a:off x="6238875" y="2151063"/>
            <a:ext cx="1834500" cy="1821000"/>
          </a:xfrm>
          <a:prstGeom prst="rect">
            <a:avLst/>
          </a:prstGeom>
          <a:noFill/>
          <a:ln>
            <a:noFill/>
          </a:ln>
        </p:spPr>
      </p:sp>
      <p:sp>
        <p:nvSpPr>
          <p:cNvPr id="76" name="Google Shape;76;p17"/>
          <p:cNvSpPr/>
          <p:nvPr>
            <p:ph idx="5" type="pic"/>
          </p:nvPr>
        </p:nvSpPr>
        <p:spPr>
          <a:xfrm>
            <a:off x="6238875" y="4419599"/>
            <a:ext cx="1834500" cy="1821000"/>
          </a:xfrm>
          <a:prstGeom prst="rect">
            <a:avLst/>
          </a:prstGeom>
          <a:noFill/>
          <a:ln>
            <a:noFill/>
          </a:ln>
        </p:spPr>
      </p:sp>
      <p:sp>
        <p:nvSpPr>
          <p:cNvPr id="77" name="Google Shape;77;p17"/>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showMasterSp="0">
  <p:cSld name="16_Custom Layout">
    <p:spTree>
      <p:nvGrpSpPr>
        <p:cNvPr id="78" name="Shape 78"/>
        <p:cNvGrpSpPr/>
        <p:nvPr/>
      </p:nvGrpSpPr>
      <p:grpSpPr>
        <a:xfrm>
          <a:off x="0" y="0"/>
          <a:ext cx="0" cy="0"/>
          <a:chOff x="0" y="0"/>
          <a:chExt cx="0" cy="0"/>
        </a:xfrm>
      </p:grpSpPr>
      <p:sp>
        <p:nvSpPr>
          <p:cNvPr id="79" name="Google Shape;79;p18"/>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80" name="Google Shape;80;p18"/>
          <p:cNvSpPr/>
          <p:nvPr>
            <p:ph idx="2" type="pic"/>
          </p:nvPr>
        </p:nvSpPr>
        <p:spPr>
          <a:xfrm>
            <a:off x="2201395" y="2151063"/>
            <a:ext cx="1834500" cy="1821000"/>
          </a:xfrm>
          <a:prstGeom prst="rect">
            <a:avLst/>
          </a:prstGeom>
          <a:noFill/>
          <a:ln>
            <a:noFill/>
          </a:ln>
        </p:spPr>
      </p:sp>
      <p:sp>
        <p:nvSpPr>
          <p:cNvPr id="81" name="Google Shape;81;p18"/>
          <p:cNvSpPr/>
          <p:nvPr>
            <p:ph idx="3" type="pic"/>
          </p:nvPr>
        </p:nvSpPr>
        <p:spPr>
          <a:xfrm>
            <a:off x="5178742" y="2151063"/>
            <a:ext cx="1834500" cy="1821000"/>
          </a:xfrm>
          <a:prstGeom prst="rect">
            <a:avLst/>
          </a:prstGeom>
          <a:noFill/>
          <a:ln>
            <a:noFill/>
          </a:ln>
        </p:spPr>
      </p:sp>
      <p:sp>
        <p:nvSpPr>
          <p:cNvPr id="82" name="Google Shape;82;p18"/>
          <p:cNvSpPr/>
          <p:nvPr>
            <p:ph idx="4" type="pic"/>
          </p:nvPr>
        </p:nvSpPr>
        <p:spPr>
          <a:xfrm>
            <a:off x="8156091" y="2151063"/>
            <a:ext cx="1834500" cy="1821000"/>
          </a:xfrm>
          <a:prstGeom prst="rect">
            <a:avLst/>
          </a:prstGeom>
          <a:noFill/>
          <a:ln>
            <a:noFill/>
          </a:ln>
        </p:spPr>
      </p:sp>
      <p:sp>
        <p:nvSpPr>
          <p:cNvPr id="83" name="Google Shape;83;p18"/>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showMasterSp="0">
  <p:cSld name="17_Custom Layout">
    <p:spTree>
      <p:nvGrpSpPr>
        <p:cNvPr id="84" name="Shape 84"/>
        <p:cNvGrpSpPr/>
        <p:nvPr/>
      </p:nvGrpSpPr>
      <p:grpSpPr>
        <a:xfrm>
          <a:off x="0" y="0"/>
          <a:ext cx="0" cy="0"/>
          <a:chOff x="0" y="0"/>
          <a:chExt cx="0" cy="0"/>
        </a:xfrm>
      </p:grpSpPr>
      <p:pic>
        <p:nvPicPr>
          <p:cNvPr descr="Image" id="85" name="Google Shape;85;p19"/>
          <p:cNvPicPr preferRelativeResize="0"/>
          <p:nvPr/>
        </p:nvPicPr>
        <p:blipFill rotWithShape="1">
          <a:blip r:embed="rId2">
            <a:alphaModFix/>
          </a:blip>
          <a:srcRect b="0" l="0" r="0" t="0"/>
          <a:stretch/>
        </p:blipFill>
        <p:spPr>
          <a:xfrm>
            <a:off x="-916587" y="-2051517"/>
            <a:ext cx="6873629" cy="6839855"/>
          </a:xfrm>
          <a:prstGeom prst="rect">
            <a:avLst/>
          </a:prstGeom>
          <a:noFill/>
          <a:ln>
            <a:noFill/>
          </a:ln>
        </p:spPr>
      </p:pic>
      <p:sp>
        <p:nvSpPr>
          <p:cNvPr id="86" name="Google Shape;86;p19"/>
          <p:cNvSpPr/>
          <p:nvPr/>
        </p:nvSpPr>
        <p:spPr>
          <a:xfrm>
            <a:off x="-1543848" y="-2803129"/>
            <a:ext cx="6858000" cy="68580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6" id="87" name="Google Shape;87;p19"/>
          <p:cNvPicPr preferRelativeResize="0"/>
          <p:nvPr/>
        </p:nvPicPr>
        <p:blipFill rotWithShape="1">
          <a:blip r:embed="rId3">
            <a:alphaModFix/>
          </a:blip>
          <a:srcRect b="0" l="0" r="0" t="0"/>
          <a:stretch/>
        </p:blipFill>
        <p:spPr>
          <a:xfrm>
            <a:off x="-1" y="1228725"/>
            <a:ext cx="5723726" cy="4419601"/>
          </a:xfrm>
          <a:prstGeom prst="rect">
            <a:avLst/>
          </a:prstGeom>
          <a:noFill/>
          <a:ln>
            <a:noFill/>
          </a:ln>
        </p:spPr>
      </p:pic>
      <p:sp>
        <p:nvSpPr>
          <p:cNvPr id="88" name="Google Shape;88;p19"/>
          <p:cNvSpPr/>
          <p:nvPr>
            <p:ph idx="2" type="pic"/>
          </p:nvPr>
        </p:nvSpPr>
        <p:spPr>
          <a:xfrm>
            <a:off x="0" y="1566862"/>
            <a:ext cx="4786200" cy="3481500"/>
          </a:xfrm>
          <a:prstGeom prst="rect">
            <a:avLst/>
          </a:prstGeom>
          <a:noFill/>
          <a:ln>
            <a:noFill/>
          </a:ln>
        </p:spPr>
      </p:sp>
      <p:sp>
        <p:nvSpPr>
          <p:cNvPr id="89" name="Google Shape;89;p19"/>
          <p:cNvSpPr txBox="1"/>
          <p:nvPr>
            <p:ph type="title"/>
          </p:nvPr>
        </p:nvSpPr>
        <p:spPr>
          <a:xfrm>
            <a:off x="6181725" y="1782763"/>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90" name="Google Shape;90;p19"/>
          <p:cNvSpPr txBox="1"/>
          <p:nvPr>
            <p:ph idx="1" type="body"/>
          </p:nvPr>
        </p:nvSpPr>
        <p:spPr>
          <a:xfrm>
            <a:off x="6181725" y="3438525"/>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91" name="Google Shape;91;p19"/>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showMasterSp="0">
  <p:cSld name="19_Custom Layout">
    <p:spTree>
      <p:nvGrpSpPr>
        <p:cNvPr id="92" name="Shape 92"/>
        <p:cNvGrpSpPr/>
        <p:nvPr/>
      </p:nvGrpSpPr>
      <p:grpSpPr>
        <a:xfrm>
          <a:off x="0" y="0"/>
          <a:ext cx="0" cy="0"/>
          <a:chOff x="0" y="0"/>
          <a:chExt cx="0" cy="0"/>
        </a:xfrm>
      </p:grpSpPr>
      <p:pic>
        <p:nvPicPr>
          <p:cNvPr descr="Image" id="93" name="Google Shape;93;p20"/>
          <p:cNvPicPr preferRelativeResize="0"/>
          <p:nvPr/>
        </p:nvPicPr>
        <p:blipFill rotWithShape="1">
          <a:blip r:embed="rId2">
            <a:alphaModFix/>
          </a:blip>
          <a:srcRect b="0" l="0" r="0" t="0"/>
          <a:stretch/>
        </p:blipFill>
        <p:spPr>
          <a:xfrm>
            <a:off x="2811603" y="-4855752"/>
            <a:ext cx="6307674" cy="6276677"/>
          </a:xfrm>
          <a:prstGeom prst="rect">
            <a:avLst/>
          </a:prstGeom>
          <a:noFill/>
          <a:ln>
            <a:noFill/>
          </a:ln>
        </p:spPr>
      </p:pic>
      <p:sp>
        <p:nvSpPr>
          <p:cNvPr id="94" name="Google Shape;94;p20"/>
          <p:cNvSpPr/>
          <p:nvPr/>
        </p:nvSpPr>
        <p:spPr>
          <a:xfrm>
            <a:off x="3867340" y="-300501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5" id="95" name="Google Shape;95;p20"/>
          <p:cNvPicPr preferRelativeResize="0"/>
          <p:nvPr/>
        </p:nvPicPr>
        <p:blipFill rotWithShape="1">
          <a:blip r:embed="rId3">
            <a:alphaModFix/>
          </a:blip>
          <a:srcRect b="0" l="0" r="0" t="0"/>
          <a:stretch/>
        </p:blipFill>
        <p:spPr>
          <a:xfrm>
            <a:off x="4346347" y="570364"/>
            <a:ext cx="3238048" cy="5870122"/>
          </a:xfrm>
          <a:prstGeom prst="rect">
            <a:avLst/>
          </a:prstGeom>
          <a:noFill/>
          <a:ln>
            <a:noFill/>
          </a:ln>
        </p:spPr>
      </p:pic>
      <p:sp>
        <p:nvSpPr>
          <p:cNvPr id="96" name="Google Shape;96;p20"/>
          <p:cNvSpPr/>
          <p:nvPr>
            <p:ph idx="2" type="pic"/>
          </p:nvPr>
        </p:nvSpPr>
        <p:spPr>
          <a:xfrm>
            <a:off x="4931230" y="1012370"/>
            <a:ext cx="2261400" cy="4906800"/>
          </a:xfrm>
          <a:prstGeom prst="rect">
            <a:avLst/>
          </a:prstGeom>
          <a:noFill/>
          <a:ln>
            <a:noFill/>
          </a:ln>
        </p:spPr>
      </p:sp>
      <p:pic>
        <p:nvPicPr>
          <p:cNvPr descr="Logo_BLC.png" id="97" name="Google Shape;97;p20"/>
          <p:cNvPicPr preferRelativeResize="0"/>
          <p:nvPr/>
        </p:nvPicPr>
        <p:blipFill rotWithShape="1">
          <a:blip r:embed="rId4">
            <a:alphaModFix/>
          </a:blip>
          <a:srcRect b="0" l="0" r="0" t="0"/>
          <a:stretch/>
        </p:blipFill>
        <p:spPr>
          <a:xfrm>
            <a:off x="5437477" y="168583"/>
            <a:ext cx="1248900" cy="597020"/>
          </a:xfrm>
          <a:prstGeom prst="rect">
            <a:avLst/>
          </a:prstGeom>
          <a:noFill/>
          <a:ln>
            <a:noFill/>
          </a:ln>
        </p:spPr>
      </p:pic>
      <p:sp>
        <p:nvSpPr>
          <p:cNvPr id="98" name="Google Shape;98;p20"/>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16" name="Shape 16"/>
        <p:cNvGrpSpPr/>
        <p:nvPr/>
      </p:nvGrpSpPr>
      <p:grpSpPr>
        <a:xfrm>
          <a:off x="0" y="0"/>
          <a:ext cx="0" cy="0"/>
          <a:chOff x="0" y="0"/>
          <a:chExt cx="0" cy="0"/>
        </a:xfrm>
      </p:grpSpPr>
      <p:sp>
        <p:nvSpPr>
          <p:cNvPr id="17" name="Google Shape;17;p3"/>
          <p:cNvSpPr txBox="1"/>
          <p:nvPr>
            <p:ph type="title"/>
          </p:nvPr>
        </p:nvSpPr>
        <p:spPr>
          <a:xfrm>
            <a:off x="2047613" y="1053420"/>
            <a:ext cx="7809600" cy="4986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8" name="Google Shape;18;p3"/>
          <p:cNvSpPr txBox="1"/>
          <p:nvPr>
            <p:ph idx="1" type="body"/>
          </p:nvPr>
        </p:nvSpPr>
        <p:spPr>
          <a:xfrm>
            <a:off x="3716123" y="1852569"/>
            <a:ext cx="4759800" cy="672600"/>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Clr>
                <a:srgbClr val="000000"/>
              </a:buClr>
              <a:buSzPts val="1800"/>
              <a:buNone/>
              <a:defRPr/>
            </a:lvl1pPr>
            <a:lvl2pPr indent="-228600" lvl="1" marL="914400" algn="ctr">
              <a:lnSpc>
                <a:spcPct val="120000"/>
              </a:lnSpc>
              <a:spcBef>
                <a:spcPts val="1000"/>
              </a:spcBef>
              <a:spcAft>
                <a:spcPts val="0"/>
              </a:spcAft>
              <a:buClr>
                <a:srgbClr val="000000"/>
              </a:buClr>
              <a:buSzPts val="1800"/>
              <a:buNone/>
              <a:defRPr/>
            </a:lvl2pPr>
            <a:lvl3pPr indent="-228600" lvl="2" marL="1371600" algn="ctr">
              <a:lnSpc>
                <a:spcPct val="120000"/>
              </a:lnSpc>
              <a:spcBef>
                <a:spcPts val="1000"/>
              </a:spcBef>
              <a:spcAft>
                <a:spcPts val="0"/>
              </a:spcAft>
              <a:buClr>
                <a:srgbClr val="000000"/>
              </a:buClr>
              <a:buSzPts val="1800"/>
              <a:buNone/>
              <a:defRPr/>
            </a:lvl3pPr>
            <a:lvl4pPr indent="-228600" lvl="3" marL="1828800" algn="ctr">
              <a:lnSpc>
                <a:spcPct val="120000"/>
              </a:lnSpc>
              <a:spcBef>
                <a:spcPts val="1000"/>
              </a:spcBef>
              <a:spcAft>
                <a:spcPts val="0"/>
              </a:spcAft>
              <a:buClr>
                <a:srgbClr val="000000"/>
              </a:buClr>
              <a:buSzPts val="1800"/>
              <a:buNone/>
              <a:defRPr/>
            </a:lvl4pPr>
            <a:lvl5pPr indent="-228600" lvl="4" marL="2286000" algn="ctr">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9" name="Google Shape;19;p3"/>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showMasterSp="0">
  <p:cSld name="27_Custom Layout">
    <p:spTree>
      <p:nvGrpSpPr>
        <p:cNvPr id="99" name="Shape 99"/>
        <p:cNvGrpSpPr/>
        <p:nvPr/>
      </p:nvGrpSpPr>
      <p:grpSpPr>
        <a:xfrm>
          <a:off x="0" y="0"/>
          <a:ext cx="0" cy="0"/>
          <a:chOff x="0" y="0"/>
          <a:chExt cx="0" cy="0"/>
        </a:xfrm>
      </p:grpSpPr>
      <p:sp>
        <p:nvSpPr>
          <p:cNvPr id="100" name="Google Shape;100;p21"/>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01" name="Google Shape;101;p21"/>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showMasterSp="0">
  <p:cSld name="28_Custom Layout">
    <p:spTree>
      <p:nvGrpSpPr>
        <p:cNvPr id="102" name="Shape 102"/>
        <p:cNvGrpSpPr/>
        <p:nvPr/>
      </p:nvGrpSpPr>
      <p:grpSpPr>
        <a:xfrm>
          <a:off x="0" y="0"/>
          <a:ext cx="0" cy="0"/>
          <a:chOff x="0" y="0"/>
          <a:chExt cx="0" cy="0"/>
        </a:xfrm>
      </p:grpSpPr>
      <p:sp>
        <p:nvSpPr>
          <p:cNvPr id="103" name="Google Shape;103;p22"/>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04" name="Google Shape;104;p22"/>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05" name="Google Shape;105;p22"/>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showMasterSp="0">
  <p:cSld name="38_Custom Layout">
    <p:bg>
      <p:bgPr>
        <a:solidFill>
          <a:srgbClr val="000000"/>
        </a:solidFill>
      </p:bgPr>
    </p:bg>
    <p:spTree>
      <p:nvGrpSpPr>
        <p:cNvPr id="106" name="Shape 106"/>
        <p:cNvGrpSpPr/>
        <p:nvPr/>
      </p:nvGrpSpPr>
      <p:grpSpPr>
        <a:xfrm>
          <a:off x="0" y="0"/>
          <a:ext cx="0" cy="0"/>
          <a:chOff x="0" y="0"/>
          <a:chExt cx="0" cy="0"/>
        </a:xfrm>
      </p:grpSpPr>
      <p:sp>
        <p:nvSpPr>
          <p:cNvPr id="107" name="Google Shape;107;p23"/>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FFFFFF"/>
              </a:buClr>
              <a:buSzPts val="1200"/>
              <a:buFont typeface="Montserrat"/>
              <a:buNone/>
              <a:defRPr>
                <a:solidFill>
                  <a:srgbClr val="FFFFFF"/>
                </a:solidFill>
              </a:defRPr>
            </a:lvl1pPr>
            <a:lvl2pPr indent="-228600" lvl="1" marL="914400" algn="l">
              <a:lnSpc>
                <a:spcPct val="120000"/>
              </a:lnSpc>
              <a:spcBef>
                <a:spcPts val="1000"/>
              </a:spcBef>
              <a:spcAft>
                <a:spcPts val="0"/>
              </a:spcAft>
              <a:buClr>
                <a:srgbClr val="FFFFFF"/>
              </a:buClr>
              <a:buSzPts val="1200"/>
              <a:buFont typeface="Montserrat"/>
              <a:buNone/>
              <a:defRPr>
                <a:solidFill>
                  <a:srgbClr val="FFFFFF"/>
                </a:solidFill>
              </a:defRPr>
            </a:lvl2pPr>
            <a:lvl3pPr indent="-228600" lvl="2" marL="1371600" algn="l">
              <a:lnSpc>
                <a:spcPct val="120000"/>
              </a:lnSpc>
              <a:spcBef>
                <a:spcPts val="1000"/>
              </a:spcBef>
              <a:spcAft>
                <a:spcPts val="0"/>
              </a:spcAft>
              <a:buClr>
                <a:srgbClr val="FFFFFF"/>
              </a:buClr>
              <a:buSzPts val="1200"/>
              <a:buFont typeface="Montserrat"/>
              <a:buNone/>
              <a:defRPr>
                <a:solidFill>
                  <a:srgbClr val="FFFFFF"/>
                </a:solidFill>
              </a:defRPr>
            </a:lvl3pPr>
            <a:lvl4pPr indent="-228600" lvl="3" marL="1828800" algn="l">
              <a:lnSpc>
                <a:spcPct val="120000"/>
              </a:lnSpc>
              <a:spcBef>
                <a:spcPts val="1000"/>
              </a:spcBef>
              <a:spcAft>
                <a:spcPts val="0"/>
              </a:spcAft>
              <a:buClr>
                <a:srgbClr val="FFFFFF"/>
              </a:buClr>
              <a:buSzPts val="1200"/>
              <a:buFont typeface="Montserrat"/>
              <a:buNone/>
              <a:defRPr>
                <a:solidFill>
                  <a:srgbClr val="FFFFFF"/>
                </a:solidFill>
              </a:defRPr>
            </a:lvl4pPr>
            <a:lvl5pPr indent="-228600" lvl="4" marL="2286000" algn="l">
              <a:lnSpc>
                <a:spcPct val="120000"/>
              </a:lnSpc>
              <a:spcBef>
                <a:spcPts val="1000"/>
              </a:spcBef>
              <a:spcAft>
                <a:spcPts val="0"/>
              </a:spcAft>
              <a:buClr>
                <a:srgbClr val="FFFFFF"/>
              </a:buClr>
              <a:buSzPts val="1200"/>
              <a:buFont typeface="Montserrat"/>
              <a:buNone/>
              <a:defRPr>
                <a:solidFill>
                  <a:srgbClr val="FFFFFF"/>
                </a:solidFill>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08" name="Google Shape;108;p23"/>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4000"/>
              <a:buFont typeface="Montserrat"/>
              <a:buNone/>
              <a:defRPr sz="40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09" name="Google Shape;109;p23"/>
          <p:cNvSpPr/>
          <p:nvPr>
            <p:ph idx="2" type="pic"/>
          </p:nvPr>
        </p:nvSpPr>
        <p:spPr>
          <a:xfrm>
            <a:off x="4819251" y="1590675"/>
            <a:ext cx="3952800" cy="5267400"/>
          </a:xfrm>
          <a:prstGeom prst="rect">
            <a:avLst/>
          </a:prstGeom>
          <a:noFill/>
          <a:ln>
            <a:noFill/>
          </a:ln>
        </p:spPr>
      </p:sp>
      <p:sp>
        <p:nvSpPr>
          <p:cNvPr id="110" name="Google Shape;110;p23"/>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showMasterSp="0">
  <p:cSld name="37_Custom Layout">
    <p:spTree>
      <p:nvGrpSpPr>
        <p:cNvPr id="111" name="Shape 111"/>
        <p:cNvGrpSpPr/>
        <p:nvPr/>
      </p:nvGrpSpPr>
      <p:grpSpPr>
        <a:xfrm>
          <a:off x="0" y="0"/>
          <a:ext cx="0" cy="0"/>
          <a:chOff x="0" y="0"/>
          <a:chExt cx="0" cy="0"/>
        </a:xfrm>
      </p:grpSpPr>
      <p:sp>
        <p:nvSpPr>
          <p:cNvPr id="112" name="Google Shape;112;p24"/>
          <p:cNvSpPr/>
          <p:nvPr>
            <p:ph idx="2" type="pic"/>
          </p:nvPr>
        </p:nvSpPr>
        <p:spPr>
          <a:xfrm>
            <a:off x="4354031" y="-128740"/>
            <a:ext cx="5726100" cy="5629500"/>
          </a:xfrm>
          <a:prstGeom prst="rect">
            <a:avLst/>
          </a:prstGeom>
          <a:noFill/>
          <a:ln>
            <a:noFill/>
          </a:ln>
        </p:spPr>
      </p:sp>
      <p:sp>
        <p:nvSpPr>
          <p:cNvPr id="113" name="Google Shape;113;p24"/>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14" name="Google Shape;114;p24"/>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15" name="Google Shape;115;p24"/>
          <p:cNvSpPr/>
          <p:nvPr>
            <p:ph idx="3" type="pic"/>
          </p:nvPr>
        </p:nvSpPr>
        <p:spPr>
          <a:xfrm>
            <a:off x="9004526" y="-1021310"/>
            <a:ext cx="3952800" cy="3886200"/>
          </a:xfrm>
          <a:prstGeom prst="rect">
            <a:avLst/>
          </a:prstGeom>
          <a:noFill/>
          <a:ln>
            <a:noFill/>
          </a:ln>
        </p:spPr>
      </p:sp>
      <p:sp>
        <p:nvSpPr>
          <p:cNvPr id="116" name="Google Shape;116;p24"/>
          <p:cNvSpPr/>
          <p:nvPr>
            <p:ph idx="4" type="pic"/>
          </p:nvPr>
        </p:nvSpPr>
        <p:spPr>
          <a:xfrm>
            <a:off x="8338287" y="4230120"/>
            <a:ext cx="2863200" cy="2814900"/>
          </a:xfrm>
          <a:prstGeom prst="rect">
            <a:avLst/>
          </a:prstGeom>
          <a:noFill/>
          <a:ln>
            <a:noFill/>
          </a:ln>
        </p:spPr>
      </p:sp>
      <p:sp>
        <p:nvSpPr>
          <p:cNvPr id="117" name="Google Shape;117;p24"/>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showMasterSp="0">
  <p:cSld name="39_Custom Layout">
    <p:bg>
      <p:bgPr>
        <a:solidFill>
          <a:srgbClr val="000000"/>
        </a:solidFill>
      </p:bgPr>
    </p:bg>
    <p:spTree>
      <p:nvGrpSpPr>
        <p:cNvPr id="118" name="Shape 118"/>
        <p:cNvGrpSpPr/>
        <p:nvPr/>
      </p:nvGrpSpPr>
      <p:grpSpPr>
        <a:xfrm>
          <a:off x="0" y="0"/>
          <a:ext cx="0" cy="0"/>
          <a:chOff x="0" y="0"/>
          <a:chExt cx="0" cy="0"/>
        </a:xfrm>
      </p:grpSpPr>
      <p:cxnSp>
        <p:nvCxnSpPr>
          <p:cNvPr id="119" name="Google Shape;119;p25"/>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120" name="Google Shape;120;p25"/>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25"/>
          <p:cNvSpPr/>
          <p:nvPr>
            <p:ph idx="2" type="pic"/>
          </p:nvPr>
        </p:nvSpPr>
        <p:spPr>
          <a:xfrm>
            <a:off x="4354031" y="-128740"/>
            <a:ext cx="5726100" cy="5629500"/>
          </a:xfrm>
          <a:prstGeom prst="rect">
            <a:avLst/>
          </a:prstGeom>
          <a:noFill/>
          <a:ln>
            <a:noFill/>
          </a:ln>
        </p:spPr>
      </p:sp>
      <p:sp>
        <p:nvSpPr>
          <p:cNvPr id="122" name="Google Shape;122;p25"/>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FFFFFF"/>
              </a:buClr>
              <a:buSzPts val="1200"/>
              <a:buFont typeface="Montserrat"/>
              <a:buNone/>
              <a:defRPr>
                <a:solidFill>
                  <a:srgbClr val="FFFFFF"/>
                </a:solidFill>
              </a:defRPr>
            </a:lvl1pPr>
            <a:lvl2pPr indent="-228600" lvl="1" marL="914400" algn="l">
              <a:lnSpc>
                <a:spcPct val="120000"/>
              </a:lnSpc>
              <a:spcBef>
                <a:spcPts val="1000"/>
              </a:spcBef>
              <a:spcAft>
                <a:spcPts val="0"/>
              </a:spcAft>
              <a:buClr>
                <a:srgbClr val="FFFFFF"/>
              </a:buClr>
              <a:buSzPts val="1200"/>
              <a:buFont typeface="Montserrat"/>
              <a:buNone/>
              <a:defRPr>
                <a:solidFill>
                  <a:srgbClr val="FFFFFF"/>
                </a:solidFill>
              </a:defRPr>
            </a:lvl2pPr>
            <a:lvl3pPr indent="-228600" lvl="2" marL="1371600" algn="l">
              <a:lnSpc>
                <a:spcPct val="120000"/>
              </a:lnSpc>
              <a:spcBef>
                <a:spcPts val="1000"/>
              </a:spcBef>
              <a:spcAft>
                <a:spcPts val="0"/>
              </a:spcAft>
              <a:buClr>
                <a:srgbClr val="FFFFFF"/>
              </a:buClr>
              <a:buSzPts val="1200"/>
              <a:buFont typeface="Montserrat"/>
              <a:buNone/>
              <a:defRPr>
                <a:solidFill>
                  <a:srgbClr val="FFFFFF"/>
                </a:solidFill>
              </a:defRPr>
            </a:lvl3pPr>
            <a:lvl4pPr indent="-228600" lvl="3" marL="1828800" algn="l">
              <a:lnSpc>
                <a:spcPct val="120000"/>
              </a:lnSpc>
              <a:spcBef>
                <a:spcPts val="1000"/>
              </a:spcBef>
              <a:spcAft>
                <a:spcPts val="0"/>
              </a:spcAft>
              <a:buClr>
                <a:srgbClr val="FFFFFF"/>
              </a:buClr>
              <a:buSzPts val="1200"/>
              <a:buFont typeface="Montserrat"/>
              <a:buNone/>
              <a:defRPr>
                <a:solidFill>
                  <a:srgbClr val="FFFFFF"/>
                </a:solidFill>
              </a:defRPr>
            </a:lvl4pPr>
            <a:lvl5pPr indent="-228600" lvl="4" marL="2286000" algn="l">
              <a:lnSpc>
                <a:spcPct val="120000"/>
              </a:lnSpc>
              <a:spcBef>
                <a:spcPts val="1000"/>
              </a:spcBef>
              <a:spcAft>
                <a:spcPts val="0"/>
              </a:spcAft>
              <a:buClr>
                <a:srgbClr val="FFFFFF"/>
              </a:buClr>
              <a:buSzPts val="1200"/>
              <a:buFont typeface="Montserrat"/>
              <a:buNone/>
              <a:defRPr>
                <a:solidFill>
                  <a:srgbClr val="FFFFFF"/>
                </a:solidFill>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23" name="Google Shape;123;p25"/>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4000"/>
              <a:buFont typeface="Montserrat"/>
              <a:buNone/>
              <a:defRPr sz="40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24" name="Google Shape;124;p25"/>
          <p:cNvSpPr/>
          <p:nvPr/>
        </p:nvSpPr>
        <p:spPr>
          <a:xfrm>
            <a:off x="-330002" y="-330002"/>
            <a:ext cx="964818" cy="96481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96" y="10800"/>
                </a:moveTo>
                <a:cubicBezTo>
                  <a:pt x="3396" y="14889"/>
                  <a:pt x="6711" y="18204"/>
                  <a:pt x="10800" y="18204"/>
                </a:cubicBezTo>
                <a:cubicBezTo>
                  <a:pt x="14889" y="18204"/>
                  <a:pt x="18204" y="14889"/>
                  <a:pt x="18204" y="10800"/>
                </a:cubicBezTo>
                <a:cubicBezTo>
                  <a:pt x="18204" y="6711"/>
                  <a:pt x="14889" y="3396"/>
                  <a:pt x="10800" y="3396"/>
                </a:cubicBezTo>
                <a:cubicBezTo>
                  <a:pt x="6711" y="3396"/>
                  <a:pt x="3396" y="6711"/>
                  <a:pt x="3396"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 name="Google Shape;125;p25"/>
          <p:cNvSpPr/>
          <p:nvPr>
            <p:ph idx="3" type="pic"/>
          </p:nvPr>
        </p:nvSpPr>
        <p:spPr>
          <a:xfrm>
            <a:off x="9004526" y="-1021310"/>
            <a:ext cx="3952800" cy="3886200"/>
          </a:xfrm>
          <a:prstGeom prst="rect">
            <a:avLst/>
          </a:prstGeom>
          <a:noFill/>
          <a:ln>
            <a:noFill/>
          </a:ln>
        </p:spPr>
      </p:sp>
      <p:sp>
        <p:nvSpPr>
          <p:cNvPr id="126" name="Google Shape;126;p25"/>
          <p:cNvSpPr/>
          <p:nvPr/>
        </p:nvSpPr>
        <p:spPr>
          <a:xfrm>
            <a:off x="11983440" y="4419600"/>
            <a:ext cx="417096" cy="41709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 name="Google Shape;127;p25"/>
          <p:cNvSpPr/>
          <p:nvPr/>
        </p:nvSpPr>
        <p:spPr>
          <a:xfrm>
            <a:off x="7134225" y="6393465"/>
            <a:ext cx="826686" cy="82668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 name="Google Shape;128;p25"/>
          <p:cNvSpPr/>
          <p:nvPr>
            <p:ph idx="4" type="pic"/>
          </p:nvPr>
        </p:nvSpPr>
        <p:spPr>
          <a:xfrm>
            <a:off x="8338287" y="4230120"/>
            <a:ext cx="2863200" cy="28149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showMasterSp="0">
  <p:cSld name="20_Custom Layout">
    <p:spTree>
      <p:nvGrpSpPr>
        <p:cNvPr id="129" name="Shape 129"/>
        <p:cNvGrpSpPr/>
        <p:nvPr/>
      </p:nvGrpSpPr>
      <p:grpSpPr>
        <a:xfrm>
          <a:off x="0" y="0"/>
          <a:ext cx="0" cy="0"/>
          <a:chOff x="0" y="0"/>
          <a:chExt cx="0" cy="0"/>
        </a:xfrm>
      </p:grpSpPr>
      <p:sp>
        <p:nvSpPr>
          <p:cNvPr id="130" name="Google Shape;130;p26"/>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31" name="Google Shape;131;p26"/>
          <p:cNvSpPr/>
          <p:nvPr>
            <p:ph idx="2" type="pic"/>
          </p:nvPr>
        </p:nvSpPr>
        <p:spPr>
          <a:xfrm>
            <a:off x="1120822" y="2071688"/>
            <a:ext cx="1846200" cy="858900"/>
          </a:xfrm>
          <a:prstGeom prst="rect">
            <a:avLst/>
          </a:prstGeom>
          <a:noFill/>
          <a:ln>
            <a:noFill/>
          </a:ln>
        </p:spPr>
      </p:sp>
      <p:sp>
        <p:nvSpPr>
          <p:cNvPr id="132" name="Google Shape;132;p26"/>
          <p:cNvSpPr/>
          <p:nvPr>
            <p:ph idx="3" type="pic"/>
          </p:nvPr>
        </p:nvSpPr>
        <p:spPr>
          <a:xfrm>
            <a:off x="3146845" y="2071688"/>
            <a:ext cx="1846200" cy="858900"/>
          </a:xfrm>
          <a:prstGeom prst="rect">
            <a:avLst/>
          </a:prstGeom>
          <a:noFill/>
          <a:ln>
            <a:noFill/>
          </a:ln>
        </p:spPr>
      </p:sp>
      <p:sp>
        <p:nvSpPr>
          <p:cNvPr id="133" name="Google Shape;133;p26"/>
          <p:cNvSpPr/>
          <p:nvPr>
            <p:ph idx="4" type="pic"/>
          </p:nvPr>
        </p:nvSpPr>
        <p:spPr>
          <a:xfrm>
            <a:off x="5172869" y="2071688"/>
            <a:ext cx="1846200" cy="858900"/>
          </a:xfrm>
          <a:prstGeom prst="rect">
            <a:avLst/>
          </a:prstGeom>
          <a:noFill/>
          <a:ln>
            <a:noFill/>
          </a:ln>
        </p:spPr>
      </p:sp>
      <p:sp>
        <p:nvSpPr>
          <p:cNvPr id="134" name="Google Shape;134;p26"/>
          <p:cNvSpPr/>
          <p:nvPr>
            <p:ph idx="5" type="pic"/>
          </p:nvPr>
        </p:nvSpPr>
        <p:spPr>
          <a:xfrm>
            <a:off x="7198892" y="2071688"/>
            <a:ext cx="1846200" cy="858900"/>
          </a:xfrm>
          <a:prstGeom prst="rect">
            <a:avLst/>
          </a:prstGeom>
          <a:noFill/>
          <a:ln>
            <a:noFill/>
          </a:ln>
        </p:spPr>
      </p:sp>
      <p:sp>
        <p:nvSpPr>
          <p:cNvPr id="135" name="Google Shape;135;p26"/>
          <p:cNvSpPr/>
          <p:nvPr>
            <p:ph idx="6" type="pic"/>
          </p:nvPr>
        </p:nvSpPr>
        <p:spPr>
          <a:xfrm>
            <a:off x="9224915" y="2071688"/>
            <a:ext cx="1846200" cy="858900"/>
          </a:xfrm>
          <a:prstGeom prst="rect">
            <a:avLst/>
          </a:prstGeom>
          <a:noFill/>
          <a:ln>
            <a:noFill/>
          </a:ln>
        </p:spPr>
      </p:sp>
      <p:sp>
        <p:nvSpPr>
          <p:cNvPr id="136" name="Google Shape;136;p26"/>
          <p:cNvSpPr/>
          <p:nvPr>
            <p:ph idx="7" type="pic"/>
          </p:nvPr>
        </p:nvSpPr>
        <p:spPr>
          <a:xfrm>
            <a:off x="2276380" y="3774621"/>
            <a:ext cx="2214900" cy="2152500"/>
          </a:xfrm>
          <a:prstGeom prst="rect">
            <a:avLst/>
          </a:prstGeom>
          <a:noFill/>
          <a:ln>
            <a:noFill/>
          </a:ln>
        </p:spPr>
      </p:sp>
      <p:sp>
        <p:nvSpPr>
          <p:cNvPr id="137" name="Google Shape;137;p26"/>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showMasterSp="0">
  <p:cSld name="29_Custom Layout">
    <p:spTree>
      <p:nvGrpSpPr>
        <p:cNvPr id="138" name="Shape 138"/>
        <p:cNvGrpSpPr/>
        <p:nvPr/>
      </p:nvGrpSpPr>
      <p:grpSpPr>
        <a:xfrm>
          <a:off x="0" y="0"/>
          <a:ext cx="0" cy="0"/>
          <a:chOff x="0" y="0"/>
          <a:chExt cx="0" cy="0"/>
        </a:xfrm>
      </p:grpSpPr>
      <p:sp>
        <p:nvSpPr>
          <p:cNvPr id="139" name="Google Shape;139;p27"/>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27"/>
          <p:cNvSpPr/>
          <p:nvPr>
            <p:ph idx="2" type="pic"/>
          </p:nvPr>
        </p:nvSpPr>
        <p:spPr>
          <a:xfrm>
            <a:off x="4956279" y="1409699"/>
            <a:ext cx="2279400" cy="2215200"/>
          </a:xfrm>
          <a:prstGeom prst="rect">
            <a:avLst/>
          </a:prstGeom>
          <a:noFill/>
          <a:ln>
            <a:noFill/>
          </a:ln>
        </p:spPr>
      </p:sp>
      <p:sp>
        <p:nvSpPr>
          <p:cNvPr id="141" name="Google Shape;141;p27"/>
          <p:cNvSpPr/>
          <p:nvPr>
            <p:ph idx="3" type="pic"/>
          </p:nvPr>
        </p:nvSpPr>
        <p:spPr>
          <a:xfrm>
            <a:off x="2373242" y="1859902"/>
            <a:ext cx="836100" cy="812700"/>
          </a:xfrm>
          <a:prstGeom prst="rect">
            <a:avLst/>
          </a:prstGeom>
          <a:noFill/>
          <a:ln>
            <a:noFill/>
          </a:ln>
        </p:spPr>
      </p:sp>
      <p:sp>
        <p:nvSpPr>
          <p:cNvPr id="142" name="Google Shape;142;p27"/>
          <p:cNvSpPr/>
          <p:nvPr>
            <p:ph idx="4" type="pic"/>
          </p:nvPr>
        </p:nvSpPr>
        <p:spPr>
          <a:xfrm>
            <a:off x="1306443" y="525047"/>
            <a:ext cx="549300" cy="533700"/>
          </a:xfrm>
          <a:prstGeom prst="rect">
            <a:avLst/>
          </a:prstGeom>
          <a:noFill/>
          <a:ln>
            <a:noFill/>
          </a:ln>
        </p:spPr>
      </p:sp>
      <p:sp>
        <p:nvSpPr>
          <p:cNvPr id="143" name="Google Shape;143;p27"/>
          <p:cNvSpPr/>
          <p:nvPr>
            <p:ph idx="5" type="pic"/>
          </p:nvPr>
        </p:nvSpPr>
        <p:spPr>
          <a:xfrm>
            <a:off x="-325572" y="2337906"/>
            <a:ext cx="1196400" cy="1162800"/>
          </a:xfrm>
          <a:prstGeom prst="rect">
            <a:avLst/>
          </a:prstGeom>
          <a:noFill/>
          <a:ln>
            <a:noFill/>
          </a:ln>
        </p:spPr>
      </p:sp>
      <p:sp>
        <p:nvSpPr>
          <p:cNvPr id="144" name="Google Shape;144;p27"/>
          <p:cNvSpPr/>
          <p:nvPr>
            <p:ph idx="6" type="pic"/>
          </p:nvPr>
        </p:nvSpPr>
        <p:spPr>
          <a:xfrm>
            <a:off x="7599666" y="875919"/>
            <a:ext cx="549300" cy="533700"/>
          </a:xfrm>
          <a:prstGeom prst="rect">
            <a:avLst/>
          </a:prstGeom>
          <a:noFill/>
          <a:ln>
            <a:noFill/>
          </a:ln>
        </p:spPr>
      </p:sp>
      <p:sp>
        <p:nvSpPr>
          <p:cNvPr id="145" name="Google Shape;145;p27"/>
          <p:cNvSpPr/>
          <p:nvPr>
            <p:ph idx="7" type="pic"/>
          </p:nvPr>
        </p:nvSpPr>
        <p:spPr>
          <a:xfrm>
            <a:off x="8968861" y="1585353"/>
            <a:ext cx="894000" cy="868800"/>
          </a:xfrm>
          <a:prstGeom prst="rect">
            <a:avLst/>
          </a:prstGeom>
          <a:noFill/>
          <a:ln>
            <a:noFill/>
          </a:ln>
        </p:spPr>
      </p:sp>
      <p:sp>
        <p:nvSpPr>
          <p:cNvPr id="146" name="Google Shape;146;p27"/>
          <p:cNvSpPr/>
          <p:nvPr>
            <p:ph idx="8" type="pic"/>
          </p:nvPr>
        </p:nvSpPr>
        <p:spPr>
          <a:xfrm>
            <a:off x="10086896" y="609599"/>
            <a:ext cx="634800" cy="616800"/>
          </a:xfrm>
          <a:prstGeom prst="rect">
            <a:avLst/>
          </a:prstGeom>
          <a:noFill/>
          <a:ln>
            <a:noFill/>
          </a:ln>
        </p:spPr>
      </p:sp>
      <p:sp>
        <p:nvSpPr>
          <p:cNvPr id="147" name="Google Shape;147;p27"/>
          <p:cNvSpPr/>
          <p:nvPr>
            <p:ph idx="9" type="pic"/>
          </p:nvPr>
        </p:nvSpPr>
        <p:spPr>
          <a:xfrm>
            <a:off x="11508234" y="-1"/>
            <a:ext cx="1367400" cy="13290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showMasterSp="0">
  <p:cSld name="21_Custom Layout">
    <p:spTree>
      <p:nvGrpSpPr>
        <p:cNvPr id="148" name="Shape 148"/>
        <p:cNvGrpSpPr/>
        <p:nvPr/>
      </p:nvGrpSpPr>
      <p:grpSpPr>
        <a:xfrm>
          <a:off x="0" y="0"/>
          <a:ext cx="0" cy="0"/>
          <a:chOff x="0" y="0"/>
          <a:chExt cx="0" cy="0"/>
        </a:xfrm>
      </p:grpSpPr>
      <p:pic>
        <p:nvPicPr>
          <p:cNvPr descr="Image" id="149" name="Google Shape;149;p28"/>
          <p:cNvPicPr preferRelativeResize="0"/>
          <p:nvPr/>
        </p:nvPicPr>
        <p:blipFill rotWithShape="1">
          <a:blip r:embed="rId2">
            <a:alphaModFix/>
          </a:blip>
          <a:srcRect b="0" l="0" r="0" t="0"/>
          <a:stretch/>
        </p:blipFill>
        <p:spPr>
          <a:xfrm>
            <a:off x="2953795" y="3302198"/>
            <a:ext cx="6307674" cy="6276677"/>
          </a:xfrm>
          <a:prstGeom prst="rect">
            <a:avLst/>
          </a:prstGeom>
          <a:noFill/>
          <a:ln>
            <a:noFill/>
          </a:ln>
        </p:spPr>
      </p:pic>
      <p:sp>
        <p:nvSpPr>
          <p:cNvPr id="150" name="Google Shape;150;p28"/>
          <p:cNvSpPr/>
          <p:nvPr/>
        </p:nvSpPr>
        <p:spPr>
          <a:xfrm>
            <a:off x="4009533" y="5152931"/>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 name="Google Shape;151;p28"/>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pic>
        <p:nvPicPr>
          <p:cNvPr descr="Picture 3" id="152" name="Google Shape;152;p28"/>
          <p:cNvPicPr preferRelativeResize="0"/>
          <p:nvPr/>
        </p:nvPicPr>
        <p:blipFill rotWithShape="1">
          <a:blip r:embed="rId3">
            <a:alphaModFix/>
          </a:blip>
          <a:srcRect b="0" l="0" r="0" t="0"/>
          <a:stretch/>
        </p:blipFill>
        <p:spPr>
          <a:xfrm>
            <a:off x="4614031" y="1620837"/>
            <a:ext cx="2759295" cy="5002211"/>
          </a:xfrm>
          <a:prstGeom prst="rect">
            <a:avLst/>
          </a:prstGeom>
          <a:noFill/>
          <a:ln>
            <a:noFill/>
          </a:ln>
        </p:spPr>
      </p:pic>
      <p:sp>
        <p:nvSpPr>
          <p:cNvPr id="153" name="Google Shape;153;p28"/>
          <p:cNvSpPr/>
          <p:nvPr>
            <p:ph idx="2" type="pic"/>
          </p:nvPr>
        </p:nvSpPr>
        <p:spPr>
          <a:xfrm>
            <a:off x="5111753" y="1990725"/>
            <a:ext cx="1927200" cy="4192500"/>
          </a:xfrm>
          <a:prstGeom prst="rect">
            <a:avLst/>
          </a:prstGeom>
          <a:noFill/>
          <a:ln>
            <a:noFill/>
          </a:ln>
        </p:spPr>
      </p:sp>
      <p:sp>
        <p:nvSpPr>
          <p:cNvPr id="154" name="Google Shape;154;p28"/>
          <p:cNvSpPr/>
          <p:nvPr>
            <p:ph idx="3" type="pic"/>
          </p:nvPr>
        </p:nvSpPr>
        <p:spPr>
          <a:xfrm>
            <a:off x="7422311" y="2198565"/>
            <a:ext cx="1927200" cy="3788100"/>
          </a:xfrm>
          <a:prstGeom prst="rect">
            <a:avLst/>
          </a:prstGeom>
          <a:noFill/>
          <a:ln>
            <a:noFill/>
          </a:ln>
        </p:spPr>
      </p:sp>
      <p:sp>
        <p:nvSpPr>
          <p:cNvPr id="155" name="Google Shape;155;p28"/>
          <p:cNvSpPr/>
          <p:nvPr>
            <p:ph idx="4" type="pic"/>
          </p:nvPr>
        </p:nvSpPr>
        <p:spPr>
          <a:xfrm>
            <a:off x="9561372" y="2198565"/>
            <a:ext cx="1927200" cy="3788100"/>
          </a:xfrm>
          <a:prstGeom prst="rect">
            <a:avLst/>
          </a:prstGeom>
          <a:noFill/>
          <a:ln>
            <a:noFill/>
          </a:ln>
        </p:spPr>
      </p:sp>
      <p:sp>
        <p:nvSpPr>
          <p:cNvPr id="156" name="Google Shape;156;p28"/>
          <p:cNvSpPr/>
          <p:nvPr>
            <p:ph idx="5" type="pic"/>
          </p:nvPr>
        </p:nvSpPr>
        <p:spPr>
          <a:xfrm>
            <a:off x="2768533" y="2198565"/>
            <a:ext cx="1927200" cy="3788100"/>
          </a:xfrm>
          <a:prstGeom prst="rect">
            <a:avLst/>
          </a:prstGeom>
          <a:noFill/>
          <a:ln>
            <a:noFill/>
          </a:ln>
        </p:spPr>
      </p:sp>
      <p:sp>
        <p:nvSpPr>
          <p:cNvPr id="157" name="Google Shape;157;p28"/>
          <p:cNvSpPr/>
          <p:nvPr>
            <p:ph idx="6" type="pic"/>
          </p:nvPr>
        </p:nvSpPr>
        <p:spPr>
          <a:xfrm>
            <a:off x="633356" y="2198565"/>
            <a:ext cx="1927200" cy="3788100"/>
          </a:xfrm>
          <a:prstGeom prst="rect">
            <a:avLst/>
          </a:prstGeom>
          <a:noFill/>
          <a:ln>
            <a:noFill/>
          </a:ln>
        </p:spPr>
      </p:sp>
      <p:sp>
        <p:nvSpPr>
          <p:cNvPr id="158" name="Google Shape;158;p28"/>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showMasterSp="0">
  <p:cSld name="22_Custom Layout">
    <p:spTree>
      <p:nvGrpSpPr>
        <p:cNvPr id="159" name="Shape 159"/>
        <p:cNvGrpSpPr/>
        <p:nvPr/>
      </p:nvGrpSpPr>
      <p:grpSpPr>
        <a:xfrm>
          <a:off x="0" y="0"/>
          <a:ext cx="0" cy="0"/>
          <a:chOff x="0" y="0"/>
          <a:chExt cx="0" cy="0"/>
        </a:xfrm>
      </p:grpSpPr>
      <p:pic>
        <p:nvPicPr>
          <p:cNvPr descr="Image" id="160" name="Google Shape;160;p29"/>
          <p:cNvPicPr preferRelativeResize="0"/>
          <p:nvPr/>
        </p:nvPicPr>
        <p:blipFill rotWithShape="1">
          <a:blip r:embed="rId2">
            <a:alphaModFix/>
          </a:blip>
          <a:srcRect b="0" l="0" r="0" t="0"/>
          <a:stretch/>
        </p:blipFill>
        <p:spPr>
          <a:xfrm>
            <a:off x="2862156" y="-3997429"/>
            <a:ext cx="6116352" cy="6086298"/>
          </a:xfrm>
          <a:prstGeom prst="rect">
            <a:avLst/>
          </a:prstGeom>
          <a:noFill/>
          <a:ln>
            <a:noFill/>
          </a:ln>
        </p:spPr>
      </p:pic>
      <p:sp>
        <p:nvSpPr>
          <p:cNvPr id="161" name="Google Shape;161;p29"/>
          <p:cNvSpPr/>
          <p:nvPr/>
        </p:nvSpPr>
        <p:spPr>
          <a:xfrm>
            <a:off x="4384811" y="-1054422"/>
            <a:ext cx="3071100" cy="3071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3" id="162" name="Google Shape;162;p29"/>
          <p:cNvPicPr preferRelativeResize="0"/>
          <p:nvPr/>
        </p:nvPicPr>
        <p:blipFill rotWithShape="1">
          <a:blip r:embed="rId3">
            <a:alphaModFix/>
          </a:blip>
          <a:srcRect b="0" l="0" r="0" t="0"/>
          <a:stretch/>
        </p:blipFill>
        <p:spPr>
          <a:xfrm>
            <a:off x="4384764" y="611185"/>
            <a:ext cx="3071027" cy="5829300"/>
          </a:xfrm>
          <a:prstGeom prst="rect">
            <a:avLst/>
          </a:prstGeom>
          <a:noFill/>
          <a:ln>
            <a:noFill/>
          </a:ln>
        </p:spPr>
      </p:pic>
      <p:sp>
        <p:nvSpPr>
          <p:cNvPr id="163" name="Google Shape;163;p29"/>
          <p:cNvSpPr/>
          <p:nvPr>
            <p:ph idx="2" type="pic"/>
          </p:nvPr>
        </p:nvSpPr>
        <p:spPr>
          <a:xfrm>
            <a:off x="4698205" y="878680"/>
            <a:ext cx="2438400" cy="5322000"/>
          </a:xfrm>
          <a:prstGeom prst="rect">
            <a:avLst/>
          </a:prstGeom>
          <a:noFill/>
          <a:ln>
            <a:noFill/>
          </a:ln>
        </p:spPr>
      </p:sp>
      <p:sp>
        <p:nvSpPr>
          <p:cNvPr id="164" name="Google Shape;164;p29"/>
          <p:cNvSpPr txBox="1"/>
          <p:nvPr>
            <p:ph idx="1" type="body"/>
          </p:nvPr>
        </p:nvSpPr>
        <p:spPr>
          <a:xfrm>
            <a:off x="990600" y="3324225"/>
            <a:ext cx="3116700" cy="27510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65" name="Google Shape;165;p29"/>
          <p:cNvSpPr txBox="1"/>
          <p:nvPr>
            <p:ph type="title"/>
          </p:nvPr>
        </p:nvSpPr>
        <p:spPr>
          <a:xfrm>
            <a:off x="990600" y="1420812"/>
            <a:ext cx="33885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66" name="Google Shape;166;p29"/>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showMasterSp="0">
  <p:cSld name="23_Custom Layout">
    <p:spTree>
      <p:nvGrpSpPr>
        <p:cNvPr id="167" name="Shape 167"/>
        <p:cNvGrpSpPr/>
        <p:nvPr/>
      </p:nvGrpSpPr>
      <p:grpSpPr>
        <a:xfrm>
          <a:off x="0" y="0"/>
          <a:ext cx="0" cy="0"/>
          <a:chOff x="0" y="0"/>
          <a:chExt cx="0" cy="0"/>
        </a:xfrm>
      </p:grpSpPr>
      <p:pic>
        <p:nvPicPr>
          <p:cNvPr descr="Image" id="168" name="Google Shape;168;p30"/>
          <p:cNvPicPr preferRelativeResize="0"/>
          <p:nvPr/>
        </p:nvPicPr>
        <p:blipFill rotWithShape="1">
          <a:blip r:embed="rId2">
            <a:alphaModFix/>
          </a:blip>
          <a:srcRect b="0" l="0" r="0" t="0"/>
          <a:stretch/>
        </p:blipFill>
        <p:spPr>
          <a:xfrm>
            <a:off x="-1134269" y="325259"/>
            <a:ext cx="6460585" cy="6428838"/>
          </a:xfrm>
          <a:prstGeom prst="rect">
            <a:avLst/>
          </a:prstGeom>
          <a:noFill/>
          <a:ln>
            <a:noFill/>
          </a:ln>
        </p:spPr>
      </p:pic>
      <p:sp>
        <p:nvSpPr>
          <p:cNvPr id="169" name="Google Shape;169;p30"/>
          <p:cNvSpPr/>
          <p:nvPr/>
        </p:nvSpPr>
        <p:spPr>
          <a:xfrm>
            <a:off x="684688" y="1309052"/>
            <a:ext cx="4461300" cy="44613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3" id="170" name="Google Shape;170;p30"/>
          <p:cNvPicPr preferRelativeResize="0"/>
          <p:nvPr/>
        </p:nvPicPr>
        <p:blipFill rotWithShape="1">
          <a:blip r:embed="rId3">
            <a:alphaModFix/>
          </a:blip>
          <a:srcRect b="0" l="0" r="0" t="0"/>
          <a:stretch/>
        </p:blipFill>
        <p:spPr>
          <a:xfrm>
            <a:off x="2381274" y="611185"/>
            <a:ext cx="3071025" cy="5829300"/>
          </a:xfrm>
          <a:prstGeom prst="rect">
            <a:avLst/>
          </a:prstGeom>
          <a:noFill/>
          <a:ln>
            <a:noFill/>
          </a:ln>
        </p:spPr>
      </p:pic>
      <p:sp>
        <p:nvSpPr>
          <p:cNvPr id="171" name="Google Shape;171;p30"/>
          <p:cNvSpPr/>
          <p:nvPr>
            <p:ph idx="2" type="pic"/>
          </p:nvPr>
        </p:nvSpPr>
        <p:spPr>
          <a:xfrm>
            <a:off x="2694715" y="878680"/>
            <a:ext cx="2438400" cy="5322000"/>
          </a:xfrm>
          <a:prstGeom prst="rect">
            <a:avLst/>
          </a:prstGeom>
          <a:noFill/>
          <a:ln>
            <a:noFill/>
          </a:ln>
        </p:spPr>
      </p:sp>
      <p:sp>
        <p:nvSpPr>
          <p:cNvPr id="172" name="Google Shape;172;p30"/>
          <p:cNvSpPr txBox="1"/>
          <p:nvPr>
            <p:ph type="title"/>
          </p:nvPr>
        </p:nvSpPr>
        <p:spPr>
          <a:xfrm>
            <a:off x="6181725" y="1782763"/>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73" name="Google Shape;173;p30"/>
          <p:cNvSpPr txBox="1"/>
          <p:nvPr>
            <p:ph idx="1" type="body"/>
          </p:nvPr>
        </p:nvSpPr>
        <p:spPr>
          <a:xfrm>
            <a:off x="6181725" y="3438525"/>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74" name="Google Shape;174;p30"/>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showMasterSp="0">
  <p:cSld name="30_Custom Layout">
    <p:spTree>
      <p:nvGrpSpPr>
        <p:cNvPr id="20" name="Shape 20"/>
        <p:cNvGrpSpPr/>
        <p:nvPr/>
      </p:nvGrpSpPr>
      <p:grpSpPr>
        <a:xfrm>
          <a:off x="0" y="0"/>
          <a:ext cx="0" cy="0"/>
          <a:chOff x="0" y="0"/>
          <a:chExt cx="0" cy="0"/>
        </a:xfrm>
      </p:grpSpPr>
      <p:sp>
        <p:nvSpPr>
          <p:cNvPr id="21" name="Google Shape;21;p4"/>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2" name="Google Shape;22;p4"/>
          <p:cNvSpPr txBox="1"/>
          <p:nvPr>
            <p:ph idx="1" type="body"/>
          </p:nvPr>
        </p:nvSpPr>
        <p:spPr>
          <a:xfrm>
            <a:off x="990600" y="4419600"/>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3" name="Google Shape;23;p4"/>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showMasterSp="0">
  <p:cSld name="24_Custom Layout">
    <p:spTree>
      <p:nvGrpSpPr>
        <p:cNvPr id="175" name="Shape 175"/>
        <p:cNvGrpSpPr/>
        <p:nvPr/>
      </p:nvGrpSpPr>
      <p:grpSpPr>
        <a:xfrm>
          <a:off x="0" y="0"/>
          <a:ext cx="0" cy="0"/>
          <a:chOff x="0" y="0"/>
          <a:chExt cx="0" cy="0"/>
        </a:xfrm>
      </p:grpSpPr>
      <p:pic>
        <p:nvPicPr>
          <p:cNvPr descr="Image" id="176" name="Google Shape;176;p31"/>
          <p:cNvPicPr preferRelativeResize="0"/>
          <p:nvPr/>
        </p:nvPicPr>
        <p:blipFill rotWithShape="1">
          <a:blip r:embed="rId2">
            <a:alphaModFix/>
          </a:blip>
          <a:srcRect b="0" l="0" r="0" t="0"/>
          <a:stretch/>
        </p:blipFill>
        <p:spPr>
          <a:xfrm>
            <a:off x="7704931" y="325259"/>
            <a:ext cx="6460585" cy="6428838"/>
          </a:xfrm>
          <a:prstGeom prst="rect">
            <a:avLst/>
          </a:prstGeom>
          <a:noFill/>
          <a:ln>
            <a:noFill/>
          </a:ln>
        </p:spPr>
      </p:pic>
      <p:sp>
        <p:nvSpPr>
          <p:cNvPr id="177" name="Google Shape;177;p31"/>
          <p:cNvSpPr/>
          <p:nvPr/>
        </p:nvSpPr>
        <p:spPr>
          <a:xfrm>
            <a:off x="7999888" y="1309052"/>
            <a:ext cx="4461300" cy="44613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5" id="178" name="Google Shape;178;p31"/>
          <p:cNvPicPr preferRelativeResize="0"/>
          <p:nvPr/>
        </p:nvPicPr>
        <p:blipFill rotWithShape="1">
          <a:blip r:embed="rId3">
            <a:alphaModFix/>
          </a:blip>
          <a:srcRect b="0" l="0" r="0" t="0"/>
          <a:stretch/>
        </p:blipFill>
        <p:spPr>
          <a:xfrm>
            <a:off x="4107191" y="1200150"/>
            <a:ext cx="7585796" cy="4514851"/>
          </a:xfrm>
          <a:prstGeom prst="rect">
            <a:avLst/>
          </a:prstGeom>
          <a:noFill/>
          <a:ln>
            <a:noFill/>
          </a:ln>
        </p:spPr>
      </p:pic>
      <p:sp>
        <p:nvSpPr>
          <p:cNvPr id="179" name="Google Shape;179;p31"/>
          <p:cNvSpPr/>
          <p:nvPr>
            <p:ph idx="2" type="pic"/>
          </p:nvPr>
        </p:nvSpPr>
        <p:spPr>
          <a:xfrm>
            <a:off x="5035550" y="1543050"/>
            <a:ext cx="5701500" cy="3562200"/>
          </a:xfrm>
          <a:prstGeom prst="rect">
            <a:avLst/>
          </a:prstGeom>
          <a:noFill/>
          <a:ln>
            <a:noFill/>
          </a:ln>
        </p:spPr>
      </p:sp>
      <p:sp>
        <p:nvSpPr>
          <p:cNvPr id="180" name="Google Shape;180;p31"/>
          <p:cNvSpPr txBox="1"/>
          <p:nvPr>
            <p:ph idx="1" type="body"/>
          </p:nvPr>
        </p:nvSpPr>
        <p:spPr>
          <a:xfrm>
            <a:off x="990600" y="3324225"/>
            <a:ext cx="3116700" cy="2036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81" name="Google Shape;181;p31"/>
          <p:cNvSpPr txBox="1"/>
          <p:nvPr>
            <p:ph type="title"/>
          </p:nvPr>
        </p:nvSpPr>
        <p:spPr>
          <a:xfrm>
            <a:off x="990600" y="1420812"/>
            <a:ext cx="3388500" cy="1662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82" name="Google Shape;182;p31"/>
          <p:cNvSpPr/>
          <p:nvPr/>
        </p:nvSpPr>
        <p:spPr>
          <a:xfrm>
            <a:off x="7563769" y="5303482"/>
            <a:ext cx="645000" cy="144900"/>
          </a:xfrm>
          <a:prstGeom prst="rect">
            <a:avLst/>
          </a:prstGeom>
          <a:solidFill>
            <a:srgbClr val="1D1E2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 name="Google Shape;183;p31"/>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showMasterSp="0">
  <p:cSld name="25_Custom Layout">
    <p:spTree>
      <p:nvGrpSpPr>
        <p:cNvPr id="184" name="Shape 184"/>
        <p:cNvGrpSpPr/>
        <p:nvPr/>
      </p:nvGrpSpPr>
      <p:grpSpPr>
        <a:xfrm>
          <a:off x="0" y="0"/>
          <a:ext cx="0" cy="0"/>
          <a:chOff x="0" y="0"/>
          <a:chExt cx="0" cy="0"/>
        </a:xfrm>
      </p:grpSpPr>
      <p:pic>
        <p:nvPicPr>
          <p:cNvPr descr="Image" id="185" name="Google Shape;185;p32"/>
          <p:cNvPicPr preferRelativeResize="0"/>
          <p:nvPr/>
        </p:nvPicPr>
        <p:blipFill rotWithShape="1">
          <a:blip r:embed="rId2">
            <a:alphaModFix/>
          </a:blip>
          <a:srcRect b="0" l="14413" r="28247" t="0"/>
          <a:stretch/>
        </p:blipFill>
        <p:spPr>
          <a:xfrm>
            <a:off x="7414115" y="-676923"/>
            <a:ext cx="8474844" cy="8433203"/>
          </a:xfrm>
          <a:prstGeom prst="rect">
            <a:avLst/>
          </a:prstGeom>
          <a:noFill/>
          <a:ln>
            <a:noFill/>
          </a:ln>
        </p:spPr>
      </p:pic>
      <p:sp>
        <p:nvSpPr>
          <p:cNvPr id="186" name="Google Shape;186;p32"/>
          <p:cNvSpPr/>
          <p:nvPr/>
        </p:nvSpPr>
        <p:spPr>
          <a:xfrm>
            <a:off x="7817737" y="356254"/>
            <a:ext cx="6366900" cy="63669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4" id="187" name="Google Shape;187;p32"/>
          <p:cNvPicPr preferRelativeResize="0"/>
          <p:nvPr/>
        </p:nvPicPr>
        <p:blipFill rotWithShape="1">
          <a:blip r:embed="rId3">
            <a:alphaModFix/>
          </a:blip>
          <a:srcRect b="0" l="0" r="0" t="0"/>
          <a:stretch/>
        </p:blipFill>
        <p:spPr>
          <a:xfrm>
            <a:off x="4305231" y="654424"/>
            <a:ext cx="7493069" cy="4778189"/>
          </a:xfrm>
          <a:prstGeom prst="rect">
            <a:avLst/>
          </a:prstGeom>
          <a:noFill/>
          <a:ln>
            <a:noFill/>
          </a:ln>
        </p:spPr>
      </p:pic>
      <p:sp>
        <p:nvSpPr>
          <p:cNvPr id="188" name="Google Shape;188;p32"/>
          <p:cNvSpPr txBox="1"/>
          <p:nvPr>
            <p:ph type="title"/>
          </p:nvPr>
        </p:nvSpPr>
        <p:spPr>
          <a:xfrm>
            <a:off x="990600" y="2763838"/>
            <a:ext cx="41640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89" name="Google Shape;189;p32"/>
          <p:cNvSpPr txBox="1"/>
          <p:nvPr>
            <p:ph idx="1" type="body"/>
          </p:nvPr>
        </p:nvSpPr>
        <p:spPr>
          <a:xfrm>
            <a:off x="990600" y="4784723"/>
            <a:ext cx="3255600" cy="13224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190" name="Google Shape;190;p32"/>
          <p:cNvSpPr/>
          <p:nvPr>
            <p:ph idx="2" type="pic"/>
          </p:nvPr>
        </p:nvSpPr>
        <p:spPr>
          <a:xfrm rot="3227790">
            <a:off x="5888768" y="-242739"/>
            <a:ext cx="3157174" cy="5186089"/>
          </a:xfrm>
          <a:prstGeom prst="rect">
            <a:avLst/>
          </a:prstGeom>
          <a:noFill/>
          <a:ln>
            <a:noFill/>
          </a:ln>
        </p:spPr>
      </p:sp>
      <p:sp>
        <p:nvSpPr>
          <p:cNvPr id="191" name="Google Shape;191;p32"/>
          <p:cNvSpPr/>
          <p:nvPr>
            <p:ph idx="3" type="pic"/>
          </p:nvPr>
        </p:nvSpPr>
        <p:spPr>
          <a:xfrm rot="3227400">
            <a:off x="9373854" y="2325421"/>
            <a:ext cx="1349309" cy="3205477"/>
          </a:xfrm>
          <a:prstGeom prst="rect">
            <a:avLst/>
          </a:prstGeom>
          <a:noFill/>
          <a:ln>
            <a:noFill/>
          </a:ln>
        </p:spPr>
      </p:sp>
      <p:sp>
        <p:nvSpPr>
          <p:cNvPr id="192" name="Google Shape;192;p32"/>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showMasterSp="0">
  <p:cSld name="33_Custom Layout">
    <p:spTree>
      <p:nvGrpSpPr>
        <p:cNvPr id="193" name="Shape 193"/>
        <p:cNvGrpSpPr/>
        <p:nvPr/>
      </p:nvGrpSpPr>
      <p:grpSpPr>
        <a:xfrm>
          <a:off x="0" y="0"/>
          <a:ext cx="0" cy="0"/>
          <a:chOff x="0" y="0"/>
          <a:chExt cx="0" cy="0"/>
        </a:xfrm>
      </p:grpSpPr>
      <p:grpSp>
        <p:nvGrpSpPr>
          <p:cNvPr id="194" name="Google Shape;194;p33"/>
          <p:cNvGrpSpPr/>
          <p:nvPr/>
        </p:nvGrpSpPr>
        <p:grpSpPr>
          <a:xfrm>
            <a:off x="5209396" y="-787601"/>
            <a:ext cx="8474844" cy="8433201"/>
            <a:chOff x="0" y="0"/>
            <a:chExt cx="8474844" cy="8433201"/>
          </a:xfrm>
        </p:grpSpPr>
        <p:pic>
          <p:nvPicPr>
            <p:cNvPr descr="Image" id="195" name="Google Shape;195;p33"/>
            <p:cNvPicPr preferRelativeResize="0"/>
            <p:nvPr/>
          </p:nvPicPr>
          <p:blipFill rotWithShape="1">
            <a:blip r:embed="rId2">
              <a:alphaModFix/>
            </a:blip>
            <a:srcRect b="0" l="14413" r="28247" t="0"/>
            <a:stretch/>
          </p:blipFill>
          <p:spPr>
            <a:xfrm>
              <a:off x="0" y="0"/>
              <a:ext cx="8474844" cy="8433201"/>
            </a:xfrm>
            <a:prstGeom prst="rect">
              <a:avLst/>
            </a:prstGeom>
            <a:noFill/>
            <a:ln>
              <a:noFill/>
            </a:ln>
          </p:spPr>
        </p:pic>
        <p:sp>
          <p:nvSpPr>
            <p:cNvPr id="196" name="Google Shape;196;p33"/>
            <p:cNvSpPr/>
            <p:nvPr/>
          </p:nvSpPr>
          <p:spPr>
            <a:xfrm>
              <a:off x="403621" y="1033176"/>
              <a:ext cx="6366948" cy="6366948"/>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cxnSp>
        <p:nvCxnSpPr>
          <p:cNvPr id="197" name="Google Shape;197;p33"/>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198" name="Google Shape;198;p33"/>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99" name="Google Shape;199;p33"/>
          <p:cNvSpPr txBox="1"/>
          <p:nvPr>
            <p:ph type="title"/>
          </p:nvPr>
        </p:nvSpPr>
        <p:spPr>
          <a:xfrm>
            <a:off x="990600" y="2763838"/>
            <a:ext cx="41640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00" name="Google Shape;200;p33"/>
          <p:cNvSpPr txBox="1"/>
          <p:nvPr>
            <p:ph idx="1" type="body"/>
          </p:nvPr>
        </p:nvSpPr>
        <p:spPr>
          <a:xfrm>
            <a:off x="990600" y="4784723"/>
            <a:ext cx="3255600" cy="13224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01" name="Google Shape;201;p33"/>
          <p:cNvSpPr/>
          <p:nvPr>
            <p:ph idx="2" type="pic"/>
          </p:nvPr>
        </p:nvSpPr>
        <p:spPr>
          <a:xfrm>
            <a:off x="5544618" y="3316697"/>
            <a:ext cx="2114700" cy="3719400"/>
          </a:xfrm>
          <a:prstGeom prst="rect">
            <a:avLst/>
          </a:prstGeom>
          <a:noFill/>
          <a:ln>
            <a:noFill/>
          </a:ln>
          <a:effectLst>
            <a:outerShdw blurRad="38100" rotWithShape="0" dir="8100000" dist="152400">
              <a:srgbClr val="000000">
                <a:alpha val="9411"/>
              </a:srgbClr>
            </a:outerShdw>
          </a:effectLst>
        </p:spPr>
      </p:sp>
      <p:sp>
        <p:nvSpPr>
          <p:cNvPr id="202" name="Google Shape;202;p33"/>
          <p:cNvSpPr/>
          <p:nvPr>
            <p:ph idx="3" type="pic"/>
          </p:nvPr>
        </p:nvSpPr>
        <p:spPr>
          <a:xfrm>
            <a:off x="7195618" y="2313210"/>
            <a:ext cx="2114700" cy="3719400"/>
          </a:xfrm>
          <a:prstGeom prst="rect">
            <a:avLst/>
          </a:prstGeom>
          <a:noFill/>
          <a:ln>
            <a:noFill/>
          </a:ln>
          <a:effectLst>
            <a:outerShdw blurRad="38100" rotWithShape="0" dir="8100000" dist="152400">
              <a:srgbClr val="000000">
                <a:alpha val="9411"/>
              </a:srgbClr>
            </a:outerShdw>
          </a:effectLst>
        </p:spPr>
      </p:sp>
      <p:sp>
        <p:nvSpPr>
          <p:cNvPr id="203" name="Google Shape;203;p33"/>
          <p:cNvSpPr/>
          <p:nvPr>
            <p:ph idx="4" type="pic"/>
          </p:nvPr>
        </p:nvSpPr>
        <p:spPr>
          <a:xfrm>
            <a:off x="8833918" y="1360524"/>
            <a:ext cx="2114700" cy="3719400"/>
          </a:xfrm>
          <a:prstGeom prst="rect">
            <a:avLst/>
          </a:prstGeom>
          <a:noFill/>
          <a:ln>
            <a:noFill/>
          </a:ln>
          <a:effectLst>
            <a:outerShdw blurRad="38100" rotWithShape="0" dir="8100000" dist="152400">
              <a:srgbClr val="000000">
                <a:alpha val="9411"/>
              </a:srgbClr>
            </a:outerShdw>
          </a:effectLst>
        </p:spPr>
      </p:sp>
      <p:sp>
        <p:nvSpPr>
          <p:cNvPr id="204" name="Google Shape;204;p33"/>
          <p:cNvSpPr/>
          <p:nvPr>
            <p:ph idx="5" type="pic"/>
          </p:nvPr>
        </p:nvSpPr>
        <p:spPr>
          <a:xfrm>
            <a:off x="10473839" y="405115"/>
            <a:ext cx="2114700" cy="3719400"/>
          </a:xfrm>
          <a:prstGeom prst="rect">
            <a:avLst/>
          </a:prstGeom>
          <a:noFill/>
          <a:ln>
            <a:noFill/>
          </a:ln>
          <a:effectLst>
            <a:outerShdw blurRad="38100" rotWithShape="0" dir="8100000" dist="152400">
              <a:srgbClr val="000000">
                <a:alpha val="9411"/>
              </a:srgbClr>
            </a:outerShdw>
          </a:effectLst>
        </p:spPr>
      </p:sp>
      <p:sp>
        <p:nvSpPr>
          <p:cNvPr id="205" name="Google Shape;205;p33"/>
          <p:cNvSpPr/>
          <p:nvPr>
            <p:ph idx="6" type="pic"/>
          </p:nvPr>
        </p:nvSpPr>
        <p:spPr>
          <a:xfrm>
            <a:off x="9959944" y="3910314"/>
            <a:ext cx="2114700" cy="3719400"/>
          </a:xfrm>
          <a:prstGeom prst="rect">
            <a:avLst/>
          </a:prstGeom>
          <a:noFill/>
          <a:ln>
            <a:noFill/>
          </a:ln>
          <a:effectLst>
            <a:outerShdw blurRad="38100" rotWithShape="0" dir="8100000" dist="152400">
              <a:srgbClr val="000000">
                <a:alpha val="9411"/>
              </a:srgbClr>
            </a:outerShdw>
          </a:effectLst>
        </p:spPr>
      </p:sp>
      <p:sp>
        <p:nvSpPr>
          <p:cNvPr id="206" name="Google Shape;206;p33"/>
          <p:cNvSpPr/>
          <p:nvPr>
            <p:ph idx="7" type="pic"/>
          </p:nvPr>
        </p:nvSpPr>
        <p:spPr>
          <a:xfrm>
            <a:off x="6056893" y="-243022"/>
            <a:ext cx="2114700" cy="3719400"/>
          </a:xfrm>
          <a:prstGeom prst="rect">
            <a:avLst/>
          </a:prstGeom>
          <a:noFill/>
          <a:ln>
            <a:noFill/>
          </a:ln>
          <a:effectLst>
            <a:outerShdw blurRad="38100" rotWithShape="0" dir="8100000" dist="152400">
              <a:srgbClr val="000000">
                <a:alpha val="9411"/>
              </a:srgbClr>
            </a:outerShdw>
          </a:effectLst>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showMasterSp="0">
  <p:cSld name="26_Custom Layout">
    <p:spTree>
      <p:nvGrpSpPr>
        <p:cNvPr id="207" name="Shape 207"/>
        <p:cNvGrpSpPr/>
        <p:nvPr/>
      </p:nvGrpSpPr>
      <p:grpSpPr>
        <a:xfrm>
          <a:off x="0" y="0"/>
          <a:ext cx="0" cy="0"/>
          <a:chOff x="0" y="0"/>
          <a:chExt cx="0" cy="0"/>
        </a:xfrm>
      </p:grpSpPr>
      <p:pic>
        <p:nvPicPr>
          <p:cNvPr descr="Image" id="208" name="Google Shape;208;p34"/>
          <p:cNvPicPr preferRelativeResize="0"/>
          <p:nvPr/>
        </p:nvPicPr>
        <p:blipFill rotWithShape="1">
          <a:blip r:embed="rId2">
            <a:alphaModFix/>
          </a:blip>
          <a:srcRect b="0" l="0" r="0" t="0"/>
          <a:stretch/>
        </p:blipFill>
        <p:spPr>
          <a:xfrm>
            <a:off x="2095506" y="3802323"/>
            <a:ext cx="8001124" cy="7961809"/>
          </a:xfrm>
          <a:prstGeom prst="rect">
            <a:avLst/>
          </a:prstGeom>
          <a:noFill/>
          <a:ln>
            <a:noFill/>
          </a:ln>
        </p:spPr>
      </p:pic>
      <p:sp>
        <p:nvSpPr>
          <p:cNvPr id="209" name="Google Shape;209;p34"/>
          <p:cNvSpPr/>
          <p:nvPr/>
        </p:nvSpPr>
        <p:spPr>
          <a:xfrm>
            <a:off x="2357249" y="4232506"/>
            <a:ext cx="7477500" cy="74775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Picture 6" id="210" name="Google Shape;210;p34"/>
          <p:cNvPicPr preferRelativeResize="0"/>
          <p:nvPr/>
        </p:nvPicPr>
        <p:blipFill rotWithShape="1">
          <a:blip r:embed="rId3">
            <a:alphaModFix/>
          </a:blip>
          <a:srcRect b="0" l="0" r="0" t="0"/>
          <a:stretch/>
        </p:blipFill>
        <p:spPr>
          <a:xfrm>
            <a:off x="2303103" y="3257549"/>
            <a:ext cx="7585795" cy="3600452"/>
          </a:xfrm>
          <a:prstGeom prst="rect">
            <a:avLst/>
          </a:prstGeom>
          <a:noFill/>
          <a:ln>
            <a:noFill/>
          </a:ln>
        </p:spPr>
      </p:pic>
      <p:sp>
        <p:nvSpPr>
          <p:cNvPr id="211" name="Google Shape;211;p34"/>
          <p:cNvSpPr/>
          <p:nvPr>
            <p:ph idx="2" type="pic"/>
          </p:nvPr>
        </p:nvSpPr>
        <p:spPr>
          <a:xfrm>
            <a:off x="3231462" y="3600451"/>
            <a:ext cx="5701500" cy="3257700"/>
          </a:xfrm>
          <a:prstGeom prst="rect">
            <a:avLst/>
          </a:prstGeom>
          <a:noFill/>
          <a:ln>
            <a:noFill/>
          </a:ln>
        </p:spPr>
      </p:sp>
      <p:sp>
        <p:nvSpPr>
          <p:cNvPr id="212" name="Google Shape;212;p34"/>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13" name="Google Shape;213;p34"/>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showMasterSp="0">
  <p:cSld name="34_Custom Layout">
    <p:spTree>
      <p:nvGrpSpPr>
        <p:cNvPr id="214" name="Shape 214"/>
        <p:cNvGrpSpPr/>
        <p:nvPr/>
      </p:nvGrpSpPr>
      <p:grpSpPr>
        <a:xfrm>
          <a:off x="0" y="0"/>
          <a:ext cx="0" cy="0"/>
          <a:chOff x="0" y="0"/>
          <a:chExt cx="0" cy="0"/>
        </a:xfrm>
      </p:grpSpPr>
      <p:pic>
        <p:nvPicPr>
          <p:cNvPr descr="Image" id="215" name="Google Shape;215;p35"/>
          <p:cNvPicPr preferRelativeResize="0"/>
          <p:nvPr/>
        </p:nvPicPr>
        <p:blipFill rotWithShape="1">
          <a:blip r:embed="rId2">
            <a:alphaModFix/>
          </a:blip>
          <a:srcRect b="0" l="0" r="0" t="0"/>
          <a:stretch/>
        </p:blipFill>
        <p:spPr>
          <a:xfrm>
            <a:off x="3591884" y="1585511"/>
            <a:ext cx="4113410" cy="4093200"/>
          </a:xfrm>
          <a:prstGeom prst="rect">
            <a:avLst/>
          </a:prstGeom>
          <a:noFill/>
          <a:ln>
            <a:noFill/>
          </a:ln>
        </p:spPr>
      </p:pic>
      <p:sp>
        <p:nvSpPr>
          <p:cNvPr id="216" name="Google Shape;216;p35"/>
          <p:cNvSpPr/>
          <p:nvPr/>
        </p:nvSpPr>
        <p:spPr>
          <a:xfrm>
            <a:off x="5135420" y="2396307"/>
            <a:ext cx="2272200" cy="22722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 name="Google Shape;217;p35"/>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18" name="Google Shape;218;p35"/>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pic>
        <p:nvPicPr>
          <p:cNvPr descr="Picture 4" id="219" name="Google Shape;219;p35"/>
          <p:cNvPicPr preferRelativeResize="0"/>
          <p:nvPr/>
        </p:nvPicPr>
        <p:blipFill rotWithShape="1">
          <a:blip r:embed="rId3">
            <a:alphaModFix/>
          </a:blip>
          <a:srcRect b="0" l="0" r="0" t="0"/>
          <a:stretch/>
        </p:blipFill>
        <p:spPr>
          <a:xfrm>
            <a:off x="3947052" y="-7716540"/>
            <a:ext cx="2935517" cy="22532367"/>
          </a:xfrm>
          <a:prstGeom prst="rect">
            <a:avLst/>
          </a:prstGeom>
          <a:noFill/>
          <a:ln>
            <a:noFill/>
          </a:ln>
        </p:spPr>
      </p:pic>
      <p:sp>
        <p:nvSpPr>
          <p:cNvPr id="220" name="Google Shape;220;p35"/>
          <p:cNvSpPr/>
          <p:nvPr>
            <p:ph idx="2" type="pic"/>
          </p:nvPr>
        </p:nvSpPr>
        <p:spPr>
          <a:xfrm>
            <a:off x="4494060" y="2389411"/>
            <a:ext cx="1829700" cy="2286000"/>
          </a:xfrm>
          <a:prstGeom prst="rect">
            <a:avLst/>
          </a:prstGeom>
          <a:noFill/>
          <a:ln>
            <a:noFill/>
          </a:ln>
        </p:spPr>
      </p:sp>
      <p:sp>
        <p:nvSpPr>
          <p:cNvPr id="221" name="Google Shape;221;p35"/>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showMasterSp="0">
  <p:cSld name="35_Custom Layout">
    <p:spTree>
      <p:nvGrpSpPr>
        <p:cNvPr id="222" name="Shape 222"/>
        <p:cNvGrpSpPr/>
        <p:nvPr/>
      </p:nvGrpSpPr>
      <p:grpSpPr>
        <a:xfrm>
          <a:off x="0" y="0"/>
          <a:ext cx="0" cy="0"/>
          <a:chOff x="0" y="0"/>
          <a:chExt cx="0" cy="0"/>
        </a:xfrm>
      </p:grpSpPr>
      <p:pic>
        <p:nvPicPr>
          <p:cNvPr descr="Image" id="223" name="Google Shape;223;p36"/>
          <p:cNvPicPr preferRelativeResize="0"/>
          <p:nvPr/>
        </p:nvPicPr>
        <p:blipFill rotWithShape="1">
          <a:blip r:embed="rId2">
            <a:alphaModFix/>
          </a:blip>
          <a:srcRect b="0" l="0" r="0" t="0"/>
          <a:stretch/>
        </p:blipFill>
        <p:spPr>
          <a:xfrm>
            <a:off x="2677484" y="-151849"/>
            <a:ext cx="4113410" cy="4093200"/>
          </a:xfrm>
          <a:prstGeom prst="rect">
            <a:avLst/>
          </a:prstGeom>
          <a:noFill/>
          <a:ln>
            <a:noFill/>
          </a:ln>
        </p:spPr>
      </p:pic>
      <p:sp>
        <p:nvSpPr>
          <p:cNvPr id="224" name="Google Shape;224;p36"/>
          <p:cNvSpPr/>
          <p:nvPr/>
        </p:nvSpPr>
        <p:spPr>
          <a:xfrm>
            <a:off x="3200555" y="361301"/>
            <a:ext cx="2669700" cy="26697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 name="Google Shape;225;p36"/>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26" name="Google Shape;226;p36"/>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pic>
        <p:nvPicPr>
          <p:cNvPr descr="Picture 6" id="227" name="Google Shape;227;p36"/>
          <p:cNvPicPr preferRelativeResize="0"/>
          <p:nvPr/>
        </p:nvPicPr>
        <p:blipFill rotWithShape="1">
          <a:blip r:embed="rId3">
            <a:alphaModFix/>
          </a:blip>
          <a:srcRect b="0" l="0" r="0" t="0"/>
          <a:stretch/>
        </p:blipFill>
        <p:spPr>
          <a:xfrm flipH="1">
            <a:off x="2514601" y="-412387"/>
            <a:ext cx="5359398" cy="9161367"/>
          </a:xfrm>
          <a:prstGeom prst="rect">
            <a:avLst/>
          </a:prstGeom>
          <a:noFill/>
          <a:ln>
            <a:noFill/>
          </a:ln>
        </p:spPr>
      </p:pic>
      <p:pic>
        <p:nvPicPr>
          <p:cNvPr descr="Picture 7" id="228" name="Google Shape;228;p36"/>
          <p:cNvPicPr preferRelativeResize="0"/>
          <p:nvPr/>
        </p:nvPicPr>
        <p:blipFill rotWithShape="1">
          <a:blip r:embed="rId4">
            <a:alphaModFix/>
          </a:blip>
          <a:srcRect b="0" l="0" r="0" t="0"/>
          <a:stretch/>
        </p:blipFill>
        <p:spPr>
          <a:xfrm>
            <a:off x="4234302" y="1633719"/>
            <a:ext cx="2064898" cy="4209757"/>
          </a:xfrm>
          <a:prstGeom prst="rect">
            <a:avLst/>
          </a:prstGeom>
          <a:noFill/>
          <a:ln>
            <a:noFill/>
          </a:ln>
        </p:spPr>
      </p:pic>
      <p:sp>
        <p:nvSpPr>
          <p:cNvPr id="229" name="Google Shape;229;p36"/>
          <p:cNvSpPr/>
          <p:nvPr>
            <p:ph idx="2" type="pic"/>
          </p:nvPr>
        </p:nvSpPr>
        <p:spPr>
          <a:xfrm>
            <a:off x="4368800" y="2171700"/>
            <a:ext cx="1790700" cy="3162300"/>
          </a:xfrm>
          <a:prstGeom prst="rect">
            <a:avLst/>
          </a:prstGeom>
          <a:noFill/>
          <a:ln>
            <a:noFill/>
          </a:ln>
        </p:spPr>
      </p:sp>
      <p:sp>
        <p:nvSpPr>
          <p:cNvPr id="230" name="Google Shape;230;p36"/>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31" name="Shape 231"/>
        <p:cNvGrpSpPr/>
        <p:nvPr/>
      </p:nvGrpSpPr>
      <p:grpSpPr>
        <a:xfrm>
          <a:off x="0" y="0"/>
          <a:ext cx="0" cy="0"/>
          <a:chOff x="0" y="0"/>
          <a:chExt cx="0" cy="0"/>
        </a:xfrm>
      </p:grpSpPr>
      <p:pic>
        <p:nvPicPr>
          <p:cNvPr descr="Image" id="232" name="Google Shape;232;p37"/>
          <p:cNvPicPr preferRelativeResize="0"/>
          <p:nvPr/>
        </p:nvPicPr>
        <p:blipFill rotWithShape="1">
          <a:blip r:embed="rId2">
            <a:alphaModFix/>
          </a:blip>
          <a:srcRect b="0" l="0" r="0" t="0"/>
          <a:stretch/>
        </p:blipFill>
        <p:spPr>
          <a:xfrm>
            <a:off x="6159840" y="569663"/>
            <a:ext cx="4803685" cy="4780081"/>
          </a:xfrm>
          <a:prstGeom prst="rect">
            <a:avLst/>
          </a:prstGeom>
          <a:noFill/>
          <a:ln>
            <a:noFill/>
          </a:ln>
        </p:spPr>
      </p:pic>
      <p:sp>
        <p:nvSpPr>
          <p:cNvPr id="233" name="Google Shape;233;p37"/>
          <p:cNvSpPr/>
          <p:nvPr/>
        </p:nvSpPr>
        <p:spPr>
          <a:xfrm>
            <a:off x="6468781" y="1193369"/>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234" name="Google Shape;234;p37"/>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235" name="Google Shape;235;p37"/>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36" name="Google Shape;236;p37"/>
          <p:cNvSpPr txBox="1"/>
          <p:nvPr>
            <p:ph idx="1" type="body"/>
          </p:nvPr>
        </p:nvSpPr>
        <p:spPr>
          <a:xfrm>
            <a:off x="990600" y="4419600"/>
            <a:ext cx="37443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37" name="Google Shape;237;p37"/>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Picture 30" id="238" name="Google Shape;238;p37"/>
          <p:cNvPicPr preferRelativeResize="0"/>
          <p:nvPr/>
        </p:nvPicPr>
        <p:blipFill rotWithShape="1">
          <a:blip r:embed="rId3">
            <a:alphaModFix/>
          </a:blip>
          <a:srcRect b="0" l="0" r="0" t="0"/>
          <a:stretch/>
        </p:blipFill>
        <p:spPr>
          <a:xfrm>
            <a:off x="6750315" y="1748340"/>
            <a:ext cx="3632956" cy="5109659"/>
          </a:xfrm>
          <a:prstGeom prst="rect">
            <a:avLst/>
          </a:prstGeom>
          <a:noFill/>
          <a:ln>
            <a:noFill/>
          </a:ln>
        </p:spPr>
      </p:pic>
      <p:sp>
        <p:nvSpPr>
          <p:cNvPr id="239" name="Google Shape;239;p37"/>
          <p:cNvSpPr/>
          <p:nvPr>
            <p:ph idx="2" type="pic"/>
          </p:nvPr>
        </p:nvSpPr>
        <p:spPr>
          <a:xfrm>
            <a:off x="7407592" y="2241625"/>
            <a:ext cx="2529000" cy="46164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40" name="Shape 240"/>
        <p:cNvGrpSpPr/>
        <p:nvPr/>
      </p:nvGrpSpPr>
      <p:grpSpPr>
        <a:xfrm>
          <a:off x="0" y="0"/>
          <a:ext cx="0" cy="0"/>
          <a:chOff x="0" y="0"/>
          <a:chExt cx="0" cy="0"/>
        </a:xfrm>
      </p:grpSpPr>
      <p:cxnSp>
        <p:nvCxnSpPr>
          <p:cNvPr id="241" name="Google Shape;241;p38"/>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242" name="Google Shape;242;p38"/>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43" name="Google Shape;243;p38"/>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44" name="Google Shape;244;p38"/>
          <p:cNvSpPr txBox="1"/>
          <p:nvPr>
            <p:ph idx="1" type="body"/>
          </p:nvPr>
        </p:nvSpPr>
        <p:spPr>
          <a:xfrm>
            <a:off x="990600" y="4419600"/>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45" name="Google Shape;245;p38"/>
          <p:cNvSpPr/>
          <p:nvPr>
            <p:ph idx="2" type="pic"/>
          </p:nvPr>
        </p:nvSpPr>
        <p:spPr>
          <a:xfrm>
            <a:off x="5529686" y="-2"/>
            <a:ext cx="6662400" cy="58953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246" name="Shape 246"/>
        <p:cNvGrpSpPr/>
        <p:nvPr/>
      </p:nvGrpSpPr>
      <p:grpSpPr>
        <a:xfrm>
          <a:off x="0" y="0"/>
          <a:ext cx="0" cy="0"/>
          <a:chOff x="0" y="0"/>
          <a:chExt cx="0" cy="0"/>
        </a:xfrm>
      </p:grpSpPr>
      <p:cxnSp>
        <p:nvCxnSpPr>
          <p:cNvPr id="247" name="Google Shape;247;p39"/>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248" name="Google Shape;248;p39"/>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p39"/>
          <p:cNvSpPr txBox="1"/>
          <p:nvPr>
            <p:ph type="title"/>
          </p:nvPr>
        </p:nvSpPr>
        <p:spPr>
          <a:xfrm>
            <a:off x="990600" y="1420812"/>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grpSp>
        <p:nvGrpSpPr>
          <p:cNvPr id="250" name="Google Shape;250;p39"/>
          <p:cNvGrpSpPr/>
          <p:nvPr/>
        </p:nvGrpSpPr>
        <p:grpSpPr>
          <a:xfrm>
            <a:off x="2475512" y="1847848"/>
            <a:ext cx="7630513" cy="3859219"/>
            <a:chOff x="-1" y="-1"/>
            <a:chExt cx="7630513" cy="3859219"/>
          </a:xfrm>
        </p:grpSpPr>
        <p:grpSp>
          <p:nvGrpSpPr>
            <p:cNvPr id="251" name="Google Shape;251;p39"/>
            <p:cNvGrpSpPr/>
            <p:nvPr/>
          </p:nvGrpSpPr>
          <p:grpSpPr>
            <a:xfrm>
              <a:off x="2940651" y="1733787"/>
              <a:ext cx="1433472" cy="678775"/>
              <a:chOff x="0" y="0"/>
              <a:chExt cx="1433471" cy="678774"/>
            </a:xfrm>
          </p:grpSpPr>
          <p:sp>
            <p:nvSpPr>
              <p:cNvPr id="252" name="Google Shape;252;p39"/>
              <p:cNvSpPr/>
              <p:nvPr/>
            </p:nvSpPr>
            <p:spPr>
              <a:xfrm>
                <a:off x="873504"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 name="Google Shape;253;p39"/>
              <p:cNvSpPr/>
              <p:nvPr/>
            </p:nvSpPr>
            <p:spPr>
              <a:xfrm>
                <a:off x="873504"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 name="Google Shape;254;p39"/>
              <p:cNvSpPr/>
              <p:nvPr/>
            </p:nvSpPr>
            <p:spPr>
              <a:xfrm>
                <a:off x="930711"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 name="Google Shape;255;p39"/>
              <p:cNvSpPr/>
              <p:nvPr/>
            </p:nvSpPr>
            <p:spPr>
              <a:xfrm>
                <a:off x="930711"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 name="Google Shape;256;p39"/>
              <p:cNvSpPr/>
              <p:nvPr/>
            </p:nvSpPr>
            <p:spPr>
              <a:xfrm>
                <a:off x="987917"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 name="Google Shape;257;p39"/>
              <p:cNvSpPr/>
              <p:nvPr/>
            </p:nvSpPr>
            <p:spPr>
              <a:xfrm>
                <a:off x="987917"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 name="Google Shape;258;p39"/>
              <p:cNvSpPr/>
              <p:nvPr/>
            </p:nvSpPr>
            <p:spPr>
              <a:xfrm>
                <a:off x="1047325"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 name="Google Shape;259;p39"/>
              <p:cNvSpPr/>
              <p:nvPr/>
            </p:nvSpPr>
            <p:spPr>
              <a:xfrm>
                <a:off x="1047325"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 name="Google Shape;260;p39"/>
              <p:cNvSpPr/>
              <p:nvPr/>
            </p:nvSpPr>
            <p:spPr>
              <a:xfrm>
                <a:off x="1104531"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 name="Google Shape;261;p39"/>
              <p:cNvSpPr/>
              <p:nvPr/>
            </p:nvSpPr>
            <p:spPr>
              <a:xfrm>
                <a:off x="1104531"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 name="Google Shape;262;p39"/>
              <p:cNvSpPr/>
              <p:nvPr/>
            </p:nvSpPr>
            <p:spPr>
              <a:xfrm>
                <a:off x="873504"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 name="Google Shape;263;p39"/>
              <p:cNvSpPr/>
              <p:nvPr/>
            </p:nvSpPr>
            <p:spPr>
              <a:xfrm>
                <a:off x="873504"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 name="Google Shape;264;p39"/>
              <p:cNvSpPr/>
              <p:nvPr/>
            </p:nvSpPr>
            <p:spPr>
              <a:xfrm>
                <a:off x="930711"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 name="Google Shape;265;p39"/>
              <p:cNvSpPr/>
              <p:nvPr/>
            </p:nvSpPr>
            <p:spPr>
              <a:xfrm>
                <a:off x="930711"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 name="Google Shape;266;p39"/>
              <p:cNvSpPr/>
              <p:nvPr/>
            </p:nvSpPr>
            <p:spPr>
              <a:xfrm>
                <a:off x="987917"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 name="Google Shape;267;p39"/>
              <p:cNvSpPr/>
              <p:nvPr/>
            </p:nvSpPr>
            <p:spPr>
              <a:xfrm>
                <a:off x="987917"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 name="Google Shape;268;p39"/>
              <p:cNvSpPr/>
              <p:nvPr/>
            </p:nvSpPr>
            <p:spPr>
              <a:xfrm>
                <a:off x="1047325"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 name="Google Shape;269;p39"/>
              <p:cNvSpPr/>
              <p:nvPr/>
            </p:nvSpPr>
            <p:spPr>
              <a:xfrm>
                <a:off x="1047325"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 name="Google Shape;270;p39"/>
              <p:cNvSpPr/>
              <p:nvPr/>
            </p:nvSpPr>
            <p:spPr>
              <a:xfrm>
                <a:off x="1104531"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 name="Google Shape;271;p39"/>
              <p:cNvSpPr/>
              <p:nvPr/>
            </p:nvSpPr>
            <p:spPr>
              <a:xfrm>
                <a:off x="1104531"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 name="Google Shape;272;p39"/>
              <p:cNvSpPr/>
              <p:nvPr/>
            </p:nvSpPr>
            <p:spPr>
              <a:xfrm>
                <a:off x="873504"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 name="Google Shape;273;p39"/>
              <p:cNvSpPr/>
              <p:nvPr/>
            </p:nvSpPr>
            <p:spPr>
              <a:xfrm>
                <a:off x="873504"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 name="Google Shape;274;p39"/>
              <p:cNvSpPr/>
              <p:nvPr/>
            </p:nvSpPr>
            <p:spPr>
              <a:xfrm>
                <a:off x="930711"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 name="Google Shape;275;p39"/>
              <p:cNvSpPr/>
              <p:nvPr/>
            </p:nvSpPr>
            <p:spPr>
              <a:xfrm>
                <a:off x="930711" y="2882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 name="Google Shape;276;p39"/>
              <p:cNvSpPr/>
              <p:nvPr/>
            </p:nvSpPr>
            <p:spPr>
              <a:xfrm>
                <a:off x="987917"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 name="Google Shape;277;p39"/>
              <p:cNvSpPr/>
              <p:nvPr/>
            </p:nvSpPr>
            <p:spPr>
              <a:xfrm>
                <a:off x="987917" y="2882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 name="Google Shape;278;p39"/>
              <p:cNvSpPr/>
              <p:nvPr/>
            </p:nvSpPr>
            <p:spPr>
              <a:xfrm>
                <a:off x="1047325"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 name="Google Shape;279;p39"/>
              <p:cNvSpPr/>
              <p:nvPr/>
            </p:nvSpPr>
            <p:spPr>
              <a:xfrm>
                <a:off x="1047325" y="2882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 name="Google Shape;280;p39"/>
              <p:cNvSpPr/>
              <p:nvPr/>
            </p:nvSpPr>
            <p:spPr>
              <a:xfrm>
                <a:off x="1104531"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 name="Google Shape;281;p39"/>
              <p:cNvSpPr/>
              <p:nvPr/>
            </p:nvSpPr>
            <p:spPr>
              <a:xfrm>
                <a:off x="1104531" y="2882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 name="Google Shape;282;p39"/>
              <p:cNvSpPr/>
              <p:nvPr/>
            </p:nvSpPr>
            <p:spPr>
              <a:xfrm>
                <a:off x="873504"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 name="Google Shape;283;p39"/>
              <p:cNvSpPr/>
              <p:nvPr/>
            </p:nvSpPr>
            <p:spPr>
              <a:xfrm>
                <a:off x="873504" y="40484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 name="Google Shape;284;p39"/>
              <p:cNvSpPr/>
              <p:nvPr/>
            </p:nvSpPr>
            <p:spPr>
              <a:xfrm>
                <a:off x="930711"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 name="Google Shape;285;p39"/>
              <p:cNvSpPr/>
              <p:nvPr/>
            </p:nvSpPr>
            <p:spPr>
              <a:xfrm>
                <a:off x="930711" y="40484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 name="Google Shape;286;p39"/>
              <p:cNvSpPr/>
              <p:nvPr/>
            </p:nvSpPr>
            <p:spPr>
              <a:xfrm>
                <a:off x="987917"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 name="Google Shape;287;p39"/>
              <p:cNvSpPr/>
              <p:nvPr/>
            </p:nvSpPr>
            <p:spPr>
              <a:xfrm>
                <a:off x="987917" y="40484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 name="Google Shape;288;p39"/>
              <p:cNvSpPr/>
              <p:nvPr/>
            </p:nvSpPr>
            <p:spPr>
              <a:xfrm>
                <a:off x="1047325"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 name="Google Shape;289;p39"/>
              <p:cNvSpPr/>
              <p:nvPr/>
            </p:nvSpPr>
            <p:spPr>
              <a:xfrm>
                <a:off x="1047325" y="40484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 name="Google Shape;290;p39"/>
              <p:cNvSpPr/>
              <p:nvPr/>
            </p:nvSpPr>
            <p:spPr>
              <a:xfrm>
                <a:off x="1104531"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 name="Google Shape;291;p39"/>
              <p:cNvSpPr/>
              <p:nvPr/>
            </p:nvSpPr>
            <p:spPr>
              <a:xfrm>
                <a:off x="1104531" y="40484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 name="Google Shape;292;p39"/>
              <p:cNvSpPr/>
              <p:nvPr/>
            </p:nvSpPr>
            <p:spPr>
              <a:xfrm>
                <a:off x="585269"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 name="Google Shape;293;p39"/>
              <p:cNvSpPr/>
              <p:nvPr/>
            </p:nvSpPr>
            <p:spPr>
              <a:xfrm>
                <a:off x="585269"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 name="Google Shape;294;p39"/>
              <p:cNvSpPr/>
              <p:nvPr/>
            </p:nvSpPr>
            <p:spPr>
              <a:xfrm>
                <a:off x="642476"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 name="Google Shape;295;p39"/>
              <p:cNvSpPr/>
              <p:nvPr/>
            </p:nvSpPr>
            <p:spPr>
              <a:xfrm>
                <a:off x="642476"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 name="Google Shape;296;p39"/>
              <p:cNvSpPr/>
              <p:nvPr/>
            </p:nvSpPr>
            <p:spPr>
              <a:xfrm>
                <a:off x="699683"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 name="Google Shape;297;p39"/>
              <p:cNvSpPr/>
              <p:nvPr/>
            </p:nvSpPr>
            <p:spPr>
              <a:xfrm>
                <a:off x="699683"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 name="Google Shape;298;p39"/>
              <p:cNvSpPr/>
              <p:nvPr/>
            </p:nvSpPr>
            <p:spPr>
              <a:xfrm>
                <a:off x="759090"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 name="Google Shape;299;p39"/>
              <p:cNvSpPr/>
              <p:nvPr/>
            </p:nvSpPr>
            <p:spPr>
              <a:xfrm>
                <a:off x="759090"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 name="Google Shape;300;p39"/>
              <p:cNvSpPr/>
              <p:nvPr/>
            </p:nvSpPr>
            <p:spPr>
              <a:xfrm>
                <a:off x="816297"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 name="Google Shape;301;p39"/>
              <p:cNvSpPr/>
              <p:nvPr/>
            </p:nvSpPr>
            <p:spPr>
              <a:xfrm>
                <a:off x="816297"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 name="Google Shape;302;p39"/>
              <p:cNvSpPr/>
              <p:nvPr/>
            </p:nvSpPr>
            <p:spPr>
              <a:xfrm>
                <a:off x="585269"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 name="Google Shape;303;p39"/>
              <p:cNvSpPr/>
              <p:nvPr/>
            </p:nvSpPr>
            <p:spPr>
              <a:xfrm>
                <a:off x="585269"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 name="Google Shape;304;p39"/>
              <p:cNvSpPr/>
              <p:nvPr/>
            </p:nvSpPr>
            <p:spPr>
              <a:xfrm>
                <a:off x="642476"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 name="Google Shape;305;p39"/>
              <p:cNvSpPr/>
              <p:nvPr/>
            </p:nvSpPr>
            <p:spPr>
              <a:xfrm>
                <a:off x="642476"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 name="Google Shape;306;p39"/>
              <p:cNvSpPr/>
              <p:nvPr/>
            </p:nvSpPr>
            <p:spPr>
              <a:xfrm>
                <a:off x="699683"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 name="Google Shape;307;p39"/>
              <p:cNvSpPr/>
              <p:nvPr/>
            </p:nvSpPr>
            <p:spPr>
              <a:xfrm>
                <a:off x="699683"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 name="Google Shape;308;p39"/>
              <p:cNvSpPr/>
              <p:nvPr/>
            </p:nvSpPr>
            <p:spPr>
              <a:xfrm>
                <a:off x="759090"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 name="Google Shape;309;p39"/>
              <p:cNvSpPr/>
              <p:nvPr/>
            </p:nvSpPr>
            <p:spPr>
              <a:xfrm>
                <a:off x="759090"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 name="Google Shape;310;p39"/>
              <p:cNvSpPr/>
              <p:nvPr/>
            </p:nvSpPr>
            <p:spPr>
              <a:xfrm>
                <a:off x="816297"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 name="Google Shape;311;p39"/>
              <p:cNvSpPr/>
              <p:nvPr/>
            </p:nvSpPr>
            <p:spPr>
              <a:xfrm>
                <a:off x="816297"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 name="Google Shape;312;p39"/>
              <p:cNvSpPr/>
              <p:nvPr/>
            </p:nvSpPr>
            <p:spPr>
              <a:xfrm>
                <a:off x="585269"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 name="Google Shape;313;p39"/>
              <p:cNvSpPr/>
              <p:nvPr/>
            </p:nvSpPr>
            <p:spPr>
              <a:xfrm>
                <a:off x="585269" y="2882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 name="Google Shape;314;p39"/>
              <p:cNvSpPr/>
              <p:nvPr/>
            </p:nvSpPr>
            <p:spPr>
              <a:xfrm>
                <a:off x="642476"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 name="Google Shape;315;p39"/>
              <p:cNvSpPr/>
              <p:nvPr/>
            </p:nvSpPr>
            <p:spPr>
              <a:xfrm>
                <a:off x="642476" y="2882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 name="Google Shape;316;p39"/>
              <p:cNvSpPr/>
              <p:nvPr/>
            </p:nvSpPr>
            <p:spPr>
              <a:xfrm>
                <a:off x="699683"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 name="Google Shape;317;p39"/>
              <p:cNvSpPr/>
              <p:nvPr/>
            </p:nvSpPr>
            <p:spPr>
              <a:xfrm>
                <a:off x="699683"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 name="Google Shape;318;p39"/>
              <p:cNvSpPr/>
              <p:nvPr/>
            </p:nvSpPr>
            <p:spPr>
              <a:xfrm>
                <a:off x="759090"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 name="Google Shape;319;p39"/>
              <p:cNvSpPr/>
              <p:nvPr/>
            </p:nvSpPr>
            <p:spPr>
              <a:xfrm>
                <a:off x="759090" y="2882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 name="Google Shape;320;p39"/>
              <p:cNvSpPr/>
              <p:nvPr/>
            </p:nvSpPr>
            <p:spPr>
              <a:xfrm>
                <a:off x="816297"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 name="Google Shape;321;p39"/>
              <p:cNvSpPr/>
              <p:nvPr/>
            </p:nvSpPr>
            <p:spPr>
              <a:xfrm>
                <a:off x="816297" y="2882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 name="Google Shape;322;p39"/>
              <p:cNvSpPr/>
              <p:nvPr/>
            </p:nvSpPr>
            <p:spPr>
              <a:xfrm>
                <a:off x="409248"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 name="Google Shape;323;p39"/>
              <p:cNvSpPr/>
              <p:nvPr/>
            </p:nvSpPr>
            <p:spPr>
              <a:xfrm>
                <a:off x="409248"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 name="Google Shape;324;p39"/>
              <p:cNvSpPr/>
              <p:nvPr/>
            </p:nvSpPr>
            <p:spPr>
              <a:xfrm>
                <a:off x="466455"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 name="Google Shape;325;p39"/>
              <p:cNvSpPr/>
              <p:nvPr/>
            </p:nvSpPr>
            <p:spPr>
              <a:xfrm>
                <a:off x="466455"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 name="Google Shape;326;p39"/>
              <p:cNvSpPr/>
              <p:nvPr/>
            </p:nvSpPr>
            <p:spPr>
              <a:xfrm>
                <a:off x="525862"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 name="Google Shape;327;p39"/>
              <p:cNvSpPr/>
              <p:nvPr/>
            </p:nvSpPr>
            <p:spPr>
              <a:xfrm>
                <a:off x="525862"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 name="Google Shape;328;p39"/>
              <p:cNvSpPr/>
              <p:nvPr/>
            </p:nvSpPr>
            <p:spPr>
              <a:xfrm>
                <a:off x="409248"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 name="Google Shape;329;p39"/>
              <p:cNvSpPr/>
              <p:nvPr/>
            </p:nvSpPr>
            <p:spPr>
              <a:xfrm>
                <a:off x="409248"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 name="Google Shape;330;p39"/>
              <p:cNvSpPr/>
              <p:nvPr/>
            </p:nvSpPr>
            <p:spPr>
              <a:xfrm>
                <a:off x="466455"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 name="Google Shape;331;p39"/>
              <p:cNvSpPr/>
              <p:nvPr/>
            </p:nvSpPr>
            <p:spPr>
              <a:xfrm>
                <a:off x="466455"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 name="Google Shape;332;p39"/>
              <p:cNvSpPr/>
              <p:nvPr/>
            </p:nvSpPr>
            <p:spPr>
              <a:xfrm>
                <a:off x="525862"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 name="Google Shape;333;p39"/>
              <p:cNvSpPr/>
              <p:nvPr/>
            </p:nvSpPr>
            <p:spPr>
              <a:xfrm>
                <a:off x="525862"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 name="Google Shape;334;p39"/>
              <p:cNvSpPr/>
              <p:nvPr/>
            </p:nvSpPr>
            <p:spPr>
              <a:xfrm>
                <a:off x="409248"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5" name="Google Shape;335;p39"/>
              <p:cNvSpPr/>
              <p:nvPr/>
            </p:nvSpPr>
            <p:spPr>
              <a:xfrm>
                <a:off x="409248"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6" name="Google Shape;336;p39"/>
              <p:cNvSpPr/>
              <p:nvPr/>
            </p:nvSpPr>
            <p:spPr>
              <a:xfrm>
                <a:off x="466455"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7" name="Google Shape;337;p39"/>
              <p:cNvSpPr/>
              <p:nvPr/>
            </p:nvSpPr>
            <p:spPr>
              <a:xfrm>
                <a:off x="466455"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8" name="Google Shape;338;p39"/>
              <p:cNvSpPr/>
              <p:nvPr/>
            </p:nvSpPr>
            <p:spPr>
              <a:xfrm>
                <a:off x="525862"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9" name="Google Shape;339;p39"/>
              <p:cNvSpPr/>
              <p:nvPr/>
            </p:nvSpPr>
            <p:spPr>
              <a:xfrm>
                <a:off x="525862" y="2882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0" name="Google Shape;340;p39"/>
              <p:cNvSpPr/>
              <p:nvPr/>
            </p:nvSpPr>
            <p:spPr>
              <a:xfrm>
                <a:off x="121014"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1" name="Google Shape;341;p39"/>
              <p:cNvSpPr/>
              <p:nvPr/>
            </p:nvSpPr>
            <p:spPr>
              <a:xfrm>
                <a:off x="121014"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2" name="Google Shape;342;p39"/>
              <p:cNvSpPr/>
              <p:nvPr/>
            </p:nvSpPr>
            <p:spPr>
              <a:xfrm>
                <a:off x="178221"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3" name="Google Shape;343;p39"/>
              <p:cNvSpPr/>
              <p:nvPr/>
            </p:nvSpPr>
            <p:spPr>
              <a:xfrm>
                <a:off x="178221"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4" name="Google Shape;344;p39"/>
              <p:cNvSpPr/>
              <p:nvPr/>
            </p:nvSpPr>
            <p:spPr>
              <a:xfrm>
                <a:off x="235428"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5" name="Google Shape;345;p39"/>
              <p:cNvSpPr/>
              <p:nvPr/>
            </p:nvSpPr>
            <p:spPr>
              <a:xfrm>
                <a:off x="235428"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6" name="Google Shape;346;p39"/>
              <p:cNvSpPr/>
              <p:nvPr/>
            </p:nvSpPr>
            <p:spPr>
              <a:xfrm>
                <a:off x="294835"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7" name="Google Shape;347;p39"/>
              <p:cNvSpPr/>
              <p:nvPr/>
            </p:nvSpPr>
            <p:spPr>
              <a:xfrm>
                <a:off x="294835"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8" name="Google Shape;348;p39"/>
              <p:cNvSpPr/>
              <p:nvPr/>
            </p:nvSpPr>
            <p:spPr>
              <a:xfrm>
                <a:off x="352042"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9" name="Google Shape;349;p39"/>
              <p:cNvSpPr/>
              <p:nvPr/>
            </p:nvSpPr>
            <p:spPr>
              <a:xfrm>
                <a:off x="352042"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0" name="Google Shape;350;p39"/>
              <p:cNvSpPr/>
              <p:nvPr/>
            </p:nvSpPr>
            <p:spPr>
              <a:xfrm>
                <a:off x="121014"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1" name="Google Shape;351;p39"/>
              <p:cNvSpPr/>
              <p:nvPr/>
            </p:nvSpPr>
            <p:spPr>
              <a:xfrm>
                <a:off x="121014"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2" name="Google Shape;352;p39"/>
              <p:cNvSpPr/>
              <p:nvPr/>
            </p:nvSpPr>
            <p:spPr>
              <a:xfrm>
                <a:off x="67108"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3" name="Google Shape;353;p39"/>
              <p:cNvSpPr/>
              <p:nvPr/>
            </p:nvSpPr>
            <p:spPr>
              <a:xfrm>
                <a:off x="67108"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4" name="Google Shape;354;p39"/>
              <p:cNvSpPr/>
              <p:nvPr/>
            </p:nvSpPr>
            <p:spPr>
              <a:xfrm>
                <a:off x="0"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5" name="Google Shape;355;p39"/>
              <p:cNvSpPr/>
              <p:nvPr/>
            </p:nvSpPr>
            <p:spPr>
              <a:xfrm>
                <a:off x="67108"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6" name="Google Shape;356;p39"/>
              <p:cNvSpPr/>
              <p:nvPr/>
            </p:nvSpPr>
            <p:spPr>
              <a:xfrm>
                <a:off x="67108"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7" name="Google Shape;357;p39"/>
              <p:cNvSpPr/>
              <p:nvPr/>
            </p:nvSpPr>
            <p:spPr>
              <a:xfrm>
                <a:off x="178221"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8" name="Google Shape;358;p39"/>
              <p:cNvSpPr/>
              <p:nvPr/>
            </p:nvSpPr>
            <p:spPr>
              <a:xfrm>
                <a:off x="178221"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9" name="Google Shape;359;p39"/>
              <p:cNvSpPr/>
              <p:nvPr/>
            </p:nvSpPr>
            <p:spPr>
              <a:xfrm>
                <a:off x="235428"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0" name="Google Shape;360;p39"/>
              <p:cNvSpPr/>
              <p:nvPr/>
            </p:nvSpPr>
            <p:spPr>
              <a:xfrm>
                <a:off x="235428"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1" name="Google Shape;361;p39"/>
              <p:cNvSpPr/>
              <p:nvPr/>
            </p:nvSpPr>
            <p:spPr>
              <a:xfrm>
                <a:off x="294835"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2" name="Google Shape;362;p39"/>
              <p:cNvSpPr/>
              <p:nvPr/>
            </p:nvSpPr>
            <p:spPr>
              <a:xfrm>
                <a:off x="294835"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3" name="Google Shape;363;p39"/>
              <p:cNvSpPr/>
              <p:nvPr/>
            </p:nvSpPr>
            <p:spPr>
              <a:xfrm>
                <a:off x="352042"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4" name="Google Shape;364;p39"/>
              <p:cNvSpPr/>
              <p:nvPr/>
            </p:nvSpPr>
            <p:spPr>
              <a:xfrm>
                <a:off x="352042"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5" name="Google Shape;365;p39"/>
              <p:cNvSpPr/>
              <p:nvPr/>
            </p:nvSpPr>
            <p:spPr>
              <a:xfrm>
                <a:off x="121014"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6" name="Google Shape;366;p39"/>
              <p:cNvSpPr/>
              <p:nvPr/>
            </p:nvSpPr>
            <p:spPr>
              <a:xfrm>
                <a:off x="121014" y="2882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 name="Google Shape;367;p39"/>
              <p:cNvSpPr/>
              <p:nvPr/>
            </p:nvSpPr>
            <p:spPr>
              <a:xfrm>
                <a:off x="178221"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 name="Google Shape;368;p39"/>
              <p:cNvSpPr/>
              <p:nvPr/>
            </p:nvSpPr>
            <p:spPr>
              <a:xfrm>
                <a:off x="178221" y="2882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9" name="Google Shape;369;p39"/>
              <p:cNvSpPr/>
              <p:nvPr/>
            </p:nvSpPr>
            <p:spPr>
              <a:xfrm>
                <a:off x="235428"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0" name="Google Shape;370;p39"/>
              <p:cNvSpPr/>
              <p:nvPr/>
            </p:nvSpPr>
            <p:spPr>
              <a:xfrm>
                <a:off x="235428"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1" name="Google Shape;371;p39"/>
              <p:cNvSpPr/>
              <p:nvPr/>
            </p:nvSpPr>
            <p:spPr>
              <a:xfrm>
                <a:off x="294835"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2" name="Google Shape;372;p39"/>
              <p:cNvSpPr/>
              <p:nvPr/>
            </p:nvSpPr>
            <p:spPr>
              <a:xfrm>
                <a:off x="294835" y="2882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3" name="Google Shape;373;p39"/>
              <p:cNvSpPr/>
              <p:nvPr/>
            </p:nvSpPr>
            <p:spPr>
              <a:xfrm>
                <a:off x="352042"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4" name="Google Shape;374;p39"/>
              <p:cNvSpPr/>
              <p:nvPr/>
            </p:nvSpPr>
            <p:spPr>
              <a:xfrm>
                <a:off x="352042" y="2882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5" name="Google Shape;375;p39"/>
              <p:cNvSpPr/>
              <p:nvPr/>
            </p:nvSpPr>
            <p:spPr>
              <a:xfrm>
                <a:off x="409248"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6" name="Google Shape;376;p39"/>
              <p:cNvSpPr/>
              <p:nvPr/>
            </p:nvSpPr>
            <p:spPr>
              <a:xfrm>
                <a:off x="178221" y="3476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7" name="Google Shape;377;p39"/>
              <p:cNvSpPr/>
              <p:nvPr/>
            </p:nvSpPr>
            <p:spPr>
              <a:xfrm>
                <a:off x="235428"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8" name="Google Shape;378;p39"/>
              <p:cNvSpPr/>
              <p:nvPr/>
            </p:nvSpPr>
            <p:spPr>
              <a:xfrm>
                <a:off x="294835" y="3476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9" name="Google Shape;379;p39"/>
              <p:cNvSpPr/>
              <p:nvPr/>
            </p:nvSpPr>
            <p:spPr>
              <a:xfrm>
                <a:off x="352042"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0" name="Google Shape;380;p39"/>
              <p:cNvSpPr/>
              <p:nvPr/>
            </p:nvSpPr>
            <p:spPr>
              <a:xfrm>
                <a:off x="585269" y="3476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1" name="Google Shape;381;p39"/>
              <p:cNvSpPr/>
              <p:nvPr/>
            </p:nvSpPr>
            <p:spPr>
              <a:xfrm>
                <a:off x="642476"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2" name="Google Shape;382;p39"/>
              <p:cNvSpPr/>
              <p:nvPr/>
            </p:nvSpPr>
            <p:spPr>
              <a:xfrm>
                <a:off x="699683"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3" name="Google Shape;383;p39"/>
              <p:cNvSpPr/>
              <p:nvPr/>
            </p:nvSpPr>
            <p:spPr>
              <a:xfrm>
                <a:off x="699683" y="40484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4" name="Google Shape;384;p39"/>
              <p:cNvSpPr/>
              <p:nvPr/>
            </p:nvSpPr>
            <p:spPr>
              <a:xfrm>
                <a:off x="759090"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5" name="Google Shape;385;p39"/>
              <p:cNvSpPr/>
              <p:nvPr/>
            </p:nvSpPr>
            <p:spPr>
              <a:xfrm>
                <a:off x="759090" y="40484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6" name="Google Shape;386;p39"/>
              <p:cNvSpPr/>
              <p:nvPr/>
            </p:nvSpPr>
            <p:spPr>
              <a:xfrm>
                <a:off x="816297"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7" name="Google Shape;387;p39"/>
              <p:cNvSpPr/>
              <p:nvPr/>
            </p:nvSpPr>
            <p:spPr>
              <a:xfrm>
                <a:off x="816297" y="40484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8" name="Google Shape;388;p39"/>
              <p:cNvSpPr/>
              <p:nvPr/>
            </p:nvSpPr>
            <p:spPr>
              <a:xfrm>
                <a:off x="873504" y="4642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9" name="Google Shape;389;p39"/>
              <p:cNvSpPr/>
              <p:nvPr/>
            </p:nvSpPr>
            <p:spPr>
              <a:xfrm>
                <a:off x="873504" y="5214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0" name="Google Shape;390;p39"/>
              <p:cNvSpPr/>
              <p:nvPr/>
            </p:nvSpPr>
            <p:spPr>
              <a:xfrm>
                <a:off x="930711" y="4642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1" name="Google Shape;391;p39"/>
              <p:cNvSpPr/>
              <p:nvPr/>
            </p:nvSpPr>
            <p:spPr>
              <a:xfrm>
                <a:off x="930711" y="5214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2" name="Google Shape;392;p39"/>
              <p:cNvSpPr/>
              <p:nvPr/>
            </p:nvSpPr>
            <p:spPr>
              <a:xfrm>
                <a:off x="987917" y="4642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3" name="Google Shape;393;p39"/>
              <p:cNvSpPr/>
              <p:nvPr/>
            </p:nvSpPr>
            <p:spPr>
              <a:xfrm>
                <a:off x="987917" y="5214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4" name="Google Shape;394;p39"/>
              <p:cNvSpPr/>
              <p:nvPr/>
            </p:nvSpPr>
            <p:spPr>
              <a:xfrm>
                <a:off x="1047325" y="4642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5" name="Google Shape;395;p39"/>
              <p:cNvSpPr/>
              <p:nvPr/>
            </p:nvSpPr>
            <p:spPr>
              <a:xfrm>
                <a:off x="1047325" y="5214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6" name="Google Shape;396;p39"/>
              <p:cNvSpPr/>
              <p:nvPr/>
            </p:nvSpPr>
            <p:spPr>
              <a:xfrm>
                <a:off x="1104531" y="4642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7" name="Google Shape;397;p39"/>
              <p:cNvSpPr/>
              <p:nvPr/>
            </p:nvSpPr>
            <p:spPr>
              <a:xfrm>
                <a:off x="1104531" y="5214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8" name="Google Shape;398;p39"/>
              <p:cNvSpPr/>
              <p:nvPr/>
            </p:nvSpPr>
            <p:spPr>
              <a:xfrm>
                <a:off x="873504"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99" name="Google Shape;399;p39"/>
              <p:cNvSpPr/>
              <p:nvPr/>
            </p:nvSpPr>
            <p:spPr>
              <a:xfrm>
                <a:off x="873504" y="63806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0" name="Google Shape;400;p39"/>
              <p:cNvSpPr/>
              <p:nvPr/>
            </p:nvSpPr>
            <p:spPr>
              <a:xfrm>
                <a:off x="930711"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1" name="Google Shape;401;p39"/>
              <p:cNvSpPr/>
              <p:nvPr/>
            </p:nvSpPr>
            <p:spPr>
              <a:xfrm>
                <a:off x="930711" y="63806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2" name="Google Shape;402;p39"/>
              <p:cNvSpPr/>
              <p:nvPr/>
            </p:nvSpPr>
            <p:spPr>
              <a:xfrm>
                <a:off x="987917"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3" name="Google Shape;403;p39"/>
              <p:cNvSpPr/>
              <p:nvPr/>
            </p:nvSpPr>
            <p:spPr>
              <a:xfrm>
                <a:off x="987917" y="63806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4" name="Google Shape;404;p39"/>
              <p:cNvSpPr/>
              <p:nvPr/>
            </p:nvSpPr>
            <p:spPr>
              <a:xfrm>
                <a:off x="1047325"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5" name="Google Shape;405;p39"/>
              <p:cNvSpPr/>
              <p:nvPr/>
            </p:nvSpPr>
            <p:spPr>
              <a:xfrm>
                <a:off x="1047325" y="63806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6" name="Google Shape;406;p39"/>
              <p:cNvSpPr/>
              <p:nvPr/>
            </p:nvSpPr>
            <p:spPr>
              <a:xfrm>
                <a:off x="699683" y="5214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7" name="Google Shape;407;p39"/>
              <p:cNvSpPr/>
              <p:nvPr/>
            </p:nvSpPr>
            <p:spPr>
              <a:xfrm>
                <a:off x="756890" y="4642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8" name="Google Shape;408;p39"/>
              <p:cNvSpPr/>
              <p:nvPr/>
            </p:nvSpPr>
            <p:spPr>
              <a:xfrm>
                <a:off x="756890" y="5214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09" name="Google Shape;409;p39"/>
              <p:cNvSpPr/>
              <p:nvPr/>
            </p:nvSpPr>
            <p:spPr>
              <a:xfrm>
                <a:off x="816297" y="4642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0" name="Google Shape;410;p39"/>
              <p:cNvSpPr/>
              <p:nvPr/>
            </p:nvSpPr>
            <p:spPr>
              <a:xfrm>
                <a:off x="816297" y="5214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1" name="Google Shape;411;p39"/>
              <p:cNvSpPr/>
              <p:nvPr/>
            </p:nvSpPr>
            <p:spPr>
              <a:xfrm>
                <a:off x="699683"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2" name="Google Shape;412;p39"/>
              <p:cNvSpPr/>
              <p:nvPr/>
            </p:nvSpPr>
            <p:spPr>
              <a:xfrm>
                <a:off x="756890"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3" name="Google Shape;413;p39"/>
              <p:cNvSpPr/>
              <p:nvPr/>
            </p:nvSpPr>
            <p:spPr>
              <a:xfrm>
                <a:off x="756890" y="63806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4" name="Google Shape;414;p39"/>
              <p:cNvSpPr/>
              <p:nvPr/>
            </p:nvSpPr>
            <p:spPr>
              <a:xfrm>
                <a:off x="816297"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5" name="Google Shape;415;p39"/>
              <p:cNvSpPr/>
              <p:nvPr/>
            </p:nvSpPr>
            <p:spPr>
              <a:xfrm>
                <a:off x="816297" y="63806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6" name="Google Shape;416;p39"/>
              <p:cNvSpPr/>
              <p:nvPr/>
            </p:nvSpPr>
            <p:spPr>
              <a:xfrm>
                <a:off x="1104531"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7" name="Google Shape;417;p39"/>
              <p:cNvSpPr/>
              <p:nvPr/>
            </p:nvSpPr>
            <p:spPr>
              <a:xfrm>
                <a:off x="1104531" y="63806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8" name="Google Shape;418;p39"/>
              <p:cNvSpPr/>
              <p:nvPr/>
            </p:nvSpPr>
            <p:spPr>
              <a:xfrm>
                <a:off x="1160638"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9" name="Google Shape;419;p39"/>
              <p:cNvSpPr/>
              <p:nvPr/>
            </p:nvSpPr>
            <p:spPr>
              <a:xfrm>
                <a:off x="1160638"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0" name="Google Shape;420;p39"/>
              <p:cNvSpPr/>
              <p:nvPr/>
            </p:nvSpPr>
            <p:spPr>
              <a:xfrm>
                <a:off x="1217845"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1" name="Google Shape;421;p39"/>
              <p:cNvSpPr/>
              <p:nvPr/>
            </p:nvSpPr>
            <p:spPr>
              <a:xfrm>
                <a:off x="1217845"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2" name="Google Shape;422;p39"/>
              <p:cNvSpPr/>
              <p:nvPr/>
            </p:nvSpPr>
            <p:spPr>
              <a:xfrm>
                <a:off x="1277252"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3" name="Google Shape;423;p39"/>
              <p:cNvSpPr/>
              <p:nvPr/>
            </p:nvSpPr>
            <p:spPr>
              <a:xfrm>
                <a:off x="1277252"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4" name="Google Shape;424;p39"/>
              <p:cNvSpPr/>
              <p:nvPr/>
            </p:nvSpPr>
            <p:spPr>
              <a:xfrm>
                <a:off x="1334459"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5" name="Google Shape;425;p39"/>
              <p:cNvSpPr/>
              <p:nvPr/>
            </p:nvSpPr>
            <p:spPr>
              <a:xfrm>
                <a:off x="1334459"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6" name="Google Shape;426;p39"/>
              <p:cNvSpPr/>
              <p:nvPr/>
            </p:nvSpPr>
            <p:spPr>
              <a:xfrm>
                <a:off x="1391666"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7" name="Google Shape;427;p39"/>
              <p:cNvSpPr/>
              <p:nvPr/>
            </p:nvSpPr>
            <p:spPr>
              <a:xfrm>
                <a:off x="1391666"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8" name="Google Shape;428;p39"/>
              <p:cNvSpPr/>
              <p:nvPr/>
            </p:nvSpPr>
            <p:spPr>
              <a:xfrm>
                <a:off x="1160638"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29" name="Google Shape;429;p39"/>
              <p:cNvSpPr/>
              <p:nvPr/>
            </p:nvSpPr>
            <p:spPr>
              <a:xfrm>
                <a:off x="1160638"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0" name="Google Shape;430;p39"/>
              <p:cNvSpPr/>
              <p:nvPr/>
            </p:nvSpPr>
            <p:spPr>
              <a:xfrm>
                <a:off x="1217845"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1" name="Google Shape;431;p39"/>
              <p:cNvSpPr/>
              <p:nvPr/>
            </p:nvSpPr>
            <p:spPr>
              <a:xfrm>
                <a:off x="1217845"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2" name="Google Shape;432;p39"/>
              <p:cNvSpPr/>
              <p:nvPr/>
            </p:nvSpPr>
            <p:spPr>
              <a:xfrm>
                <a:off x="1277252"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3" name="Google Shape;433;p39"/>
              <p:cNvSpPr/>
              <p:nvPr/>
            </p:nvSpPr>
            <p:spPr>
              <a:xfrm>
                <a:off x="1277252"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4" name="Google Shape;434;p39"/>
              <p:cNvSpPr/>
              <p:nvPr/>
            </p:nvSpPr>
            <p:spPr>
              <a:xfrm>
                <a:off x="1334459"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5" name="Google Shape;435;p39"/>
              <p:cNvSpPr/>
              <p:nvPr/>
            </p:nvSpPr>
            <p:spPr>
              <a:xfrm>
                <a:off x="1334459"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6" name="Google Shape;436;p39"/>
              <p:cNvSpPr/>
              <p:nvPr/>
            </p:nvSpPr>
            <p:spPr>
              <a:xfrm>
                <a:off x="1391666"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7" name="Google Shape;437;p39"/>
              <p:cNvSpPr/>
              <p:nvPr/>
            </p:nvSpPr>
            <p:spPr>
              <a:xfrm>
                <a:off x="1391666"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8" name="Google Shape;438;p39"/>
              <p:cNvSpPr/>
              <p:nvPr/>
            </p:nvSpPr>
            <p:spPr>
              <a:xfrm>
                <a:off x="1160638"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39" name="Google Shape;439;p39"/>
              <p:cNvSpPr/>
              <p:nvPr/>
            </p:nvSpPr>
            <p:spPr>
              <a:xfrm>
                <a:off x="1160638"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0" name="Google Shape;440;p39"/>
              <p:cNvSpPr/>
              <p:nvPr/>
            </p:nvSpPr>
            <p:spPr>
              <a:xfrm>
                <a:off x="1217845"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1" name="Google Shape;441;p39"/>
              <p:cNvSpPr/>
              <p:nvPr/>
            </p:nvSpPr>
            <p:spPr>
              <a:xfrm>
                <a:off x="1217845"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2" name="Google Shape;442;p39"/>
              <p:cNvSpPr/>
              <p:nvPr/>
            </p:nvSpPr>
            <p:spPr>
              <a:xfrm>
                <a:off x="1277252"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3" name="Google Shape;443;p39"/>
              <p:cNvSpPr/>
              <p:nvPr/>
            </p:nvSpPr>
            <p:spPr>
              <a:xfrm>
                <a:off x="1277252" y="2882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4" name="Google Shape;444;p39"/>
              <p:cNvSpPr/>
              <p:nvPr/>
            </p:nvSpPr>
            <p:spPr>
              <a:xfrm>
                <a:off x="1334459"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5" name="Google Shape;445;p39"/>
              <p:cNvSpPr/>
              <p:nvPr/>
            </p:nvSpPr>
            <p:spPr>
              <a:xfrm>
                <a:off x="1334459"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6" name="Google Shape;446;p39"/>
              <p:cNvSpPr/>
              <p:nvPr/>
            </p:nvSpPr>
            <p:spPr>
              <a:xfrm>
                <a:off x="1391666"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7" name="Google Shape;447;p39"/>
              <p:cNvSpPr/>
              <p:nvPr/>
            </p:nvSpPr>
            <p:spPr>
              <a:xfrm>
                <a:off x="1391666" y="2882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8" name="Google Shape;448;p39"/>
              <p:cNvSpPr/>
              <p:nvPr/>
            </p:nvSpPr>
            <p:spPr>
              <a:xfrm>
                <a:off x="1160638"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49" name="Google Shape;449;p39"/>
              <p:cNvSpPr/>
              <p:nvPr/>
            </p:nvSpPr>
            <p:spPr>
              <a:xfrm>
                <a:off x="1160638" y="40484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0" name="Google Shape;450;p39"/>
              <p:cNvSpPr/>
              <p:nvPr/>
            </p:nvSpPr>
            <p:spPr>
              <a:xfrm>
                <a:off x="1217845"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1" name="Google Shape;451;p39"/>
              <p:cNvSpPr/>
              <p:nvPr/>
            </p:nvSpPr>
            <p:spPr>
              <a:xfrm>
                <a:off x="1217845" y="40484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452" name="Google Shape;452;p39"/>
            <p:cNvGrpSpPr/>
            <p:nvPr/>
          </p:nvGrpSpPr>
          <p:grpSpPr>
            <a:xfrm>
              <a:off x="2429090" y="290430"/>
              <a:ext cx="2004440" cy="2586383"/>
              <a:chOff x="0" y="-1"/>
              <a:chExt cx="2004439" cy="2586381"/>
            </a:xfrm>
          </p:grpSpPr>
          <p:sp>
            <p:nvSpPr>
              <p:cNvPr id="453" name="Google Shape;453;p39"/>
              <p:cNvSpPr/>
              <p:nvPr/>
            </p:nvSpPr>
            <p:spPr>
              <a:xfrm>
                <a:off x="1788813" y="1790993"/>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4" name="Google Shape;454;p39"/>
              <p:cNvSpPr/>
              <p:nvPr/>
            </p:nvSpPr>
            <p:spPr>
              <a:xfrm>
                <a:off x="1788813" y="184820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5" name="Google Shape;455;p39"/>
              <p:cNvSpPr/>
              <p:nvPr/>
            </p:nvSpPr>
            <p:spPr>
              <a:xfrm>
                <a:off x="1846020" y="179099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6" name="Google Shape;456;p39"/>
              <p:cNvSpPr/>
              <p:nvPr/>
            </p:nvSpPr>
            <p:spPr>
              <a:xfrm>
                <a:off x="1846020" y="184820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7" name="Google Shape;457;p39"/>
              <p:cNvSpPr/>
              <p:nvPr/>
            </p:nvSpPr>
            <p:spPr>
              <a:xfrm>
                <a:off x="1903227" y="179099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8" name="Google Shape;458;p39"/>
              <p:cNvSpPr/>
              <p:nvPr/>
            </p:nvSpPr>
            <p:spPr>
              <a:xfrm>
                <a:off x="1903227" y="184820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59" name="Google Shape;459;p39"/>
              <p:cNvSpPr/>
              <p:nvPr/>
            </p:nvSpPr>
            <p:spPr>
              <a:xfrm>
                <a:off x="1672199"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0" name="Google Shape;460;p39"/>
              <p:cNvSpPr/>
              <p:nvPr/>
            </p:nvSpPr>
            <p:spPr>
              <a:xfrm>
                <a:off x="1672199"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1" name="Google Shape;461;p39"/>
              <p:cNvSpPr/>
              <p:nvPr/>
            </p:nvSpPr>
            <p:spPr>
              <a:xfrm>
                <a:off x="1729406"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2" name="Google Shape;462;p39"/>
              <p:cNvSpPr/>
              <p:nvPr/>
            </p:nvSpPr>
            <p:spPr>
              <a:xfrm>
                <a:off x="1729406"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3" name="Google Shape;463;p39"/>
              <p:cNvSpPr/>
              <p:nvPr/>
            </p:nvSpPr>
            <p:spPr>
              <a:xfrm>
                <a:off x="1788813" y="19076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4" name="Google Shape;464;p39"/>
              <p:cNvSpPr/>
              <p:nvPr/>
            </p:nvSpPr>
            <p:spPr>
              <a:xfrm>
                <a:off x="1788813" y="19648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5" name="Google Shape;465;p39"/>
              <p:cNvSpPr/>
              <p:nvPr/>
            </p:nvSpPr>
            <p:spPr>
              <a:xfrm>
                <a:off x="1846020"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6" name="Google Shape;466;p39"/>
              <p:cNvSpPr/>
              <p:nvPr/>
            </p:nvSpPr>
            <p:spPr>
              <a:xfrm>
                <a:off x="1846020"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7" name="Google Shape;467;p39"/>
              <p:cNvSpPr/>
              <p:nvPr/>
            </p:nvSpPr>
            <p:spPr>
              <a:xfrm>
                <a:off x="1903227"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8" name="Google Shape;468;p39"/>
              <p:cNvSpPr/>
              <p:nvPr/>
            </p:nvSpPr>
            <p:spPr>
              <a:xfrm>
                <a:off x="1903227"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69" name="Google Shape;469;p39"/>
              <p:cNvSpPr/>
              <p:nvPr/>
            </p:nvSpPr>
            <p:spPr>
              <a:xfrm>
                <a:off x="1672199"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0" name="Google Shape;470;p39"/>
              <p:cNvSpPr/>
              <p:nvPr/>
            </p:nvSpPr>
            <p:spPr>
              <a:xfrm>
                <a:off x="1672199"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1" name="Google Shape;471;p39"/>
              <p:cNvSpPr/>
              <p:nvPr/>
            </p:nvSpPr>
            <p:spPr>
              <a:xfrm>
                <a:off x="1729406"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2" name="Google Shape;472;p39"/>
              <p:cNvSpPr/>
              <p:nvPr/>
            </p:nvSpPr>
            <p:spPr>
              <a:xfrm>
                <a:off x="1729406"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3" name="Google Shape;473;p39"/>
              <p:cNvSpPr/>
              <p:nvPr/>
            </p:nvSpPr>
            <p:spPr>
              <a:xfrm>
                <a:off x="1788813" y="20242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4" name="Google Shape;474;p39"/>
              <p:cNvSpPr/>
              <p:nvPr/>
            </p:nvSpPr>
            <p:spPr>
              <a:xfrm>
                <a:off x="1788813" y="20814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5" name="Google Shape;475;p39"/>
              <p:cNvSpPr/>
              <p:nvPr/>
            </p:nvSpPr>
            <p:spPr>
              <a:xfrm>
                <a:off x="1846020"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6" name="Google Shape;476;p39"/>
              <p:cNvSpPr/>
              <p:nvPr/>
            </p:nvSpPr>
            <p:spPr>
              <a:xfrm>
                <a:off x="1846020"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7" name="Google Shape;477;p39"/>
              <p:cNvSpPr/>
              <p:nvPr/>
            </p:nvSpPr>
            <p:spPr>
              <a:xfrm>
                <a:off x="1903227"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8" name="Google Shape;478;p39"/>
              <p:cNvSpPr/>
              <p:nvPr/>
            </p:nvSpPr>
            <p:spPr>
              <a:xfrm>
                <a:off x="1903227"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79" name="Google Shape;479;p39"/>
              <p:cNvSpPr/>
              <p:nvPr/>
            </p:nvSpPr>
            <p:spPr>
              <a:xfrm>
                <a:off x="1672199"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0" name="Google Shape;480;p39"/>
              <p:cNvSpPr/>
              <p:nvPr/>
            </p:nvSpPr>
            <p:spPr>
              <a:xfrm>
                <a:off x="1672199"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1" name="Google Shape;481;p39"/>
              <p:cNvSpPr/>
              <p:nvPr/>
            </p:nvSpPr>
            <p:spPr>
              <a:xfrm>
                <a:off x="1729406"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2" name="Google Shape;482;p39"/>
              <p:cNvSpPr/>
              <p:nvPr/>
            </p:nvSpPr>
            <p:spPr>
              <a:xfrm>
                <a:off x="1729406"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3" name="Google Shape;483;p39"/>
              <p:cNvSpPr/>
              <p:nvPr/>
            </p:nvSpPr>
            <p:spPr>
              <a:xfrm>
                <a:off x="1788813" y="21408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4" name="Google Shape;484;p39"/>
              <p:cNvSpPr/>
              <p:nvPr/>
            </p:nvSpPr>
            <p:spPr>
              <a:xfrm>
                <a:off x="1788813" y="219803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5" name="Google Shape;485;p39"/>
              <p:cNvSpPr/>
              <p:nvPr/>
            </p:nvSpPr>
            <p:spPr>
              <a:xfrm>
                <a:off x="1846020"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6" name="Google Shape;486;p39"/>
              <p:cNvSpPr/>
              <p:nvPr/>
            </p:nvSpPr>
            <p:spPr>
              <a:xfrm>
                <a:off x="1846020"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7" name="Google Shape;487;p39"/>
              <p:cNvSpPr/>
              <p:nvPr/>
            </p:nvSpPr>
            <p:spPr>
              <a:xfrm>
                <a:off x="1903227"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8" name="Google Shape;488;p39"/>
              <p:cNvSpPr/>
              <p:nvPr/>
            </p:nvSpPr>
            <p:spPr>
              <a:xfrm>
                <a:off x="1903227"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89" name="Google Shape;489;p39"/>
              <p:cNvSpPr/>
              <p:nvPr/>
            </p:nvSpPr>
            <p:spPr>
              <a:xfrm>
                <a:off x="1672199"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0" name="Google Shape;490;p39"/>
              <p:cNvSpPr/>
              <p:nvPr/>
            </p:nvSpPr>
            <p:spPr>
              <a:xfrm>
                <a:off x="1672199" y="2314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1" name="Google Shape;491;p39"/>
              <p:cNvSpPr/>
              <p:nvPr/>
            </p:nvSpPr>
            <p:spPr>
              <a:xfrm>
                <a:off x="1729406"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2" name="Google Shape;492;p39"/>
              <p:cNvSpPr/>
              <p:nvPr/>
            </p:nvSpPr>
            <p:spPr>
              <a:xfrm>
                <a:off x="1729406" y="2314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3" name="Google Shape;493;p39"/>
              <p:cNvSpPr/>
              <p:nvPr/>
            </p:nvSpPr>
            <p:spPr>
              <a:xfrm>
                <a:off x="1788813" y="2257444"/>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4" name="Google Shape;494;p39"/>
              <p:cNvSpPr/>
              <p:nvPr/>
            </p:nvSpPr>
            <p:spPr>
              <a:xfrm>
                <a:off x="1788813" y="231465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5" name="Google Shape;495;p39"/>
              <p:cNvSpPr/>
              <p:nvPr/>
            </p:nvSpPr>
            <p:spPr>
              <a:xfrm>
                <a:off x="1846020"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6" name="Google Shape;496;p39"/>
              <p:cNvSpPr/>
              <p:nvPr/>
            </p:nvSpPr>
            <p:spPr>
              <a:xfrm>
                <a:off x="1846020" y="2314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7" name="Google Shape;497;p39"/>
              <p:cNvSpPr/>
              <p:nvPr/>
            </p:nvSpPr>
            <p:spPr>
              <a:xfrm>
                <a:off x="1903227"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8" name="Google Shape;498;p39"/>
              <p:cNvSpPr/>
              <p:nvPr/>
            </p:nvSpPr>
            <p:spPr>
              <a:xfrm>
                <a:off x="1903227" y="2314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99" name="Google Shape;499;p39"/>
              <p:cNvSpPr/>
              <p:nvPr/>
            </p:nvSpPr>
            <p:spPr>
              <a:xfrm>
                <a:off x="1672199" y="23718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0" name="Google Shape;500;p39"/>
              <p:cNvSpPr/>
              <p:nvPr/>
            </p:nvSpPr>
            <p:spPr>
              <a:xfrm>
                <a:off x="1672199" y="24279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1" name="Google Shape;501;p39"/>
              <p:cNvSpPr/>
              <p:nvPr/>
            </p:nvSpPr>
            <p:spPr>
              <a:xfrm>
                <a:off x="1729406" y="23718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2" name="Google Shape;502;p39"/>
              <p:cNvSpPr/>
              <p:nvPr/>
            </p:nvSpPr>
            <p:spPr>
              <a:xfrm>
                <a:off x="1729406" y="24279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3" name="Google Shape;503;p39"/>
              <p:cNvSpPr/>
              <p:nvPr/>
            </p:nvSpPr>
            <p:spPr>
              <a:xfrm>
                <a:off x="1788813" y="237185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4" name="Google Shape;504;p39"/>
              <p:cNvSpPr/>
              <p:nvPr/>
            </p:nvSpPr>
            <p:spPr>
              <a:xfrm>
                <a:off x="1788813" y="24279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5" name="Google Shape;505;p39"/>
              <p:cNvSpPr/>
              <p:nvPr/>
            </p:nvSpPr>
            <p:spPr>
              <a:xfrm>
                <a:off x="1846020" y="23718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6" name="Google Shape;506;p39"/>
              <p:cNvSpPr/>
              <p:nvPr/>
            </p:nvSpPr>
            <p:spPr>
              <a:xfrm>
                <a:off x="1846020" y="24279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7" name="Google Shape;507;p39"/>
              <p:cNvSpPr/>
              <p:nvPr/>
            </p:nvSpPr>
            <p:spPr>
              <a:xfrm>
                <a:off x="1903227" y="23718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8" name="Google Shape;508;p39"/>
              <p:cNvSpPr/>
              <p:nvPr/>
            </p:nvSpPr>
            <p:spPr>
              <a:xfrm>
                <a:off x="1903227" y="24279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09" name="Google Shape;509;p39"/>
              <p:cNvSpPr/>
              <p:nvPr/>
            </p:nvSpPr>
            <p:spPr>
              <a:xfrm>
                <a:off x="1672199" y="24884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0" name="Google Shape;510;p39"/>
              <p:cNvSpPr/>
              <p:nvPr/>
            </p:nvSpPr>
            <p:spPr>
              <a:xfrm>
                <a:off x="1672199" y="25445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1" name="Google Shape;511;p39"/>
              <p:cNvSpPr/>
              <p:nvPr/>
            </p:nvSpPr>
            <p:spPr>
              <a:xfrm>
                <a:off x="1729406" y="24884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2" name="Google Shape;512;p39"/>
              <p:cNvSpPr/>
              <p:nvPr/>
            </p:nvSpPr>
            <p:spPr>
              <a:xfrm>
                <a:off x="1729406" y="25445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3" name="Google Shape;513;p39"/>
              <p:cNvSpPr/>
              <p:nvPr/>
            </p:nvSpPr>
            <p:spPr>
              <a:xfrm>
                <a:off x="1788813" y="248846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4" name="Google Shape;514;p39"/>
              <p:cNvSpPr/>
              <p:nvPr/>
            </p:nvSpPr>
            <p:spPr>
              <a:xfrm>
                <a:off x="1788813" y="254457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5" name="Google Shape;515;p39"/>
              <p:cNvSpPr/>
              <p:nvPr/>
            </p:nvSpPr>
            <p:spPr>
              <a:xfrm>
                <a:off x="1846020" y="24884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6" name="Google Shape;516;p39"/>
              <p:cNvSpPr/>
              <p:nvPr/>
            </p:nvSpPr>
            <p:spPr>
              <a:xfrm>
                <a:off x="1846020" y="25445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7" name="Google Shape;517;p39"/>
              <p:cNvSpPr/>
              <p:nvPr/>
            </p:nvSpPr>
            <p:spPr>
              <a:xfrm>
                <a:off x="1903227" y="24884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8" name="Google Shape;518;p39"/>
              <p:cNvSpPr/>
              <p:nvPr/>
            </p:nvSpPr>
            <p:spPr>
              <a:xfrm>
                <a:off x="1962634" y="14433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19" name="Google Shape;519;p39"/>
              <p:cNvSpPr/>
              <p:nvPr/>
            </p:nvSpPr>
            <p:spPr>
              <a:xfrm>
                <a:off x="1962634" y="15005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0" name="Google Shape;520;p39"/>
              <p:cNvSpPr/>
              <p:nvPr/>
            </p:nvSpPr>
            <p:spPr>
              <a:xfrm>
                <a:off x="1385065"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1" name="Google Shape;521;p39"/>
              <p:cNvSpPr/>
              <p:nvPr/>
            </p:nvSpPr>
            <p:spPr>
              <a:xfrm>
                <a:off x="1385065"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2" name="Google Shape;522;p39"/>
              <p:cNvSpPr/>
              <p:nvPr/>
            </p:nvSpPr>
            <p:spPr>
              <a:xfrm>
                <a:off x="1442272" y="1328943"/>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3" name="Google Shape;523;p39"/>
              <p:cNvSpPr/>
              <p:nvPr/>
            </p:nvSpPr>
            <p:spPr>
              <a:xfrm>
                <a:off x="1442272"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4" name="Google Shape;524;p39"/>
              <p:cNvSpPr/>
              <p:nvPr/>
            </p:nvSpPr>
            <p:spPr>
              <a:xfrm>
                <a:off x="1499478" y="1328943"/>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5" name="Google Shape;525;p39"/>
              <p:cNvSpPr/>
              <p:nvPr/>
            </p:nvSpPr>
            <p:spPr>
              <a:xfrm>
                <a:off x="1499478"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6" name="Google Shape;526;p39"/>
              <p:cNvSpPr/>
              <p:nvPr/>
            </p:nvSpPr>
            <p:spPr>
              <a:xfrm>
                <a:off x="1558886" y="1328943"/>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7" name="Google Shape;527;p39"/>
              <p:cNvSpPr/>
              <p:nvPr/>
            </p:nvSpPr>
            <p:spPr>
              <a:xfrm>
                <a:off x="1558886"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8" name="Google Shape;528;p39"/>
              <p:cNvSpPr/>
              <p:nvPr/>
            </p:nvSpPr>
            <p:spPr>
              <a:xfrm>
                <a:off x="1616092" y="1328943"/>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29" name="Google Shape;529;p39"/>
              <p:cNvSpPr/>
              <p:nvPr/>
            </p:nvSpPr>
            <p:spPr>
              <a:xfrm>
                <a:off x="1616092"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0" name="Google Shape;530;p39"/>
              <p:cNvSpPr/>
              <p:nvPr/>
            </p:nvSpPr>
            <p:spPr>
              <a:xfrm>
                <a:off x="1096830" y="1328943"/>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1" name="Google Shape;531;p39"/>
              <p:cNvSpPr/>
              <p:nvPr/>
            </p:nvSpPr>
            <p:spPr>
              <a:xfrm>
                <a:off x="1096830"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2" name="Google Shape;532;p39"/>
              <p:cNvSpPr/>
              <p:nvPr/>
            </p:nvSpPr>
            <p:spPr>
              <a:xfrm>
                <a:off x="1154037"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3" name="Google Shape;533;p39"/>
              <p:cNvSpPr/>
              <p:nvPr/>
            </p:nvSpPr>
            <p:spPr>
              <a:xfrm>
                <a:off x="1154037"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4" name="Google Shape;534;p39"/>
              <p:cNvSpPr/>
              <p:nvPr/>
            </p:nvSpPr>
            <p:spPr>
              <a:xfrm>
                <a:off x="1211244"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5" name="Google Shape;535;p39"/>
              <p:cNvSpPr/>
              <p:nvPr/>
            </p:nvSpPr>
            <p:spPr>
              <a:xfrm>
                <a:off x="1211244"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6" name="Google Shape;536;p39"/>
              <p:cNvSpPr/>
              <p:nvPr/>
            </p:nvSpPr>
            <p:spPr>
              <a:xfrm>
                <a:off x="1270651"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7" name="Google Shape;537;p39"/>
              <p:cNvSpPr/>
              <p:nvPr/>
            </p:nvSpPr>
            <p:spPr>
              <a:xfrm>
                <a:off x="1270651"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8" name="Google Shape;538;p39"/>
              <p:cNvSpPr/>
              <p:nvPr/>
            </p:nvSpPr>
            <p:spPr>
              <a:xfrm>
                <a:off x="1327858"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39" name="Google Shape;539;p39"/>
              <p:cNvSpPr/>
              <p:nvPr/>
            </p:nvSpPr>
            <p:spPr>
              <a:xfrm>
                <a:off x="1327858"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0" name="Google Shape;540;p39"/>
              <p:cNvSpPr/>
              <p:nvPr/>
            </p:nvSpPr>
            <p:spPr>
              <a:xfrm>
                <a:off x="920809"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1" name="Google Shape;541;p39"/>
              <p:cNvSpPr/>
              <p:nvPr/>
            </p:nvSpPr>
            <p:spPr>
              <a:xfrm>
                <a:off x="920809"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2" name="Google Shape;542;p39"/>
              <p:cNvSpPr/>
              <p:nvPr/>
            </p:nvSpPr>
            <p:spPr>
              <a:xfrm>
                <a:off x="978016"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3" name="Google Shape;543;p39"/>
              <p:cNvSpPr/>
              <p:nvPr/>
            </p:nvSpPr>
            <p:spPr>
              <a:xfrm>
                <a:off x="978016"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4" name="Google Shape;544;p39"/>
              <p:cNvSpPr/>
              <p:nvPr/>
            </p:nvSpPr>
            <p:spPr>
              <a:xfrm>
                <a:off x="1037423"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5" name="Google Shape;545;p39"/>
              <p:cNvSpPr/>
              <p:nvPr/>
            </p:nvSpPr>
            <p:spPr>
              <a:xfrm>
                <a:off x="1037423"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6" name="Google Shape;546;p39"/>
              <p:cNvSpPr/>
              <p:nvPr/>
            </p:nvSpPr>
            <p:spPr>
              <a:xfrm>
                <a:off x="632575" y="1328943"/>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7" name="Google Shape;547;p39"/>
              <p:cNvSpPr/>
              <p:nvPr/>
            </p:nvSpPr>
            <p:spPr>
              <a:xfrm>
                <a:off x="632575"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8" name="Google Shape;548;p39"/>
              <p:cNvSpPr/>
              <p:nvPr/>
            </p:nvSpPr>
            <p:spPr>
              <a:xfrm>
                <a:off x="689782" y="1328943"/>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49" name="Google Shape;549;p39"/>
              <p:cNvSpPr/>
              <p:nvPr/>
            </p:nvSpPr>
            <p:spPr>
              <a:xfrm>
                <a:off x="689782"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0" name="Google Shape;550;p39"/>
              <p:cNvSpPr/>
              <p:nvPr/>
            </p:nvSpPr>
            <p:spPr>
              <a:xfrm>
                <a:off x="746989"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1" name="Google Shape;551;p39"/>
              <p:cNvSpPr/>
              <p:nvPr/>
            </p:nvSpPr>
            <p:spPr>
              <a:xfrm>
                <a:off x="746989"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2" name="Google Shape;552;p39"/>
              <p:cNvSpPr/>
              <p:nvPr/>
            </p:nvSpPr>
            <p:spPr>
              <a:xfrm>
                <a:off x="806396" y="1328943"/>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3" name="Google Shape;553;p39"/>
              <p:cNvSpPr/>
              <p:nvPr/>
            </p:nvSpPr>
            <p:spPr>
              <a:xfrm>
                <a:off x="806396"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4" name="Google Shape;554;p39"/>
              <p:cNvSpPr/>
              <p:nvPr/>
            </p:nvSpPr>
            <p:spPr>
              <a:xfrm>
                <a:off x="863603"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5" name="Google Shape;555;p39"/>
              <p:cNvSpPr/>
              <p:nvPr/>
            </p:nvSpPr>
            <p:spPr>
              <a:xfrm>
                <a:off x="863603"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6" name="Google Shape;556;p39"/>
              <p:cNvSpPr/>
              <p:nvPr/>
            </p:nvSpPr>
            <p:spPr>
              <a:xfrm>
                <a:off x="578669" y="1328943"/>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7" name="Google Shape;557;p39"/>
              <p:cNvSpPr/>
              <p:nvPr/>
            </p:nvSpPr>
            <p:spPr>
              <a:xfrm>
                <a:off x="578669"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8" name="Google Shape;558;p39"/>
              <p:cNvSpPr/>
              <p:nvPr/>
            </p:nvSpPr>
            <p:spPr>
              <a:xfrm>
                <a:off x="1672199"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59" name="Google Shape;559;p39"/>
              <p:cNvSpPr/>
              <p:nvPr/>
            </p:nvSpPr>
            <p:spPr>
              <a:xfrm>
                <a:off x="1672199"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0" name="Google Shape;560;p39"/>
              <p:cNvSpPr/>
              <p:nvPr/>
            </p:nvSpPr>
            <p:spPr>
              <a:xfrm>
                <a:off x="1729406"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1" name="Google Shape;561;p39"/>
              <p:cNvSpPr/>
              <p:nvPr/>
            </p:nvSpPr>
            <p:spPr>
              <a:xfrm>
                <a:off x="1729406"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2" name="Google Shape;562;p39"/>
              <p:cNvSpPr/>
              <p:nvPr/>
            </p:nvSpPr>
            <p:spPr>
              <a:xfrm>
                <a:off x="1788813" y="1328943"/>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3" name="Google Shape;563;p39"/>
              <p:cNvSpPr/>
              <p:nvPr/>
            </p:nvSpPr>
            <p:spPr>
              <a:xfrm>
                <a:off x="1788813"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4" name="Google Shape;564;p39"/>
              <p:cNvSpPr/>
              <p:nvPr/>
            </p:nvSpPr>
            <p:spPr>
              <a:xfrm>
                <a:off x="1846020"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5" name="Google Shape;565;p39"/>
              <p:cNvSpPr/>
              <p:nvPr/>
            </p:nvSpPr>
            <p:spPr>
              <a:xfrm>
                <a:off x="1846020"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6" name="Google Shape;566;p39"/>
              <p:cNvSpPr/>
              <p:nvPr/>
            </p:nvSpPr>
            <p:spPr>
              <a:xfrm>
                <a:off x="1903227" y="1328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7" name="Google Shape;567;p39"/>
              <p:cNvSpPr/>
              <p:nvPr/>
            </p:nvSpPr>
            <p:spPr>
              <a:xfrm>
                <a:off x="1903227"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8" name="Google Shape;568;p39"/>
              <p:cNvSpPr/>
              <p:nvPr/>
            </p:nvSpPr>
            <p:spPr>
              <a:xfrm>
                <a:off x="1385065"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69" name="Google Shape;569;p39"/>
              <p:cNvSpPr/>
              <p:nvPr/>
            </p:nvSpPr>
            <p:spPr>
              <a:xfrm>
                <a:off x="1385065"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0" name="Google Shape;570;p39"/>
              <p:cNvSpPr/>
              <p:nvPr/>
            </p:nvSpPr>
            <p:spPr>
              <a:xfrm>
                <a:off x="1442272" y="12101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1" name="Google Shape;571;p39"/>
              <p:cNvSpPr/>
              <p:nvPr/>
            </p:nvSpPr>
            <p:spPr>
              <a:xfrm>
                <a:off x="1442272" y="12673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2" name="Google Shape;572;p39"/>
              <p:cNvSpPr/>
              <p:nvPr/>
            </p:nvSpPr>
            <p:spPr>
              <a:xfrm>
                <a:off x="1499478" y="12101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3" name="Google Shape;573;p39"/>
              <p:cNvSpPr/>
              <p:nvPr/>
            </p:nvSpPr>
            <p:spPr>
              <a:xfrm>
                <a:off x="1499478" y="12673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4" name="Google Shape;574;p39"/>
              <p:cNvSpPr/>
              <p:nvPr/>
            </p:nvSpPr>
            <p:spPr>
              <a:xfrm>
                <a:off x="1558886" y="12101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5" name="Google Shape;575;p39"/>
              <p:cNvSpPr/>
              <p:nvPr/>
            </p:nvSpPr>
            <p:spPr>
              <a:xfrm>
                <a:off x="1558886" y="12673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6" name="Google Shape;576;p39"/>
              <p:cNvSpPr/>
              <p:nvPr/>
            </p:nvSpPr>
            <p:spPr>
              <a:xfrm>
                <a:off x="1616092" y="12101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7" name="Google Shape;577;p39"/>
              <p:cNvSpPr/>
              <p:nvPr/>
            </p:nvSpPr>
            <p:spPr>
              <a:xfrm>
                <a:off x="1616092" y="12673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8" name="Google Shape;578;p39"/>
              <p:cNvSpPr/>
              <p:nvPr/>
            </p:nvSpPr>
            <p:spPr>
              <a:xfrm>
                <a:off x="1096830" y="12101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79" name="Google Shape;579;p39"/>
              <p:cNvSpPr/>
              <p:nvPr/>
            </p:nvSpPr>
            <p:spPr>
              <a:xfrm>
                <a:off x="1096830" y="12673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0" name="Google Shape;580;p39"/>
              <p:cNvSpPr/>
              <p:nvPr/>
            </p:nvSpPr>
            <p:spPr>
              <a:xfrm>
                <a:off x="1154037" y="12101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1" name="Google Shape;581;p39"/>
              <p:cNvSpPr/>
              <p:nvPr/>
            </p:nvSpPr>
            <p:spPr>
              <a:xfrm>
                <a:off x="1154037"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2" name="Google Shape;582;p39"/>
              <p:cNvSpPr/>
              <p:nvPr/>
            </p:nvSpPr>
            <p:spPr>
              <a:xfrm>
                <a:off x="1211244"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3" name="Google Shape;583;p39"/>
              <p:cNvSpPr/>
              <p:nvPr/>
            </p:nvSpPr>
            <p:spPr>
              <a:xfrm>
                <a:off x="1211244"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4" name="Google Shape;584;p39"/>
              <p:cNvSpPr/>
              <p:nvPr/>
            </p:nvSpPr>
            <p:spPr>
              <a:xfrm>
                <a:off x="1270651" y="12101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5" name="Google Shape;585;p39"/>
              <p:cNvSpPr/>
              <p:nvPr/>
            </p:nvSpPr>
            <p:spPr>
              <a:xfrm>
                <a:off x="1270651"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6" name="Google Shape;586;p39"/>
              <p:cNvSpPr/>
              <p:nvPr/>
            </p:nvSpPr>
            <p:spPr>
              <a:xfrm>
                <a:off x="1327858" y="12101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7" name="Google Shape;587;p39"/>
              <p:cNvSpPr/>
              <p:nvPr/>
            </p:nvSpPr>
            <p:spPr>
              <a:xfrm>
                <a:off x="1327858"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8" name="Google Shape;588;p39"/>
              <p:cNvSpPr/>
              <p:nvPr/>
            </p:nvSpPr>
            <p:spPr>
              <a:xfrm>
                <a:off x="920809"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89" name="Google Shape;589;p39"/>
              <p:cNvSpPr/>
              <p:nvPr/>
            </p:nvSpPr>
            <p:spPr>
              <a:xfrm>
                <a:off x="920809"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0" name="Google Shape;590;p39"/>
              <p:cNvSpPr/>
              <p:nvPr/>
            </p:nvSpPr>
            <p:spPr>
              <a:xfrm>
                <a:off x="978016"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1" name="Google Shape;591;p39"/>
              <p:cNvSpPr/>
              <p:nvPr/>
            </p:nvSpPr>
            <p:spPr>
              <a:xfrm>
                <a:off x="978016"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2" name="Google Shape;592;p39"/>
              <p:cNvSpPr/>
              <p:nvPr/>
            </p:nvSpPr>
            <p:spPr>
              <a:xfrm>
                <a:off x="1037423" y="12101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3" name="Google Shape;593;p39"/>
              <p:cNvSpPr/>
              <p:nvPr/>
            </p:nvSpPr>
            <p:spPr>
              <a:xfrm>
                <a:off x="1037423"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4" name="Google Shape;594;p39"/>
              <p:cNvSpPr/>
              <p:nvPr/>
            </p:nvSpPr>
            <p:spPr>
              <a:xfrm>
                <a:off x="632575" y="12101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5" name="Google Shape;595;p39"/>
              <p:cNvSpPr/>
              <p:nvPr/>
            </p:nvSpPr>
            <p:spPr>
              <a:xfrm>
                <a:off x="632575" y="12673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6" name="Google Shape;596;p39"/>
              <p:cNvSpPr/>
              <p:nvPr/>
            </p:nvSpPr>
            <p:spPr>
              <a:xfrm>
                <a:off x="689782" y="12101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7" name="Google Shape;597;p39"/>
              <p:cNvSpPr/>
              <p:nvPr/>
            </p:nvSpPr>
            <p:spPr>
              <a:xfrm>
                <a:off x="689782" y="12673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8" name="Google Shape;598;p39"/>
              <p:cNvSpPr/>
              <p:nvPr/>
            </p:nvSpPr>
            <p:spPr>
              <a:xfrm>
                <a:off x="746989"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599" name="Google Shape;599;p39"/>
              <p:cNvSpPr/>
              <p:nvPr/>
            </p:nvSpPr>
            <p:spPr>
              <a:xfrm>
                <a:off x="746989"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0" name="Google Shape;600;p39"/>
              <p:cNvSpPr/>
              <p:nvPr/>
            </p:nvSpPr>
            <p:spPr>
              <a:xfrm>
                <a:off x="806396" y="12101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1" name="Google Shape;601;p39"/>
              <p:cNvSpPr/>
              <p:nvPr/>
            </p:nvSpPr>
            <p:spPr>
              <a:xfrm>
                <a:off x="806396" y="12673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2" name="Google Shape;602;p39"/>
              <p:cNvSpPr/>
              <p:nvPr/>
            </p:nvSpPr>
            <p:spPr>
              <a:xfrm>
                <a:off x="863603" y="12101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3" name="Google Shape;603;p39"/>
              <p:cNvSpPr/>
              <p:nvPr/>
            </p:nvSpPr>
            <p:spPr>
              <a:xfrm>
                <a:off x="863603"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4" name="Google Shape;604;p39"/>
              <p:cNvSpPr/>
              <p:nvPr/>
            </p:nvSpPr>
            <p:spPr>
              <a:xfrm>
                <a:off x="578669" y="12673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5" name="Google Shape;605;p39"/>
              <p:cNvSpPr/>
              <p:nvPr/>
            </p:nvSpPr>
            <p:spPr>
              <a:xfrm>
                <a:off x="1672199"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6" name="Google Shape;606;p39"/>
              <p:cNvSpPr/>
              <p:nvPr/>
            </p:nvSpPr>
            <p:spPr>
              <a:xfrm>
                <a:off x="1672199"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7" name="Google Shape;607;p39"/>
              <p:cNvSpPr/>
              <p:nvPr/>
            </p:nvSpPr>
            <p:spPr>
              <a:xfrm>
                <a:off x="1729406"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8" name="Google Shape;608;p39"/>
              <p:cNvSpPr/>
              <p:nvPr/>
            </p:nvSpPr>
            <p:spPr>
              <a:xfrm>
                <a:off x="1729406" y="12673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09" name="Google Shape;609;p39"/>
              <p:cNvSpPr/>
              <p:nvPr/>
            </p:nvSpPr>
            <p:spPr>
              <a:xfrm>
                <a:off x="1788813" y="12101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0" name="Google Shape;610;p39"/>
              <p:cNvSpPr/>
              <p:nvPr/>
            </p:nvSpPr>
            <p:spPr>
              <a:xfrm>
                <a:off x="1788813" y="12673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1" name="Google Shape;611;p39"/>
              <p:cNvSpPr/>
              <p:nvPr/>
            </p:nvSpPr>
            <p:spPr>
              <a:xfrm>
                <a:off x="1846020" y="12101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2" name="Google Shape;612;p39"/>
              <p:cNvSpPr/>
              <p:nvPr/>
            </p:nvSpPr>
            <p:spPr>
              <a:xfrm>
                <a:off x="1385065" y="11551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3" name="Google Shape;613;p39"/>
              <p:cNvSpPr/>
              <p:nvPr/>
            </p:nvSpPr>
            <p:spPr>
              <a:xfrm>
                <a:off x="1442272" y="11551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4" name="Google Shape;614;p39"/>
              <p:cNvSpPr/>
              <p:nvPr/>
            </p:nvSpPr>
            <p:spPr>
              <a:xfrm>
                <a:off x="1499478" y="11551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5" name="Google Shape;615;p39"/>
              <p:cNvSpPr/>
              <p:nvPr/>
            </p:nvSpPr>
            <p:spPr>
              <a:xfrm>
                <a:off x="1558886" y="11551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6" name="Google Shape;616;p39"/>
              <p:cNvSpPr/>
              <p:nvPr/>
            </p:nvSpPr>
            <p:spPr>
              <a:xfrm>
                <a:off x="1616092" y="11551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7" name="Google Shape;617;p39"/>
              <p:cNvSpPr/>
              <p:nvPr/>
            </p:nvSpPr>
            <p:spPr>
              <a:xfrm>
                <a:off x="1096830" y="11551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8" name="Google Shape;618;p39"/>
              <p:cNvSpPr/>
              <p:nvPr/>
            </p:nvSpPr>
            <p:spPr>
              <a:xfrm>
                <a:off x="1154037" y="11551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19" name="Google Shape;619;p39"/>
              <p:cNvSpPr/>
              <p:nvPr/>
            </p:nvSpPr>
            <p:spPr>
              <a:xfrm>
                <a:off x="1211244" y="11551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0" name="Google Shape;620;p39"/>
              <p:cNvSpPr/>
              <p:nvPr/>
            </p:nvSpPr>
            <p:spPr>
              <a:xfrm>
                <a:off x="1270651" y="11551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1" name="Google Shape;621;p39"/>
              <p:cNvSpPr/>
              <p:nvPr/>
            </p:nvSpPr>
            <p:spPr>
              <a:xfrm>
                <a:off x="1327858" y="11551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2" name="Google Shape;622;p39"/>
              <p:cNvSpPr/>
              <p:nvPr/>
            </p:nvSpPr>
            <p:spPr>
              <a:xfrm>
                <a:off x="920809" y="11551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3" name="Google Shape;623;p39"/>
              <p:cNvSpPr/>
              <p:nvPr/>
            </p:nvSpPr>
            <p:spPr>
              <a:xfrm>
                <a:off x="978016" y="11551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4" name="Google Shape;624;p39"/>
              <p:cNvSpPr/>
              <p:nvPr/>
            </p:nvSpPr>
            <p:spPr>
              <a:xfrm>
                <a:off x="1037423" y="11551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5" name="Google Shape;625;p39"/>
              <p:cNvSpPr/>
              <p:nvPr/>
            </p:nvSpPr>
            <p:spPr>
              <a:xfrm>
                <a:off x="632575" y="11551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6" name="Google Shape;626;p39"/>
              <p:cNvSpPr/>
              <p:nvPr/>
            </p:nvSpPr>
            <p:spPr>
              <a:xfrm>
                <a:off x="689782" y="11551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7" name="Google Shape;627;p39"/>
              <p:cNvSpPr/>
              <p:nvPr/>
            </p:nvSpPr>
            <p:spPr>
              <a:xfrm>
                <a:off x="746989" y="11551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8" name="Google Shape;628;p39"/>
              <p:cNvSpPr/>
              <p:nvPr/>
            </p:nvSpPr>
            <p:spPr>
              <a:xfrm>
                <a:off x="806396" y="11551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29" name="Google Shape;629;p39"/>
              <p:cNvSpPr/>
              <p:nvPr/>
            </p:nvSpPr>
            <p:spPr>
              <a:xfrm>
                <a:off x="863603" y="11551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0" name="Google Shape;630;p39"/>
              <p:cNvSpPr/>
              <p:nvPr/>
            </p:nvSpPr>
            <p:spPr>
              <a:xfrm>
                <a:off x="402648"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1" name="Google Shape;631;p39"/>
              <p:cNvSpPr/>
              <p:nvPr/>
            </p:nvSpPr>
            <p:spPr>
              <a:xfrm>
                <a:off x="458754" y="-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2" name="Google Shape;632;p39"/>
              <p:cNvSpPr/>
              <p:nvPr/>
            </p:nvSpPr>
            <p:spPr>
              <a:xfrm>
                <a:off x="515961"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3" name="Google Shape;633;p39"/>
              <p:cNvSpPr/>
              <p:nvPr/>
            </p:nvSpPr>
            <p:spPr>
              <a:xfrm>
                <a:off x="225526"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4" name="Google Shape;634;p39"/>
              <p:cNvSpPr/>
              <p:nvPr/>
            </p:nvSpPr>
            <p:spPr>
              <a:xfrm>
                <a:off x="282733"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5" name="Google Shape;635;p39"/>
              <p:cNvSpPr/>
              <p:nvPr/>
            </p:nvSpPr>
            <p:spPr>
              <a:xfrm>
                <a:off x="342140" y="-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6" name="Google Shape;636;p39"/>
              <p:cNvSpPr/>
              <p:nvPr/>
            </p:nvSpPr>
            <p:spPr>
              <a:xfrm>
                <a:off x="51706"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7" name="Google Shape;637;p39"/>
              <p:cNvSpPr/>
              <p:nvPr/>
            </p:nvSpPr>
            <p:spPr>
              <a:xfrm>
                <a:off x="112213"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8" name="Google Shape;638;p39"/>
              <p:cNvSpPr/>
              <p:nvPr/>
            </p:nvSpPr>
            <p:spPr>
              <a:xfrm>
                <a:off x="169420"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39" name="Google Shape;639;p39"/>
              <p:cNvSpPr/>
              <p:nvPr/>
            </p:nvSpPr>
            <p:spPr>
              <a:xfrm>
                <a:off x="290434" y="594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0" name="Google Shape;640;p39"/>
              <p:cNvSpPr/>
              <p:nvPr/>
            </p:nvSpPr>
            <p:spPr>
              <a:xfrm>
                <a:off x="347641" y="594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1" name="Google Shape;641;p39"/>
              <p:cNvSpPr/>
              <p:nvPr/>
            </p:nvSpPr>
            <p:spPr>
              <a:xfrm>
                <a:off x="114413" y="594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2" name="Google Shape;642;p39"/>
              <p:cNvSpPr/>
              <p:nvPr/>
            </p:nvSpPr>
            <p:spPr>
              <a:xfrm>
                <a:off x="171620" y="594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3" name="Google Shape;643;p39"/>
              <p:cNvSpPr/>
              <p:nvPr/>
            </p:nvSpPr>
            <p:spPr>
              <a:xfrm>
                <a:off x="231027" y="594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4" name="Google Shape;644;p39"/>
              <p:cNvSpPr/>
              <p:nvPr/>
            </p:nvSpPr>
            <p:spPr>
              <a:xfrm>
                <a:off x="0" y="594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5" name="Google Shape;645;p39"/>
              <p:cNvSpPr/>
              <p:nvPr/>
            </p:nvSpPr>
            <p:spPr>
              <a:xfrm>
                <a:off x="57206" y="594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6" name="Google Shape;646;p39"/>
              <p:cNvSpPr/>
              <p:nvPr/>
            </p:nvSpPr>
            <p:spPr>
              <a:xfrm>
                <a:off x="114413" y="1188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7" name="Google Shape;647;p39"/>
              <p:cNvSpPr/>
              <p:nvPr/>
            </p:nvSpPr>
            <p:spPr>
              <a:xfrm>
                <a:off x="171620" y="1188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8" name="Google Shape;648;p39"/>
              <p:cNvSpPr/>
              <p:nvPr/>
            </p:nvSpPr>
            <p:spPr>
              <a:xfrm>
                <a:off x="0" y="1188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49" name="Google Shape;649;p39"/>
              <p:cNvSpPr/>
              <p:nvPr/>
            </p:nvSpPr>
            <p:spPr>
              <a:xfrm>
                <a:off x="57206" y="1188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0" name="Google Shape;650;p39"/>
              <p:cNvSpPr/>
              <p:nvPr/>
            </p:nvSpPr>
            <p:spPr>
              <a:xfrm>
                <a:off x="114413" y="172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1" name="Google Shape;651;p39"/>
              <p:cNvSpPr/>
              <p:nvPr/>
            </p:nvSpPr>
            <p:spPr>
              <a:xfrm>
                <a:off x="0" y="1727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2" name="Google Shape;652;p39"/>
              <p:cNvSpPr/>
              <p:nvPr/>
            </p:nvSpPr>
            <p:spPr>
              <a:xfrm>
                <a:off x="57206" y="172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653" name="Google Shape;653;p39"/>
            <p:cNvGrpSpPr/>
            <p:nvPr/>
          </p:nvGrpSpPr>
          <p:grpSpPr>
            <a:xfrm>
              <a:off x="2077047" y="-1"/>
              <a:ext cx="2239869" cy="1598475"/>
              <a:chOff x="0" y="0"/>
              <a:chExt cx="2239867" cy="1598473"/>
            </a:xfrm>
          </p:grpSpPr>
          <p:sp>
            <p:nvSpPr>
              <p:cNvPr id="654" name="Google Shape;654;p39"/>
              <p:cNvSpPr/>
              <p:nvPr/>
            </p:nvSpPr>
            <p:spPr>
              <a:xfrm>
                <a:off x="409248"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5" name="Google Shape;655;p39"/>
              <p:cNvSpPr/>
              <p:nvPr/>
            </p:nvSpPr>
            <p:spPr>
              <a:xfrm>
                <a:off x="754690"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6" name="Google Shape;656;p39"/>
              <p:cNvSpPr/>
              <p:nvPr/>
            </p:nvSpPr>
            <p:spPr>
              <a:xfrm>
                <a:off x="754690" y="233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7" name="Google Shape;657;p39"/>
              <p:cNvSpPr/>
              <p:nvPr/>
            </p:nvSpPr>
            <p:spPr>
              <a:xfrm>
                <a:off x="810796"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8" name="Google Shape;658;p39"/>
              <p:cNvSpPr/>
              <p:nvPr/>
            </p:nvSpPr>
            <p:spPr>
              <a:xfrm>
                <a:off x="810796" y="2332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59" name="Google Shape;659;p39"/>
              <p:cNvSpPr/>
              <p:nvPr/>
            </p:nvSpPr>
            <p:spPr>
              <a:xfrm>
                <a:off x="868003"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0" name="Google Shape;660;p39"/>
              <p:cNvSpPr/>
              <p:nvPr/>
            </p:nvSpPr>
            <p:spPr>
              <a:xfrm>
                <a:off x="868003"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1" name="Google Shape;661;p39"/>
              <p:cNvSpPr/>
              <p:nvPr/>
            </p:nvSpPr>
            <p:spPr>
              <a:xfrm>
                <a:off x="928510"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2" name="Google Shape;662;p39"/>
              <p:cNvSpPr/>
              <p:nvPr/>
            </p:nvSpPr>
            <p:spPr>
              <a:xfrm>
                <a:off x="928510" y="233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3" name="Google Shape;663;p39"/>
              <p:cNvSpPr/>
              <p:nvPr/>
            </p:nvSpPr>
            <p:spPr>
              <a:xfrm>
                <a:off x="984617"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4" name="Google Shape;664;p39"/>
              <p:cNvSpPr/>
              <p:nvPr/>
            </p:nvSpPr>
            <p:spPr>
              <a:xfrm>
                <a:off x="577569"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5" name="Google Shape;665;p39"/>
              <p:cNvSpPr/>
              <p:nvPr/>
            </p:nvSpPr>
            <p:spPr>
              <a:xfrm>
                <a:off x="577569"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6" name="Google Shape;666;p39"/>
              <p:cNvSpPr/>
              <p:nvPr/>
            </p:nvSpPr>
            <p:spPr>
              <a:xfrm>
                <a:off x="634775"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7" name="Google Shape;667;p39"/>
              <p:cNvSpPr/>
              <p:nvPr/>
            </p:nvSpPr>
            <p:spPr>
              <a:xfrm>
                <a:off x="634775"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8" name="Google Shape;668;p39"/>
              <p:cNvSpPr/>
              <p:nvPr/>
            </p:nvSpPr>
            <p:spPr>
              <a:xfrm>
                <a:off x="694182"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69" name="Google Shape;669;p39"/>
              <p:cNvSpPr/>
              <p:nvPr/>
            </p:nvSpPr>
            <p:spPr>
              <a:xfrm>
                <a:off x="694182" y="2332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0" name="Google Shape;670;p39"/>
              <p:cNvSpPr/>
              <p:nvPr/>
            </p:nvSpPr>
            <p:spPr>
              <a:xfrm>
                <a:off x="403748"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1" name="Google Shape;671;p39"/>
              <p:cNvSpPr/>
              <p:nvPr/>
            </p:nvSpPr>
            <p:spPr>
              <a:xfrm>
                <a:off x="403748"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2" name="Google Shape;672;p39"/>
              <p:cNvSpPr/>
              <p:nvPr/>
            </p:nvSpPr>
            <p:spPr>
              <a:xfrm>
                <a:off x="464255"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3" name="Google Shape;673;p39"/>
              <p:cNvSpPr/>
              <p:nvPr/>
            </p:nvSpPr>
            <p:spPr>
              <a:xfrm>
                <a:off x="464255" y="233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4" name="Google Shape;674;p39"/>
              <p:cNvSpPr/>
              <p:nvPr/>
            </p:nvSpPr>
            <p:spPr>
              <a:xfrm>
                <a:off x="521462"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5" name="Google Shape;675;p39"/>
              <p:cNvSpPr/>
              <p:nvPr/>
            </p:nvSpPr>
            <p:spPr>
              <a:xfrm>
                <a:off x="521462" y="233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6" name="Google Shape;676;p39"/>
              <p:cNvSpPr/>
              <p:nvPr/>
            </p:nvSpPr>
            <p:spPr>
              <a:xfrm>
                <a:off x="1041824"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7" name="Google Shape;677;p39"/>
              <p:cNvSpPr/>
              <p:nvPr/>
            </p:nvSpPr>
            <p:spPr>
              <a:xfrm>
                <a:off x="1041824"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8" name="Google Shape;678;p39"/>
              <p:cNvSpPr/>
              <p:nvPr/>
            </p:nvSpPr>
            <p:spPr>
              <a:xfrm>
                <a:off x="754690"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79" name="Google Shape;679;p39"/>
              <p:cNvSpPr/>
              <p:nvPr/>
            </p:nvSpPr>
            <p:spPr>
              <a:xfrm>
                <a:off x="754690"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0" name="Google Shape;680;p39"/>
              <p:cNvSpPr/>
              <p:nvPr/>
            </p:nvSpPr>
            <p:spPr>
              <a:xfrm>
                <a:off x="810796" y="572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1" name="Google Shape;681;p39"/>
              <p:cNvSpPr/>
              <p:nvPr/>
            </p:nvSpPr>
            <p:spPr>
              <a:xfrm>
                <a:off x="810796" y="1133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2" name="Google Shape;682;p39"/>
              <p:cNvSpPr/>
              <p:nvPr/>
            </p:nvSpPr>
            <p:spPr>
              <a:xfrm>
                <a:off x="868003"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3" name="Google Shape;683;p39"/>
              <p:cNvSpPr/>
              <p:nvPr/>
            </p:nvSpPr>
            <p:spPr>
              <a:xfrm>
                <a:off x="868003"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4" name="Google Shape;684;p39"/>
              <p:cNvSpPr/>
              <p:nvPr/>
            </p:nvSpPr>
            <p:spPr>
              <a:xfrm>
                <a:off x="928510"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5" name="Google Shape;685;p39"/>
              <p:cNvSpPr/>
              <p:nvPr/>
            </p:nvSpPr>
            <p:spPr>
              <a:xfrm>
                <a:off x="928510"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6" name="Google Shape;686;p39"/>
              <p:cNvSpPr/>
              <p:nvPr/>
            </p:nvSpPr>
            <p:spPr>
              <a:xfrm>
                <a:off x="984617" y="572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7" name="Google Shape;687;p39"/>
              <p:cNvSpPr/>
              <p:nvPr/>
            </p:nvSpPr>
            <p:spPr>
              <a:xfrm>
                <a:off x="984617" y="1133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8" name="Google Shape;688;p39"/>
              <p:cNvSpPr/>
              <p:nvPr/>
            </p:nvSpPr>
            <p:spPr>
              <a:xfrm>
                <a:off x="577569"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89" name="Google Shape;689;p39"/>
              <p:cNvSpPr/>
              <p:nvPr/>
            </p:nvSpPr>
            <p:spPr>
              <a:xfrm>
                <a:off x="577569"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0" name="Google Shape;690;p39"/>
              <p:cNvSpPr/>
              <p:nvPr/>
            </p:nvSpPr>
            <p:spPr>
              <a:xfrm>
                <a:off x="634775"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1" name="Google Shape;691;p39"/>
              <p:cNvSpPr/>
              <p:nvPr/>
            </p:nvSpPr>
            <p:spPr>
              <a:xfrm>
                <a:off x="634775"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2" name="Google Shape;692;p39"/>
              <p:cNvSpPr/>
              <p:nvPr/>
            </p:nvSpPr>
            <p:spPr>
              <a:xfrm>
                <a:off x="694182" y="572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3" name="Google Shape;693;p39"/>
              <p:cNvSpPr/>
              <p:nvPr/>
            </p:nvSpPr>
            <p:spPr>
              <a:xfrm>
                <a:off x="694182" y="1133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4" name="Google Shape;694;p39"/>
              <p:cNvSpPr/>
              <p:nvPr/>
            </p:nvSpPr>
            <p:spPr>
              <a:xfrm>
                <a:off x="290434"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5" name="Google Shape;695;p39"/>
              <p:cNvSpPr/>
              <p:nvPr/>
            </p:nvSpPr>
            <p:spPr>
              <a:xfrm>
                <a:off x="178221" y="572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6" name="Google Shape;696;p39"/>
              <p:cNvSpPr/>
              <p:nvPr/>
            </p:nvSpPr>
            <p:spPr>
              <a:xfrm>
                <a:off x="290434"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7" name="Google Shape;697;p39"/>
              <p:cNvSpPr/>
              <p:nvPr/>
            </p:nvSpPr>
            <p:spPr>
              <a:xfrm>
                <a:off x="347641"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8" name="Google Shape;698;p39"/>
              <p:cNvSpPr/>
              <p:nvPr/>
            </p:nvSpPr>
            <p:spPr>
              <a:xfrm>
                <a:off x="347641"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699" name="Google Shape;699;p39"/>
              <p:cNvSpPr/>
              <p:nvPr/>
            </p:nvSpPr>
            <p:spPr>
              <a:xfrm>
                <a:off x="403748"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0" name="Google Shape;700;p39"/>
              <p:cNvSpPr/>
              <p:nvPr/>
            </p:nvSpPr>
            <p:spPr>
              <a:xfrm>
                <a:off x="403748"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1" name="Google Shape;701;p39"/>
              <p:cNvSpPr/>
              <p:nvPr/>
            </p:nvSpPr>
            <p:spPr>
              <a:xfrm>
                <a:off x="464255"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2" name="Google Shape;702;p39"/>
              <p:cNvSpPr/>
              <p:nvPr/>
            </p:nvSpPr>
            <p:spPr>
              <a:xfrm>
                <a:off x="464255"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3" name="Google Shape;703;p39"/>
              <p:cNvSpPr/>
              <p:nvPr/>
            </p:nvSpPr>
            <p:spPr>
              <a:xfrm>
                <a:off x="521462"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4" name="Google Shape;704;p39"/>
              <p:cNvSpPr/>
              <p:nvPr/>
            </p:nvSpPr>
            <p:spPr>
              <a:xfrm>
                <a:off x="521462" y="113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5" name="Google Shape;705;p39"/>
              <p:cNvSpPr/>
              <p:nvPr/>
            </p:nvSpPr>
            <p:spPr>
              <a:xfrm>
                <a:off x="235428" y="1133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6" name="Google Shape;706;p39"/>
              <p:cNvSpPr/>
              <p:nvPr/>
            </p:nvSpPr>
            <p:spPr>
              <a:xfrm>
                <a:off x="1041824"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7" name="Google Shape;707;p39"/>
              <p:cNvSpPr/>
              <p:nvPr/>
            </p:nvSpPr>
            <p:spPr>
              <a:xfrm>
                <a:off x="754690"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8" name="Google Shape;708;p39"/>
              <p:cNvSpPr/>
              <p:nvPr/>
            </p:nvSpPr>
            <p:spPr>
              <a:xfrm>
                <a:off x="810796"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09" name="Google Shape;709;p39"/>
              <p:cNvSpPr/>
              <p:nvPr/>
            </p:nvSpPr>
            <p:spPr>
              <a:xfrm>
                <a:off x="868003"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0" name="Google Shape;710;p39"/>
              <p:cNvSpPr/>
              <p:nvPr/>
            </p:nvSpPr>
            <p:spPr>
              <a:xfrm>
                <a:off x="928510"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1" name="Google Shape;711;p39"/>
              <p:cNvSpPr/>
              <p:nvPr/>
            </p:nvSpPr>
            <p:spPr>
              <a:xfrm>
                <a:off x="984617"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2" name="Google Shape;712;p39"/>
              <p:cNvSpPr/>
              <p:nvPr/>
            </p:nvSpPr>
            <p:spPr>
              <a:xfrm>
                <a:off x="290434"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3" name="Google Shape;713;p39"/>
              <p:cNvSpPr/>
              <p:nvPr/>
            </p:nvSpPr>
            <p:spPr>
              <a:xfrm>
                <a:off x="231027" y="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4" name="Google Shape;714;p39"/>
              <p:cNvSpPr/>
              <p:nvPr/>
            </p:nvSpPr>
            <p:spPr>
              <a:xfrm>
                <a:off x="347641"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5" name="Google Shape;715;p39"/>
              <p:cNvSpPr/>
              <p:nvPr/>
            </p:nvSpPr>
            <p:spPr>
              <a:xfrm>
                <a:off x="116613"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6" name="Google Shape;716;p39"/>
              <p:cNvSpPr/>
              <p:nvPr/>
            </p:nvSpPr>
            <p:spPr>
              <a:xfrm>
                <a:off x="5500"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7" name="Google Shape;717;p39"/>
              <p:cNvSpPr/>
              <p:nvPr/>
            </p:nvSpPr>
            <p:spPr>
              <a:xfrm>
                <a:off x="61607"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8" name="Google Shape;718;p39"/>
              <p:cNvSpPr/>
              <p:nvPr/>
            </p:nvSpPr>
            <p:spPr>
              <a:xfrm>
                <a:off x="173820" y="1133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19" name="Google Shape;719;p39"/>
              <p:cNvSpPr/>
              <p:nvPr/>
            </p:nvSpPr>
            <p:spPr>
              <a:xfrm>
                <a:off x="0" y="113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0" name="Google Shape;720;p39"/>
              <p:cNvSpPr/>
              <p:nvPr/>
            </p:nvSpPr>
            <p:spPr>
              <a:xfrm>
                <a:off x="116613"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1" name="Google Shape;721;p39"/>
              <p:cNvSpPr/>
              <p:nvPr/>
            </p:nvSpPr>
            <p:spPr>
              <a:xfrm>
                <a:off x="173820" y="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2" name="Google Shape;722;p39"/>
              <p:cNvSpPr/>
              <p:nvPr/>
            </p:nvSpPr>
            <p:spPr>
              <a:xfrm>
                <a:off x="2024241" y="14455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3" name="Google Shape;723;p39"/>
              <p:cNvSpPr/>
              <p:nvPr/>
            </p:nvSpPr>
            <p:spPr>
              <a:xfrm>
                <a:off x="2081448" y="14455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4" name="Google Shape;724;p39"/>
              <p:cNvSpPr/>
              <p:nvPr/>
            </p:nvSpPr>
            <p:spPr>
              <a:xfrm>
                <a:off x="2140855" y="144555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5" name="Google Shape;725;p39"/>
              <p:cNvSpPr/>
              <p:nvPr/>
            </p:nvSpPr>
            <p:spPr>
              <a:xfrm>
                <a:off x="1737107"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6" name="Google Shape;726;p39"/>
              <p:cNvSpPr/>
              <p:nvPr/>
            </p:nvSpPr>
            <p:spPr>
              <a:xfrm>
                <a:off x="1794314"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7" name="Google Shape;727;p39"/>
              <p:cNvSpPr/>
              <p:nvPr/>
            </p:nvSpPr>
            <p:spPr>
              <a:xfrm>
                <a:off x="1851521"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8" name="Google Shape;728;p39"/>
              <p:cNvSpPr/>
              <p:nvPr/>
            </p:nvSpPr>
            <p:spPr>
              <a:xfrm>
                <a:off x="1910928"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29" name="Google Shape;729;p39"/>
              <p:cNvSpPr/>
              <p:nvPr/>
            </p:nvSpPr>
            <p:spPr>
              <a:xfrm>
                <a:off x="1968135" y="13861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0" name="Google Shape;730;p39"/>
              <p:cNvSpPr/>
              <p:nvPr/>
            </p:nvSpPr>
            <p:spPr>
              <a:xfrm>
                <a:off x="1448873"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1" name="Google Shape;731;p39"/>
              <p:cNvSpPr/>
              <p:nvPr/>
            </p:nvSpPr>
            <p:spPr>
              <a:xfrm>
                <a:off x="1506079"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2" name="Google Shape;732;p39"/>
              <p:cNvSpPr/>
              <p:nvPr/>
            </p:nvSpPr>
            <p:spPr>
              <a:xfrm>
                <a:off x="1563286"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3" name="Google Shape;733;p39"/>
              <p:cNvSpPr/>
              <p:nvPr/>
            </p:nvSpPr>
            <p:spPr>
              <a:xfrm>
                <a:off x="1622693"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4" name="Google Shape;734;p39"/>
              <p:cNvSpPr/>
              <p:nvPr/>
            </p:nvSpPr>
            <p:spPr>
              <a:xfrm>
                <a:off x="1679900"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5" name="Google Shape;735;p39"/>
              <p:cNvSpPr/>
              <p:nvPr/>
            </p:nvSpPr>
            <p:spPr>
              <a:xfrm>
                <a:off x="1272852"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6" name="Google Shape;736;p39"/>
              <p:cNvSpPr/>
              <p:nvPr/>
            </p:nvSpPr>
            <p:spPr>
              <a:xfrm>
                <a:off x="1330058"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7" name="Google Shape;737;p39"/>
              <p:cNvSpPr/>
              <p:nvPr/>
            </p:nvSpPr>
            <p:spPr>
              <a:xfrm>
                <a:off x="1389465"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8" name="Google Shape;738;p39"/>
              <p:cNvSpPr/>
              <p:nvPr/>
            </p:nvSpPr>
            <p:spPr>
              <a:xfrm>
                <a:off x="1099031"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39" name="Google Shape;739;p39"/>
              <p:cNvSpPr/>
              <p:nvPr/>
            </p:nvSpPr>
            <p:spPr>
              <a:xfrm>
                <a:off x="1158438"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0" name="Google Shape;740;p39"/>
              <p:cNvSpPr/>
              <p:nvPr/>
            </p:nvSpPr>
            <p:spPr>
              <a:xfrm>
                <a:off x="1215645" y="13861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1" name="Google Shape;741;p39"/>
              <p:cNvSpPr/>
              <p:nvPr/>
            </p:nvSpPr>
            <p:spPr>
              <a:xfrm>
                <a:off x="1448873" y="1332244"/>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2" name="Google Shape;742;p39"/>
              <p:cNvSpPr/>
              <p:nvPr/>
            </p:nvSpPr>
            <p:spPr>
              <a:xfrm>
                <a:off x="1506079"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3" name="Google Shape;743;p39"/>
              <p:cNvSpPr/>
              <p:nvPr/>
            </p:nvSpPr>
            <p:spPr>
              <a:xfrm>
                <a:off x="1563286" y="13322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4" name="Google Shape;744;p39"/>
              <p:cNvSpPr/>
              <p:nvPr/>
            </p:nvSpPr>
            <p:spPr>
              <a:xfrm>
                <a:off x="1622693"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5" name="Google Shape;745;p39"/>
              <p:cNvSpPr/>
              <p:nvPr/>
            </p:nvSpPr>
            <p:spPr>
              <a:xfrm>
                <a:off x="1679900"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6" name="Google Shape;746;p39"/>
              <p:cNvSpPr/>
              <p:nvPr/>
            </p:nvSpPr>
            <p:spPr>
              <a:xfrm>
                <a:off x="1272852" y="13322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7" name="Google Shape;747;p39"/>
              <p:cNvSpPr/>
              <p:nvPr/>
            </p:nvSpPr>
            <p:spPr>
              <a:xfrm>
                <a:off x="1330058" y="13322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8" name="Google Shape;748;p39"/>
              <p:cNvSpPr/>
              <p:nvPr/>
            </p:nvSpPr>
            <p:spPr>
              <a:xfrm>
                <a:off x="1389465"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49" name="Google Shape;749;p39"/>
              <p:cNvSpPr/>
              <p:nvPr/>
            </p:nvSpPr>
            <p:spPr>
              <a:xfrm>
                <a:off x="1099031" y="13322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0" name="Google Shape;750;p39"/>
              <p:cNvSpPr/>
              <p:nvPr/>
            </p:nvSpPr>
            <p:spPr>
              <a:xfrm>
                <a:off x="1158438" y="1332244"/>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1" name="Google Shape;751;p39"/>
              <p:cNvSpPr/>
              <p:nvPr/>
            </p:nvSpPr>
            <p:spPr>
              <a:xfrm>
                <a:off x="1215645"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2" name="Google Shape;752;p39"/>
              <p:cNvSpPr/>
              <p:nvPr/>
            </p:nvSpPr>
            <p:spPr>
              <a:xfrm>
                <a:off x="1448873" y="12695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3" name="Google Shape;753;p39"/>
              <p:cNvSpPr/>
              <p:nvPr/>
            </p:nvSpPr>
            <p:spPr>
              <a:xfrm>
                <a:off x="1506079" y="12695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4" name="Google Shape;754;p39"/>
              <p:cNvSpPr/>
              <p:nvPr/>
            </p:nvSpPr>
            <p:spPr>
              <a:xfrm>
                <a:off x="1563286" y="1269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5" name="Google Shape;755;p39"/>
              <p:cNvSpPr/>
              <p:nvPr/>
            </p:nvSpPr>
            <p:spPr>
              <a:xfrm>
                <a:off x="1272852" y="1269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6" name="Google Shape;756;p39"/>
              <p:cNvSpPr/>
              <p:nvPr/>
            </p:nvSpPr>
            <p:spPr>
              <a:xfrm>
                <a:off x="1330058" y="1269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7" name="Google Shape;757;p39"/>
              <p:cNvSpPr/>
              <p:nvPr/>
            </p:nvSpPr>
            <p:spPr>
              <a:xfrm>
                <a:off x="1389465" y="12695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8" name="Google Shape;758;p39"/>
              <p:cNvSpPr/>
              <p:nvPr/>
            </p:nvSpPr>
            <p:spPr>
              <a:xfrm>
                <a:off x="1448873" y="12156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59" name="Google Shape;759;p39"/>
              <p:cNvSpPr/>
              <p:nvPr/>
            </p:nvSpPr>
            <p:spPr>
              <a:xfrm>
                <a:off x="1506079" y="12156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0" name="Google Shape;760;p39"/>
              <p:cNvSpPr/>
              <p:nvPr/>
            </p:nvSpPr>
            <p:spPr>
              <a:xfrm>
                <a:off x="1563286" y="12156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1" name="Google Shape;761;p39"/>
              <p:cNvSpPr/>
              <p:nvPr/>
            </p:nvSpPr>
            <p:spPr>
              <a:xfrm>
                <a:off x="1330058" y="12156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2" name="Google Shape;762;p39"/>
              <p:cNvSpPr/>
              <p:nvPr/>
            </p:nvSpPr>
            <p:spPr>
              <a:xfrm>
                <a:off x="1330058" y="1099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3" name="Google Shape;763;p39"/>
              <p:cNvSpPr/>
              <p:nvPr/>
            </p:nvSpPr>
            <p:spPr>
              <a:xfrm>
                <a:off x="1389465" y="12156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4" name="Google Shape;764;p39"/>
              <p:cNvSpPr/>
              <p:nvPr/>
            </p:nvSpPr>
            <p:spPr>
              <a:xfrm>
                <a:off x="1158438" y="12695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5" name="Google Shape;765;p39"/>
              <p:cNvSpPr/>
              <p:nvPr/>
            </p:nvSpPr>
            <p:spPr>
              <a:xfrm>
                <a:off x="1215645" y="12695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6" name="Google Shape;766;p39"/>
              <p:cNvSpPr/>
              <p:nvPr/>
            </p:nvSpPr>
            <p:spPr>
              <a:xfrm>
                <a:off x="1272852"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7" name="Google Shape;767;p39"/>
              <p:cNvSpPr/>
              <p:nvPr/>
            </p:nvSpPr>
            <p:spPr>
              <a:xfrm>
                <a:off x="1158438" y="1152924"/>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8" name="Google Shape;768;p39"/>
              <p:cNvSpPr/>
              <p:nvPr/>
            </p:nvSpPr>
            <p:spPr>
              <a:xfrm>
                <a:off x="1215645" y="115292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69" name="Google Shape;769;p39"/>
              <p:cNvSpPr/>
              <p:nvPr/>
            </p:nvSpPr>
            <p:spPr>
              <a:xfrm>
                <a:off x="1272852" y="1101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0" name="Google Shape;770;p39"/>
              <p:cNvSpPr/>
              <p:nvPr/>
            </p:nvSpPr>
            <p:spPr>
              <a:xfrm>
                <a:off x="1158438" y="11012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1" name="Google Shape;771;p39"/>
              <p:cNvSpPr/>
              <p:nvPr/>
            </p:nvSpPr>
            <p:spPr>
              <a:xfrm>
                <a:off x="1104531" y="1101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2" name="Google Shape;772;p39"/>
              <p:cNvSpPr/>
              <p:nvPr/>
            </p:nvSpPr>
            <p:spPr>
              <a:xfrm>
                <a:off x="1215645" y="11012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3" name="Google Shape;773;p39"/>
              <p:cNvSpPr/>
              <p:nvPr/>
            </p:nvSpPr>
            <p:spPr>
              <a:xfrm>
                <a:off x="1330058" y="1036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4" name="Google Shape;774;p39"/>
              <p:cNvSpPr/>
              <p:nvPr/>
            </p:nvSpPr>
            <p:spPr>
              <a:xfrm>
                <a:off x="1389465" y="10363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5" name="Google Shape;775;p39"/>
              <p:cNvSpPr/>
              <p:nvPr/>
            </p:nvSpPr>
            <p:spPr>
              <a:xfrm>
                <a:off x="1330058" y="9824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6" name="Google Shape;776;p39"/>
              <p:cNvSpPr/>
              <p:nvPr/>
            </p:nvSpPr>
            <p:spPr>
              <a:xfrm>
                <a:off x="1389465" y="9824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7" name="Google Shape;777;p39"/>
              <p:cNvSpPr/>
              <p:nvPr/>
            </p:nvSpPr>
            <p:spPr>
              <a:xfrm>
                <a:off x="1444472" y="98240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8" name="Google Shape;778;p39"/>
              <p:cNvSpPr/>
              <p:nvPr/>
            </p:nvSpPr>
            <p:spPr>
              <a:xfrm>
                <a:off x="1500579" y="9824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79" name="Google Shape;779;p39"/>
              <p:cNvSpPr/>
              <p:nvPr/>
            </p:nvSpPr>
            <p:spPr>
              <a:xfrm>
                <a:off x="1330058"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0" name="Google Shape;780;p39"/>
              <p:cNvSpPr/>
              <p:nvPr/>
            </p:nvSpPr>
            <p:spPr>
              <a:xfrm>
                <a:off x="1389465"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1" name="Google Shape;781;p39"/>
              <p:cNvSpPr/>
              <p:nvPr/>
            </p:nvSpPr>
            <p:spPr>
              <a:xfrm>
                <a:off x="1444472" y="92520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2" name="Google Shape;782;p39"/>
              <p:cNvSpPr/>
              <p:nvPr/>
            </p:nvSpPr>
            <p:spPr>
              <a:xfrm>
                <a:off x="1500579"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3" name="Google Shape;783;p39"/>
              <p:cNvSpPr/>
              <p:nvPr/>
            </p:nvSpPr>
            <p:spPr>
              <a:xfrm>
                <a:off x="1330058" y="8701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4" name="Google Shape;784;p39"/>
              <p:cNvSpPr/>
              <p:nvPr/>
            </p:nvSpPr>
            <p:spPr>
              <a:xfrm>
                <a:off x="1272852" y="87019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5" name="Google Shape;785;p39"/>
              <p:cNvSpPr/>
              <p:nvPr/>
            </p:nvSpPr>
            <p:spPr>
              <a:xfrm>
                <a:off x="1215645" y="6941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6" name="Google Shape;786;p39"/>
              <p:cNvSpPr/>
              <p:nvPr/>
            </p:nvSpPr>
            <p:spPr>
              <a:xfrm>
                <a:off x="1158438" y="69417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7" name="Google Shape;787;p39"/>
              <p:cNvSpPr/>
              <p:nvPr/>
            </p:nvSpPr>
            <p:spPr>
              <a:xfrm>
                <a:off x="1045124"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8" name="Google Shape;788;p39"/>
              <p:cNvSpPr/>
              <p:nvPr/>
            </p:nvSpPr>
            <p:spPr>
              <a:xfrm>
                <a:off x="984617"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89" name="Google Shape;789;p39"/>
              <p:cNvSpPr/>
              <p:nvPr/>
            </p:nvSpPr>
            <p:spPr>
              <a:xfrm>
                <a:off x="932911" y="40704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0" name="Google Shape;790;p39"/>
              <p:cNvSpPr/>
              <p:nvPr/>
            </p:nvSpPr>
            <p:spPr>
              <a:xfrm>
                <a:off x="1330058" y="7513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1" name="Google Shape;791;p39"/>
              <p:cNvSpPr/>
              <p:nvPr/>
            </p:nvSpPr>
            <p:spPr>
              <a:xfrm>
                <a:off x="1272852" y="7513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2" name="Google Shape;792;p39"/>
              <p:cNvSpPr/>
              <p:nvPr/>
            </p:nvSpPr>
            <p:spPr>
              <a:xfrm>
                <a:off x="1156238" y="7513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3" name="Google Shape;793;p39"/>
              <p:cNvSpPr/>
              <p:nvPr/>
            </p:nvSpPr>
            <p:spPr>
              <a:xfrm>
                <a:off x="1389465" y="87019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4" name="Google Shape;794;p39"/>
              <p:cNvSpPr/>
              <p:nvPr/>
            </p:nvSpPr>
            <p:spPr>
              <a:xfrm>
                <a:off x="1444472" y="870194"/>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5" name="Google Shape;795;p39"/>
              <p:cNvSpPr/>
              <p:nvPr/>
            </p:nvSpPr>
            <p:spPr>
              <a:xfrm>
                <a:off x="1500579" y="8701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6" name="Google Shape;796;p39"/>
              <p:cNvSpPr/>
              <p:nvPr/>
            </p:nvSpPr>
            <p:spPr>
              <a:xfrm>
                <a:off x="1389465" y="8107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7" name="Google Shape;797;p39"/>
              <p:cNvSpPr/>
              <p:nvPr/>
            </p:nvSpPr>
            <p:spPr>
              <a:xfrm>
                <a:off x="1278352" y="6369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8" name="Google Shape;798;p39"/>
              <p:cNvSpPr/>
              <p:nvPr/>
            </p:nvSpPr>
            <p:spPr>
              <a:xfrm>
                <a:off x="1330058" y="6941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799" name="Google Shape;799;p39"/>
              <p:cNvSpPr/>
              <p:nvPr/>
            </p:nvSpPr>
            <p:spPr>
              <a:xfrm>
                <a:off x="1444472" y="81078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0" name="Google Shape;800;p39"/>
              <p:cNvSpPr/>
              <p:nvPr/>
            </p:nvSpPr>
            <p:spPr>
              <a:xfrm>
                <a:off x="1500579" y="8107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1" name="Google Shape;801;p39"/>
              <p:cNvSpPr/>
              <p:nvPr/>
            </p:nvSpPr>
            <p:spPr>
              <a:xfrm>
                <a:off x="1272852" y="1039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2" name="Google Shape;802;p39"/>
              <p:cNvSpPr/>
              <p:nvPr/>
            </p:nvSpPr>
            <p:spPr>
              <a:xfrm>
                <a:off x="1158438" y="1039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3" name="Google Shape;803;p39"/>
              <p:cNvSpPr/>
              <p:nvPr/>
            </p:nvSpPr>
            <p:spPr>
              <a:xfrm>
                <a:off x="1215645" y="1039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4" name="Google Shape;804;p39"/>
              <p:cNvSpPr/>
              <p:nvPr/>
            </p:nvSpPr>
            <p:spPr>
              <a:xfrm>
                <a:off x="1158438" y="99010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5" name="Google Shape;805;p39"/>
              <p:cNvSpPr/>
              <p:nvPr/>
            </p:nvSpPr>
            <p:spPr>
              <a:xfrm>
                <a:off x="1215645" y="99010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6" name="Google Shape;806;p39"/>
              <p:cNvSpPr/>
              <p:nvPr/>
            </p:nvSpPr>
            <p:spPr>
              <a:xfrm>
                <a:off x="2024241"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7" name="Google Shape;807;p39"/>
              <p:cNvSpPr/>
              <p:nvPr/>
            </p:nvSpPr>
            <p:spPr>
              <a:xfrm>
                <a:off x="2081448" y="13861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8" name="Google Shape;808;p39"/>
              <p:cNvSpPr/>
              <p:nvPr/>
            </p:nvSpPr>
            <p:spPr>
              <a:xfrm>
                <a:off x="2140855" y="13861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09" name="Google Shape;809;p39"/>
              <p:cNvSpPr/>
              <p:nvPr/>
            </p:nvSpPr>
            <p:spPr>
              <a:xfrm>
                <a:off x="2193662" y="1386150"/>
                <a:ext cx="40704"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0" name="Google Shape;810;p39"/>
              <p:cNvSpPr/>
              <p:nvPr/>
            </p:nvSpPr>
            <p:spPr>
              <a:xfrm>
                <a:off x="2198062"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1" name="Google Shape;811;p39"/>
              <p:cNvSpPr/>
              <p:nvPr/>
            </p:nvSpPr>
            <p:spPr>
              <a:xfrm>
                <a:off x="1737107"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2" name="Google Shape;812;p39"/>
              <p:cNvSpPr/>
              <p:nvPr/>
            </p:nvSpPr>
            <p:spPr>
              <a:xfrm>
                <a:off x="1674399" y="11584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3" name="Google Shape;813;p39"/>
              <p:cNvSpPr/>
              <p:nvPr/>
            </p:nvSpPr>
            <p:spPr>
              <a:xfrm>
                <a:off x="1561086" y="10990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4" name="Google Shape;814;p39"/>
              <p:cNvSpPr/>
              <p:nvPr/>
            </p:nvSpPr>
            <p:spPr>
              <a:xfrm>
                <a:off x="1851521" y="1039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5" name="Google Shape;815;p39"/>
              <p:cNvSpPr/>
              <p:nvPr/>
            </p:nvSpPr>
            <p:spPr>
              <a:xfrm>
                <a:off x="1851521" y="10957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6" name="Google Shape;816;p39"/>
              <p:cNvSpPr/>
              <p:nvPr/>
            </p:nvSpPr>
            <p:spPr>
              <a:xfrm>
                <a:off x="1910928" y="1039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7" name="Google Shape;817;p39"/>
              <p:cNvSpPr/>
              <p:nvPr/>
            </p:nvSpPr>
            <p:spPr>
              <a:xfrm>
                <a:off x="1968135" y="1039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8" name="Google Shape;818;p39"/>
              <p:cNvSpPr/>
              <p:nvPr/>
            </p:nvSpPr>
            <p:spPr>
              <a:xfrm>
                <a:off x="1910928" y="11562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19" name="Google Shape;819;p39"/>
              <p:cNvSpPr/>
              <p:nvPr/>
            </p:nvSpPr>
            <p:spPr>
              <a:xfrm>
                <a:off x="1968135" y="1212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0" name="Google Shape;820;p39"/>
              <p:cNvSpPr/>
              <p:nvPr/>
            </p:nvSpPr>
            <p:spPr>
              <a:xfrm>
                <a:off x="1851521" y="13267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1" name="Google Shape;821;p39"/>
              <p:cNvSpPr/>
              <p:nvPr/>
            </p:nvSpPr>
            <p:spPr>
              <a:xfrm>
                <a:off x="1910928" y="13267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2" name="Google Shape;822;p39"/>
              <p:cNvSpPr/>
              <p:nvPr/>
            </p:nvSpPr>
            <p:spPr>
              <a:xfrm>
                <a:off x="2024241" y="1039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3" name="Google Shape;823;p39"/>
              <p:cNvSpPr/>
              <p:nvPr/>
            </p:nvSpPr>
            <p:spPr>
              <a:xfrm>
                <a:off x="2024241"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4" name="Google Shape;824;p39"/>
              <p:cNvSpPr/>
              <p:nvPr/>
            </p:nvSpPr>
            <p:spPr>
              <a:xfrm>
                <a:off x="2081448"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5" name="Google Shape;825;p39"/>
              <p:cNvSpPr/>
              <p:nvPr/>
            </p:nvSpPr>
            <p:spPr>
              <a:xfrm>
                <a:off x="2140855" y="1039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6" name="Google Shape;826;p39"/>
              <p:cNvSpPr/>
              <p:nvPr/>
            </p:nvSpPr>
            <p:spPr>
              <a:xfrm>
                <a:off x="2140855" y="10957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7" name="Google Shape;827;p39"/>
              <p:cNvSpPr/>
              <p:nvPr/>
            </p:nvSpPr>
            <p:spPr>
              <a:xfrm>
                <a:off x="2198062" y="1039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8" name="Google Shape;828;p39"/>
              <p:cNvSpPr/>
              <p:nvPr/>
            </p:nvSpPr>
            <p:spPr>
              <a:xfrm>
                <a:off x="2198062"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29" name="Google Shape;829;p39"/>
              <p:cNvSpPr/>
              <p:nvPr/>
            </p:nvSpPr>
            <p:spPr>
              <a:xfrm>
                <a:off x="2024241" y="11562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0" name="Google Shape;830;p39"/>
              <p:cNvSpPr/>
              <p:nvPr/>
            </p:nvSpPr>
            <p:spPr>
              <a:xfrm>
                <a:off x="2081448" y="11562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1" name="Google Shape;831;p39"/>
              <p:cNvSpPr/>
              <p:nvPr/>
            </p:nvSpPr>
            <p:spPr>
              <a:xfrm>
                <a:off x="2140855" y="11562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2" name="Google Shape;832;p39"/>
              <p:cNvSpPr/>
              <p:nvPr/>
            </p:nvSpPr>
            <p:spPr>
              <a:xfrm>
                <a:off x="2198062" y="11562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3" name="Google Shape;833;p39"/>
              <p:cNvSpPr/>
              <p:nvPr/>
            </p:nvSpPr>
            <p:spPr>
              <a:xfrm>
                <a:off x="1737107" y="92520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4" name="Google Shape;834;p39"/>
              <p:cNvSpPr/>
              <p:nvPr/>
            </p:nvSpPr>
            <p:spPr>
              <a:xfrm>
                <a:off x="1737107" y="9824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5" name="Google Shape;835;p39"/>
              <p:cNvSpPr/>
              <p:nvPr/>
            </p:nvSpPr>
            <p:spPr>
              <a:xfrm>
                <a:off x="1794314" y="92520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6" name="Google Shape;836;p39"/>
              <p:cNvSpPr/>
              <p:nvPr/>
            </p:nvSpPr>
            <p:spPr>
              <a:xfrm>
                <a:off x="1794314" y="9824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7" name="Google Shape;837;p39"/>
              <p:cNvSpPr/>
              <p:nvPr/>
            </p:nvSpPr>
            <p:spPr>
              <a:xfrm>
                <a:off x="1851521" y="92520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8" name="Google Shape;838;p39"/>
              <p:cNvSpPr/>
              <p:nvPr/>
            </p:nvSpPr>
            <p:spPr>
              <a:xfrm>
                <a:off x="1851521" y="9824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39" name="Google Shape;839;p39"/>
              <p:cNvSpPr/>
              <p:nvPr/>
            </p:nvSpPr>
            <p:spPr>
              <a:xfrm>
                <a:off x="1910928" y="92520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0" name="Google Shape;840;p39"/>
              <p:cNvSpPr/>
              <p:nvPr/>
            </p:nvSpPr>
            <p:spPr>
              <a:xfrm>
                <a:off x="1910928" y="9824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1" name="Google Shape;841;p39"/>
              <p:cNvSpPr/>
              <p:nvPr/>
            </p:nvSpPr>
            <p:spPr>
              <a:xfrm>
                <a:off x="1968135" y="92520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2" name="Google Shape;842;p39"/>
              <p:cNvSpPr/>
              <p:nvPr/>
            </p:nvSpPr>
            <p:spPr>
              <a:xfrm>
                <a:off x="1968135" y="9824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3" name="Google Shape;843;p39"/>
              <p:cNvSpPr/>
              <p:nvPr/>
            </p:nvSpPr>
            <p:spPr>
              <a:xfrm>
                <a:off x="2024241" y="92520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4" name="Google Shape;844;p39"/>
              <p:cNvSpPr/>
              <p:nvPr/>
            </p:nvSpPr>
            <p:spPr>
              <a:xfrm>
                <a:off x="2024241" y="9824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5" name="Google Shape;845;p39"/>
              <p:cNvSpPr/>
              <p:nvPr/>
            </p:nvSpPr>
            <p:spPr>
              <a:xfrm>
                <a:off x="2140855" y="92520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6" name="Google Shape;846;p39"/>
              <p:cNvSpPr/>
              <p:nvPr/>
            </p:nvSpPr>
            <p:spPr>
              <a:xfrm>
                <a:off x="1737107" y="80528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7" name="Google Shape;847;p39"/>
              <p:cNvSpPr/>
              <p:nvPr/>
            </p:nvSpPr>
            <p:spPr>
              <a:xfrm>
                <a:off x="1737107" y="86249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8" name="Google Shape;848;p39"/>
              <p:cNvSpPr/>
              <p:nvPr/>
            </p:nvSpPr>
            <p:spPr>
              <a:xfrm>
                <a:off x="1794314" y="805287"/>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49" name="Google Shape;849;p39"/>
              <p:cNvSpPr/>
              <p:nvPr/>
            </p:nvSpPr>
            <p:spPr>
              <a:xfrm>
                <a:off x="1794314" y="8624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0" name="Google Shape;850;p39"/>
              <p:cNvSpPr/>
              <p:nvPr/>
            </p:nvSpPr>
            <p:spPr>
              <a:xfrm>
                <a:off x="1851521" y="805287"/>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1" name="Google Shape;851;p39"/>
              <p:cNvSpPr/>
              <p:nvPr/>
            </p:nvSpPr>
            <p:spPr>
              <a:xfrm>
                <a:off x="1851521" y="8624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2" name="Google Shape;852;p39"/>
              <p:cNvSpPr/>
              <p:nvPr/>
            </p:nvSpPr>
            <p:spPr>
              <a:xfrm>
                <a:off x="1910928" y="805287"/>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3" name="Google Shape;853;p39"/>
              <p:cNvSpPr/>
              <p:nvPr/>
            </p:nvSpPr>
            <p:spPr>
              <a:xfrm>
                <a:off x="1910928" y="8624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854" name="Google Shape;854;p39"/>
            <p:cNvGrpSpPr/>
            <p:nvPr/>
          </p:nvGrpSpPr>
          <p:grpSpPr>
            <a:xfrm>
              <a:off x="3523719" y="346537"/>
              <a:ext cx="1427973" cy="1371850"/>
              <a:chOff x="-1" y="0"/>
              <a:chExt cx="1427971" cy="1371849"/>
            </a:xfrm>
          </p:grpSpPr>
          <p:sp>
            <p:nvSpPr>
              <p:cNvPr id="855" name="Google Shape;855;p39"/>
              <p:cNvSpPr/>
              <p:nvPr/>
            </p:nvSpPr>
            <p:spPr>
              <a:xfrm>
                <a:off x="521462" y="45874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6" name="Google Shape;856;p39"/>
              <p:cNvSpPr/>
              <p:nvPr/>
            </p:nvSpPr>
            <p:spPr>
              <a:xfrm>
                <a:off x="521462" y="51595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7" name="Google Shape;857;p39"/>
              <p:cNvSpPr/>
              <p:nvPr/>
            </p:nvSpPr>
            <p:spPr>
              <a:xfrm>
                <a:off x="577568" y="45874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8" name="Google Shape;858;p39"/>
              <p:cNvSpPr/>
              <p:nvPr/>
            </p:nvSpPr>
            <p:spPr>
              <a:xfrm>
                <a:off x="577568" y="5159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59" name="Google Shape;859;p39"/>
              <p:cNvSpPr/>
              <p:nvPr/>
            </p:nvSpPr>
            <p:spPr>
              <a:xfrm>
                <a:off x="634775" y="45874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0" name="Google Shape;860;p39"/>
              <p:cNvSpPr/>
              <p:nvPr/>
            </p:nvSpPr>
            <p:spPr>
              <a:xfrm>
                <a:off x="634775" y="5159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1" name="Google Shape;861;p39"/>
              <p:cNvSpPr/>
              <p:nvPr/>
            </p:nvSpPr>
            <p:spPr>
              <a:xfrm>
                <a:off x="694182" y="458749"/>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2" name="Google Shape;862;p39"/>
              <p:cNvSpPr/>
              <p:nvPr/>
            </p:nvSpPr>
            <p:spPr>
              <a:xfrm>
                <a:off x="694182" y="5159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3" name="Google Shape;863;p39"/>
              <p:cNvSpPr/>
              <p:nvPr/>
            </p:nvSpPr>
            <p:spPr>
              <a:xfrm>
                <a:off x="751389" y="35093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4" name="Google Shape;864;p39"/>
              <p:cNvSpPr/>
              <p:nvPr/>
            </p:nvSpPr>
            <p:spPr>
              <a:xfrm>
                <a:off x="290434"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5" name="Google Shape;865;p39"/>
              <p:cNvSpPr/>
              <p:nvPr/>
            </p:nvSpPr>
            <p:spPr>
              <a:xfrm>
                <a:off x="347641" y="40484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6" name="Google Shape;866;p39"/>
              <p:cNvSpPr/>
              <p:nvPr/>
            </p:nvSpPr>
            <p:spPr>
              <a:xfrm>
                <a:off x="404848" y="40484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7" name="Google Shape;867;p39"/>
              <p:cNvSpPr/>
              <p:nvPr/>
            </p:nvSpPr>
            <p:spPr>
              <a:xfrm>
                <a:off x="464255" y="40484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8" name="Google Shape;868;p39"/>
              <p:cNvSpPr/>
              <p:nvPr/>
            </p:nvSpPr>
            <p:spPr>
              <a:xfrm>
                <a:off x="521462" y="40484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69" name="Google Shape;869;p39"/>
              <p:cNvSpPr/>
              <p:nvPr/>
            </p:nvSpPr>
            <p:spPr>
              <a:xfrm>
                <a:off x="577568"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0" name="Google Shape;870;p39"/>
              <p:cNvSpPr/>
              <p:nvPr/>
            </p:nvSpPr>
            <p:spPr>
              <a:xfrm>
                <a:off x="634775"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1" name="Google Shape;871;p39"/>
              <p:cNvSpPr/>
              <p:nvPr/>
            </p:nvSpPr>
            <p:spPr>
              <a:xfrm>
                <a:off x="694182" y="404843"/>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2" name="Google Shape;872;p39"/>
              <p:cNvSpPr/>
              <p:nvPr/>
            </p:nvSpPr>
            <p:spPr>
              <a:xfrm>
                <a:off x="290434" y="3454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3" name="Google Shape;873;p39"/>
              <p:cNvSpPr/>
              <p:nvPr/>
            </p:nvSpPr>
            <p:spPr>
              <a:xfrm>
                <a:off x="347641" y="3454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4" name="Google Shape;874;p39"/>
              <p:cNvSpPr/>
              <p:nvPr/>
            </p:nvSpPr>
            <p:spPr>
              <a:xfrm>
                <a:off x="176021" y="5786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5" name="Google Shape;875;p39"/>
              <p:cNvSpPr/>
              <p:nvPr/>
            </p:nvSpPr>
            <p:spPr>
              <a:xfrm>
                <a:off x="176021" y="6358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6" name="Google Shape;876;p39"/>
              <p:cNvSpPr/>
              <p:nvPr/>
            </p:nvSpPr>
            <p:spPr>
              <a:xfrm>
                <a:off x="233227"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7" name="Google Shape;877;p39"/>
              <p:cNvSpPr/>
              <p:nvPr/>
            </p:nvSpPr>
            <p:spPr>
              <a:xfrm>
                <a:off x="233227" y="6952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8" name="Google Shape;878;p39"/>
              <p:cNvSpPr/>
              <p:nvPr/>
            </p:nvSpPr>
            <p:spPr>
              <a:xfrm>
                <a:off x="176021" y="458749"/>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79" name="Google Shape;879;p39"/>
              <p:cNvSpPr/>
              <p:nvPr/>
            </p:nvSpPr>
            <p:spPr>
              <a:xfrm>
                <a:off x="176021" y="51595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0" name="Google Shape;880;p39"/>
              <p:cNvSpPr/>
              <p:nvPr/>
            </p:nvSpPr>
            <p:spPr>
              <a:xfrm>
                <a:off x="233227" y="45874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1" name="Google Shape;881;p39"/>
              <p:cNvSpPr/>
              <p:nvPr/>
            </p:nvSpPr>
            <p:spPr>
              <a:xfrm>
                <a:off x="233227" y="5159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2" name="Google Shape;882;p39"/>
              <p:cNvSpPr/>
              <p:nvPr/>
            </p:nvSpPr>
            <p:spPr>
              <a:xfrm>
                <a:off x="176021" y="40484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3" name="Google Shape;883;p39"/>
              <p:cNvSpPr/>
              <p:nvPr/>
            </p:nvSpPr>
            <p:spPr>
              <a:xfrm>
                <a:off x="233227"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4" name="Google Shape;884;p39"/>
              <p:cNvSpPr/>
              <p:nvPr/>
            </p:nvSpPr>
            <p:spPr>
              <a:xfrm>
                <a:off x="176021" y="3454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5" name="Google Shape;885;p39"/>
              <p:cNvSpPr/>
              <p:nvPr/>
            </p:nvSpPr>
            <p:spPr>
              <a:xfrm>
                <a:off x="116613" y="290431"/>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6" name="Google Shape;886;p39"/>
              <p:cNvSpPr/>
              <p:nvPr/>
            </p:nvSpPr>
            <p:spPr>
              <a:xfrm>
                <a:off x="116613"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7" name="Google Shape;887;p39"/>
              <p:cNvSpPr/>
              <p:nvPr/>
            </p:nvSpPr>
            <p:spPr>
              <a:xfrm>
                <a:off x="116613" y="45874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8" name="Google Shape;888;p39"/>
              <p:cNvSpPr/>
              <p:nvPr/>
            </p:nvSpPr>
            <p:spPr>
              <a:xfrm>
                <a:off x="116613" y="5159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89" name="Google Shape;889;p39"/>
              <p:cNvSpPr/>
              <p:nvPr/>
            </p:nvSpPr>
            <p:spPr>
              <a:xfrm>
                <a:off x="116613"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0" name="Google Shape;890;p39"/>
              <p:cNvSpPr/>
              <p:nvPr/>
            </p:nvSpPr>
            <p:spPr>
              <a:xfrm>
                <a:off x="59407" y="40484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1" name="Google Shape;891;p39"/>
              <p:cNvSpPr/>
              <p:nvPr/>
            </p:nvSpPr>
            <p:spPr>
              <a:xfrm>
                <a:off x="-1" y="40484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2" name="Google Shape;892;p39"/>
              <p:cNvSpPr/>
              <p:nvPr/>
            </p:nvSpPr>
            <p:spPr>
              <a:xfrm>
                <a:off x="116613" y="3454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3" name="Google Shape;893;p39"/>
              <p:cNvSpPr/>
              <p:nvPr/>
            </p:nvSpPr>
            <p:spPr>
              <a:xfrm>
                <a:off x="233227" y="3454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4" name="Google Shape;894;p39"/>
              <p:cNvSpPr/>
              <p:nvPr/>
            </p:nvSpPr>
            <p:spPr>
              <a:xfrm>
                <a:off x="404848" y="3454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5" name="Google Shape;895;p39"/>
              <p:cNvSpPr/>
              <p:nvPr/>
            </p:nvSpPr>
            <p:spPr>
              <a:xfrm>
                <a:off x="464255" y="3454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6" name="Google Shape;896;p39"/>
              <p:cNvSpPr/>
              <p:nvPr/>
            </p:nvSpPr>
            <p:spPr>
              <a:xfrm>
                <a:off x="521462" y="3454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7" name="Google Shape;897;p39"/>
              <p:cNvSpPr/>
              <p:nvPr/>
            </p:nvSpPr>
            <p:spPr>
              <a:xfrm>
                <a:off x="577568" y="3454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8" name="Google Shape;898;p39"/>
              <p:cNvSpPr/>
              <p:nvPr/>
            </p:nvSpPr>
            <p:spPr>
              <a:xfrm>
                <a:off x="634775" y="3454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899" name="Google Shape;899;p39"/>
              <p:cNvSpPr/>
              <p:nvPr/>
            </p:nvSpPr>
            <p:spPr>
              <a:xfrm>
                <a:off x="694182" y="3454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0" name="Google Shape;900;p39"/>
              <p:cNvSpPr/>
              <p:nvPr/>
            </p:nvSpPr>
            <p:spPr>
              <a:xfrm>
                <a:off x="925210"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1" name="Google Shape;901;p39"/>
              <p:cNvSpPr/>
              <p:nvPr/>
            </p:nvSpPr>
            <p:spPr>
              <a:xfrm>
                <a:off x="982417"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2" name="Google Shape;902;p39"/>
              <p:cNvSpPr/>
              <p:nvPr/>
            </p:nvSpPr>
            <p:spPr>
              <a:xfrm>
                <a:off x="1041824" y="46205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3" name="Google Shape;903;p39"/>
              <p:cNvSpPr/>
              <p:nvPr/>
            </p:nvSpPr>
            <p:spPr>
              <a:xfrm>
                <a:off x="1099031"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4" name="Google Shape;904;p39"/>
              <p:cNvSpPr/>
              <p:nvPr/>
            </p:nvSpPr>
            <p:spPr>
              <a:xfrm>
                <a:off x="1156238"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5" name="Google Shape;905;p39"/>
              <p:cNvSpPr/>
              <p:nvPr/>
            </p:nvSpPr>
            <p:spPr>
              <a:xfrm>
                <a:off x="1215645" y="46205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6" name="Google Shape;906;p39"/>
              <p:cNvSpPr/>
              <p:nvPr/>
            </p:nvSpPr>
            <p:spPr>
              <a:xfrm>
                <a:off x="1272851" y="4620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7" name="Google Shape;907;p39"/>
              <p:cNvSpPr/>
              <p:nvPr/>
            </p:nvSpPr>
            <p:spPr>
              <a:xfrm>
                <a:off x="1330058"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8" name="Google Shape;908;p39"/>
              <p:cNvSpPr/>
              <p:nvPr/>
            </p:nvSpPr>
            <p:spPr>
              <a:xfrm>
                <a:off x="1389465" y="4620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09" name="Google Shape;909;p39"/>
              <p:cNvSpPr/>
              <p:nvPr/>
            </p:nvSpPr>
            <p:spPr>
              <a:xfrm>
                <a:off x="925210"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0" name="Google Shape;910;p39"/>
              <p:cNvSpPr/>
              <p:nvPr/>
            </p:nvSpPr>
            <p:spPr>
              <a:xfrm>
                <a:off x="982417"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1" name="Google Shape;911;p39"/>
              <p:cNvSpPr/>
              <p:nvPr/>
            </p:nvSpPr>
            <p:spPr>
              <a:xfrm>
                <a:off x="1041824" y="40704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2" name="Google Shape;912;p39"/>
              <p:cNvSpPr/>
              <p:nvPr/>
            </p:nvSpPr>
            <p:spPr>
              <a:xfrm>
                <a:off x="1099031"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3" name="Google Shape;913;p39"/>
              <p:cNvSpPr/>
              <p:nvPr/>
            </p:nvSpPr>
            <p:spPr>
              <a:xfrm>
                <a:off x="1156238"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4" name="Google Shape;914;p39"/>
              <p:cNvSpPr/>
              <p:nvPr/>
            </p:nvSpPr>
            <p:spPr>
              <a:xfrm>
                <a:off x="1215645" y="40704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5" name="Google Shape;915;p39"/>
              <p:cNvSpPr/>
              <p:nvPr/>
            </p:nvSpPr>
            <p:spPr>
              <a:xfrm>
                <a:off x="1272851" y="40704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6" name="Google Shape;916;p39"/>
              <p:cNvSpPr/>
              <p:nvPr/>
            </p:nvSpPr>
            <p:spPr>
              <a:xfrm>
                <a:off x="1330058"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7" name="Google Shape;917;p39"/>
              <p:cNvSpPr/>
              <p:nvPr/>
            </p:nvSpPr>
            <p:spPr>
              <a:xfrm>
                <a:off x="925210"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8" name="Google Shape;918;p39"/>
              <p:cNvSpPr/>
              <p:nvPr/>
            </p:nvSpPr>
            <p:spPr>
              <a:xfrm>
                <a:off x="982417"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19" name="Google Shape;919;p39"/>
              <p:cNvSpPr/>
              <p:nvPr/>
            </p:nvSpPr>
            <p:spPr>
              <a:xfrm>
                <a:off x="811896" y="4620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0" name="Google Shape;920;p39"/>
              <p:cNvSpPr/>
              <p:nvPr/>
            </p:nvSpPr>
            <p:spPr>
              <a:xfrm>
                <a:off x="868003"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1" name="Google Shape;921;p39"/>
              <p:cNvSpPr/>
              <p:nvPr/>
            </p:nvSpPr>
            <p:spPr>
              <a:xfrm>
                <a:off x="811896" y="40704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2" name="Google Shape;922;p39"/>
              <p:cNvSpPr/>
              <p:nvPr/>
            </p:nvSpPr>
            <p:spPr>
              <a:xfrm>
                <a:off x="868003"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3" name="Google Shape;923;p39"/>
              <p:cNvSpPr/>
              <p:nvPr/>
            </p:nvSpPr>
            <p:spPr>
              <a:xfrm>
                <a:off x="925210" y="5786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4" name="Google Shape;924;p39"/>
              <p:cNvSpPr/>
              <p:nvPr/>
            </p:nvSpPr>
            <p:spPr>
              <a:xfrm>
                <a:off x="982417" y="5786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5" name="Google Shape;925;p39"/>
              <p:cNvSpPr/>
              <p:nvPr/>
            </p:nvSpPr>
            <p:spPr>
              <a:xfrm>
                <a:off x="1041824" y="5786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6" name="Google Shape;926;p39"/>
              <p:cNvSpPr/>
              <p:nvPr/>
            </p:nvSpPr>
            <p:spPr>
              <a:xfrm>
                <a:off x="925210" y="5236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7" name="Google Shape;927;p39"/>
              <p:cNvSpPr/>
              <p:nvPr/>
            </p:nvSpPr>
            <p:spPr>
              <a:xfrm>
                <a:off x="982417" y="5236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8" name="Google Shape;928;p39"/>
              <p:cNvSpPr/>
              <p:nvPr/>
            </p:nvSpPr>
            <p:spPr>
              <a:xfrm>
                <a:off x="1041824" y="52365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29" name="Google Shape;929;p39"/>
              <p:cNvSpPr/>
              <p:nvPr/>
            </p:nvSpPr>
            <p:spPr>
              <a:xfrm>
                <a:off x="811896" y="5786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0" name="Google Shape;930;p39"/>
              <p:cNvSpPr/>
              <p:nvPr/>
            </p:nvSpPr>
            <p:spPr>
              <a:xfrm>
                <a:off x="868003" y="5786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1" name="Google Shape;931;p39"/>
              <p:cNvSpPr/>
              <p:nvPr/>
            </p:nvSpPr>
            <p:spPr>
              <a:xfrm>
                <a:off x="811896" y="52365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2" name="Google Shape;932;p39"/>
              <p:cNvSpPr/>
              <p:nvPr/>
            </p:nvSpPr>
            <p:spPr>
              <a:xfrm>
                <a:off x="751389"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3" name="Google Shape;933;p39"/>
              <p:cNvSpPr/>
              <p:nvPr/>
            </p:nvSpPr>
            <p:spPr>
              <a:xfrm>
                <a:off x="751389" y="5236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4" name="Google Shape;934;p39"/>
              <p:cNvSpPr/>
              <p:nvPr/>
            </p:nvSpPr>
            <p:spPr>
              <a:xfrm>
                <a:off x="868003" y="52365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5" name="Google Shape;935;p39"/>
              <p:cNvSpPr/>
              <p:nvPr/>
            </p:nvSpPr>
            <p:spPr>
              <a:xfrm>
                <a:off x="925210" y="6952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6" name="Google Shape;936;p39"/>
              <p:cNvSpPr/>
              <p:nvPr/>
            </p:nvSpPr>
            <p:spPr>
              <a:xfrm>
                <a:off x="982417" y="6952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7" name="Google Shape;937;p39"/>
              <p:cNvSpPr/>
              <p:nvPr/>
            </p:nvSpPr>
            <p:spPr>
              <a:xfrm>
                <a:off x="1041824" y="69527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8" name="Google Shape;938;p39"/>
              <p:cNvSpPr/>
              <p:nvPr/>
            </p:nvSpPr>
            <p:spPr>
              <a:xfrm>
                <a:off x="1041824" y="75468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39" name="Google Shape;939;p39"/>
              <p:cNvSpPr/>
              <p:nvPr/>
            </p:nvSpPr>
            <p:spPr>
              <a:xfrm>
                <a:off x="925210" y="64026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0" name="Google Shape;940;p39"/>
              <p:cNvSpPr/>
              <p:nvPr/>
            </p:nvSpPr>
            <p:spPr>
              <a:xfrm>
                <a:off x="982417" y="64026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1" name="Google Shape;941;p39"/>
              <p:cNvSpPr/>
              <p:nvPr/>
            </p:nvSpPr>
            <p:spPr>
              <a:xfrm>
                <a:off x="1041824" y="640269"/>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2" name="Google Shape;942;p39"/>
              <p:cNvSpPr/>
              <p:nvPr/>
            </p:nvSpPr>
            <p:spPr>
              <a:xfrm>
                <a:off x="868003" y="64026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3" name="Google Shape;943;p39"/>
              <p:cNvSpPr/>
              <p:nvPr/>
            </p:nvSpPr>
            <p:spPr>
              <a:xfrm>
                <a:off x="811896" y="3476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4" name="Google Shape;944;p39"/>
              <p:cNvSpPr/>
              <p:nvPr/>
            </p:nvSpPr>
            <p:spPr>
              <a:xfrm>
                <a:off x="868003"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5" name="Google Shape;945;p39"/>
              <p:cNvSpPr/>
              <p:nvPr/>
            </p:nvSpPr>
            <p:spPr>
              <a:xfrm>
                <a:off x="1041824" y="3476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6" name="Google Shape;946;p39"/>
              <p:cNvSpPr/>
              <p:nvPr/>
            </p:nvSpPr>
            <p:spPr>
              <a:xfrm>
                <a:off x="1099031"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7" name="Google Shape;947;p39"/>
              <p:cNvSpPr/>
              <p:nvPr/>
            </p:nvSpPr>
            <p:spPr>
              <a:xfrm>
                <a:off x="1156238"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8" name="Google Shape;948;p39"/>
              <p:cNvSpPr/>
              <p:nvPr/>
            </p:nvSpPr>
            <p:spPr>
              <a:xfrm>
                <a:off x="1215645" y="3476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49" name="Google Shape;949;p39"/>
              <p:cNvSpPr/>
              <p:nvPr/>
            </p:nvSpPr>
            <p:spPr>
              <a:xfrm>
                <a:off x="1272851" y="3476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0" name="Google Shape;950;p39"/>
              <p:cNvSpPr/>
              <p:nvPr/>
            </p:nvSpPr>
            <p:spPr>
              <a:xfrm>
                <a:off x="1330058"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1" name="Google Shape;951;p39"/>
              <p:cNvSpPr/>
              <p:nvPr/>
            </p:nvSpPr>
            <p:spPr>
              <a:xfrm>
                <a:off x="404848"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2" name="Google Shape;952;p39"/>
              <p:cNvSpPr/>
              <p:nvPr/>
            </p:nvSpPr>
            <p:spPr>
              <a:xfrm>
                <a:off x="464255"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3" name="Google Shape;953;p39"/>
              <p:cNvSpPr/>
              <p:nvPr/>
            </p:nvSpPr>
            <p:spPr>
              <a:xfrm>
                <a:off x="521462"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4" name="Google Shape;954;p39"/>
              <p:cNvSpPr/>
              <p:nvPr/>
            </p:nvSpPr>
            <p:spPr>
              <a:xfrm>
                <a:off x="577568"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5" name="Google Shape;955;p39"/>
              <p:cNvSpPr/>
              <p:nvPr/>
            </p:nvSpPr>
            <p:spPr>
              <a:xfrm>
                <a:off x="634775"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6" name="Google Shape;956;p39"/>
              <p:cNvSpPr/>
              <p:nvPr/>
            </p:nvSpPr>
            <p:spPr>
              <a:xfrm>
                <a:off x="694182" y="2882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7" name="Google Shape;957;p39"/>
              <p:cNvSpPr/>
              <p:nvPr/>
            </p:nvSpPr>
            <p:spPr>
              <a:xfrm>
                <a:off x="751389"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8" name="Google Shape;958;p39"/>
              <p:cNvSpPr/>
              <p:nvPr/>
            </p:nvSpPr>
            <p:spPr>
              <a:xfrm>
                <a:off x="464255" y="2332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59" name="Google Shape;959;p39"/>
              <p:cNvSpPr/>
              <p:nvPr/>
            </p:nvSpPr>
            <p:spPr>
              <a:xfrm>
                <a:off x="521462" y="2332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0" name="Google Shape;960;p39"/>
              <p:cNvSpPr/>
              <p:nvPr/>
            </p:nvSpPr>
            <p:spPr>
              <a:xfrm>
                <a:off x="577568" y="2332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1" name="Google Shape;961;p39"/>
              <p:cNvSpPr/>
              <p:nvPr/>
            </p:nvSpPr>
            <p:spPr>
              <a:xfrm>
                <a:off x="634775" y="2332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2" name="Google Shape;962;p39"/>
              <p:cNvSpPr/>
              <p:nvPr/>
            </p:nvSpPr>
            <p:spPr>
              <a:xfrm>
                <a:off x="694182" y="2332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3" name="Google Shape;963;p39"/>
              <p:cNvSpPr/>
              <p:nvPr/>
            </p:nvSpPr>
            <p:spPr>
              <a:xfrm>
                <a:off x="290434" y="1771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4" name="Google Shape;964;p39"/>
              <p:cNvSpPr/>
              <p:nvPr/>
            </p:nvSpPr>
            <p:spPr>
              <a:xfrm>
                <a:off x="290434" y="1199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5" name="Google Shape;965;p39"/>
              <p:cNvSpPr/>
              <p:nvPr/>
            </p:nvSpPr>
            <p:spPr>
              <a:xfrm>
                <a:off x="176021" y="2882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6" name="Google Shape;966;p39"/>
              <p:cNvSpPr/>
              <p:nvPr/>
            </p:nvSpPr>
            <p:spPr>
              <a:xfrm>
                <a:off x="233227"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7" name="Google Shape;967;p39"/>
              <p:cNvSpPr/>
              <p:nvPr/>
            </p:nvSpPr>
            <p:spPr>
              <a:xfrm>
                <a:off x="176021" y="2332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8" name="Google Shape;968;p39"/>
              <p:cNvSpPr/>
              <p:nvPr/>
            </p:nvSpPr>
            <p:spPr>
              <a:xfrm>
                <a:off x="233227" y="2332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69" name="Google Shape;969;p39"/>
              <p:cNvSpPr/>
              <p:nvPr/>
            </p:nvSpPr>
            <p:spPr>
              <a:xfrm>
                <a:off x="176021" y="1771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0" name="Google Shape;970;p39"/>
              <p:cNvSpPr/>
              <p:nvPr/>
            </p:nvSpPr>
            <p:spPr>
              <a:xfrm>
                <a:off x="116613" y="119912"/>
                <a:ext cx="41805" cy="41806"/>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1" name="Google Shape;971;p39"/>
              <p:cNvSpPr/>
              <p:nvPr/>
            </p:nvSpPr>
            <p:spPr>
              <a:xfrm>
                <a:off x="116613" y="1771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2" name="Google Shape;972;p39"/>
              <p:cNvSpPr/>
              <p:nvPr/>
            </p:nvSpPr>
            <p:spPr>
              <a:xfrm>
                <a:off x="59407" y="119912"/>
                <a:ext cx="38505" cy="41806"/>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3" name="Google Shape;973;p39"/>
              <p:cNvSpPr/>
              <p:nvPr/>
            </p:nvSpPr>
            <p:spPr>
              <a:xfrm>
                <a:off x="57206" y="1771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4" name="Google Shape;974;p39"/>
              <p:cNvSpPr/>
              <p:nvPr/>
            </p:nvSpPr>
            <p:spPr>
              <a:xfrm>
                <a:off x="233227" y="1771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5" name="Google Shape;975;p39"/>
              <p:cNvSpPr/>
              <p:nvPr/>
            </p:nvSpPr>
            <p:spPr>
              <a:xfrm>
                <a:off x="176021"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6" name="Google Shape;976;p39"/>
              <p:cNvSpPr/>
              <p:nvPr/>
            </p:nvSpPr>
            <p:spPr>
              <a:xfrm>
                <a:off x="233227"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7" name="Google Shape;977;p39"/>
              <p:cNvSpPr/>
              <p:nvPr/>
            </p:nvSpPr>
            <p:spPr>
              <a:xfrm>
                <a:off x="176021" y="605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8" name="Google Shape;978;p39"/>
              <p:cNvSpPr/>
              <p:nvPr/>
            </p:nvSpPr>
            <p:spPr>
              <a:xfrm>
                <a:off x="233227" y="605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79" name="Google Shape;979;p39"/>
              <p:cNvSpPr/>
              <p:nvPr/>
            </p:nvSpPr>
            <p:spPr>
              <a:xfrm>
                <a:off x="233227"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0" name="Google Shape;980;p39"/>
              <p:cNvSpPr/>
              <p:nvPr/>
            </p:nvSpPr>
            <p:spPr>
              <a:xfrm>
                <a:off x="404848" y="1771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1" name="Google Shape;981;p39"/>
              <p:cNvSpPr/>
              <p:nvPr/>
            </p:nvSpPr>
            <p:spPr>
              <a:xfrm>
                <a:off x="464255" y="1771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2" name="Google Shape;982;p39"/>
              <p:cNvSpPr/>
              <p:nvPr/>
            </p:nvSpPr>
            <p:spPr>
              <a:xfrm>
                <a:off x="521462" y="1771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3" name="Google Shape;983;p39"/>
              <p:cNvSpPr/>
              <p:nvPr/>
            </p:nvSpPr>
            <p:spPr>
              <a:xfrm>
                <a:off x="577568" y="1771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4" name="Google Shape;984;p39"/>
              <p:cNvSpPr/>
              <p:nvPr/>
            </p:nvSpPr>
            <p:spPr>
              <a:xfrm>
                <a:off x="634775" y="1771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5" name="Google Shape;985;p39"/>
              <p:cNvSpPr/>
              <p:nvPr/>
            </p:nvSpPr>
            <p:spPr>
              <a:xfrm>
                <a:off x="694182" y="1771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6" name="Google Shape;986;p39"/>
              <p:cNvSpPr/>
              <p:nvPr/>
            </p:nvSpPr>
            <p:spPr>
              <a:xfrm>
                <a:off x="925210"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7" name="Google Shape;987;p39"/>
              <p:cNvSpPr/>
              <p:nvPr/>
            </p:nvSpPr>
            <p:spPr>
              <a:xfrm>
                <a:off x="982417"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8" name="Google Shape;988;p39"/>
              <p:cNvSpPr/>
              <p:nvPr/>
            </p:nvSpPr>
            <p:spPr>
              <a:xfrm>
                <a:off x="1041824" y="2937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89" name="Google Shape;989;p39"/>
              <p:cNvSpPr/>
              <p:nvPr/>
            </p:nvSpPr>
            <p:spPr>
              <a:xfrm>
                <a:off x="1099031"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0" name="Google Shape;990;p39"/>
              <p:cNvSpPr/>
              <p:nvPr/>
            </p:nvSpPr>
            <p:spPr>
              <a:xfrm>
                <a:off x="1156238"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1" name="Google Shape;991;p39"/>
              <p:cNvSpPr/>
              <p:nvPr/>
            </p:nvSpPr>
            <p:spPr>
              <a:xfrm>
                <a:off x="1215645" y="2937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2" name="Google Shape;992;p39"/>
              <p:cNvSpPr/>
              <p:nvPr/>
            </p:nvSpPr>
            <p:spPr>
              <a:xfrm>
                <a:off x="1272851" y="2937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3" name="Google Shape;993;p39"/>
              <p:cNvSpPr/>
              <p:nvPr/>
            </p:nvSpPr>
            <p:spPr>
              <a:xfrm>
                <a:off x="1330058"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4" name="Google Shape;994;p39"/>
              <p:cNvSpPr/>
              <p:nvPr/>
            </p:nvSpPr>
            <p:spPr>
              <a:xfrm>
                <a:off x="1389465" y="2937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5" name="Google Shape;995;p39"/>
              <p:cNvSpPr/>
              <p:nvPr/>
            </p:nvSpPr>
            <p:spPr>
              <a:xfrm>
                <a:off x="925210"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6" name="Google Shape;996;p39"/>
              <p:cNvSpPr/>
              <p:nvPr/>
            </p:nvSpPr>
            <p:spPr>
              <a:xfrm>
                <a:off x="982417"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7" name="Google Shape;997;p39"/>
              <p:cNvSpPr/>
              <p:nvPr/>
            </p:nvSpPr>
            <p:spPr>
              <a:xfrm>
                <a:off x="1041824" y="2365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8" name="Google Shape;998;p39"/>
              <p:cNvSpPr/>
              <p:nvPr/>
            </p:nvSpPr>
            <p:spPr>
              <a:xfrm>
                <a:off x="1099031"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99" name="Google Shape;999;p39"/>
              <p:cNvSpPr/>
              <p:nvPr/>
            </p:nvSpPr>
            <p:spPr>
              <a:xfrm>
                <a:off x="1156238"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0" name="Google Shape;1000;p39"/>
              <p:cNvSpPr/>
              <p:nvPr/>
            </p:nvSpPr>
            <p:spPr>
              <a:xfrm>
                <a:off x="1215645" y="2365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1" name="Google Shape;1001;p39"/>
              <p:cNvSpPr/>
              <p:nvPr/>
            </p:nvSpPr>
            <p:spPr>
              <a:xfrm>
                <a:off x="1272851" y="2365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2" name="Google Shape;1002;p39"/>
              <p:cNvSpPr/>
              <p:nvPr/>
            </p:nvSpPr>
            <p:spPr>
              <a:xfrm>
                <a:off x="1330058"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3" name="Google Shape;1003;p39"/>
              <p:cNvSpPr/>
              <p:nvPr/>
            </p:nvSpPr>
            <p:spPr>
              <a:xfrm>
                <a:off x="925210"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4" name="Google Shape;1004;p39"/>
              <p:cNvSpPr/>
              <p:nvPr/>
            </p:nvSpPr>
            <p:spPr>
              <a:xfrm>
                <a:off x="982417"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5" name="Google Shape;1005;p39"/>
              <p:cNvSpPr/>
              <p:nvPr/>
            </p:nvSpPr>
            <p:spPr>
              <a:xfrm>
                <a:off x="811896" y="2937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6" name="Google Shape;1006;p39"/>
              <p:cNvSpPr/>
              <p:nvPr/>
            </p:nvSpPr>
            <p:spPr>
              <a:xfrm>
                <a:off x="868003"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7" name="Google Shape;1007;p39"/>
              <p:cNvSpPr/>
              <p:nvPr/>
            </p:nvSpPr>
            <p:spPr>
              <a:xfrm>
                <a:off x="925210" y="92079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8" name="Google Shape;1008;p39"/>
              <p:cNvSpPr/>
              <p:nvPr/>
            </p:nvSpPr>
            <p:spPr>
              <a:xfrm>
                <a:off x="982417" y="92079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09" name="Google Shape;1009;p39"/>
              <p:cNvSpPr/>
              <p:nvPr/>
            </p:nvSpPr>
            <p:spPr>
              <a:xfrm>
                <a:off x="925210" y="86579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0" name="Google Shape;1010;p39"/>
              <p:cNvSpPr/>
              <p:nvPr/>
            </p:nvSpPr>
            <p:spPr>
              <a:xfrm>
                <a:off x="982417" y="86579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1" name="Google Shape;1011;p39"/>
              <p:cNvSpPr/>
              <p:nvPr/>
            </p:nvSpPr>
            <p:spPr>
              <a:xfrm>
                <a:off x="925210" y="8063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2" name="Google Shape;1012;p39"/>
              <p:cNvSpPr/>
              <p:nvPr/>
            </p:nvSpPr>
            <p:spPr>
              <a:xfrm>
                <a:off x="982417" y="8063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3" name="Google Shape;1013;p39"/>
              <p:cNvSpPr/>
              <p:nvPr/>
            </p:nvSpPr>
            <p:spPr>
              <a:xfrm>
                <a:off x="868003" y="92079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4" name="Google Shape;1014;p39"/>
              <p:cNvSpPr/>
              <p:nvPr/>
            </p:nvSpPr>
            <p:spPr>
              <a:xfrm>
                <a:off x="868003" y="86579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5" name="Google Shape;1015;p39"/>
              <p:cNvSpPr/>
              <p:nvPr/>
            </p:nvSpPr>
            <p:spPr>
              <a:xfrm>
                <a:off x="925210" y="1037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6" name="Google Shape;1016;p39"/>
              <p:cNvSpPr/>
              <p:nvPr/>
            </p:nvSpPr>
            <p:spPr>
              <a:xfrm>
                <a:off x="982417" y="1037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7" name="Google Shape;1017;p39"/>
              <p:cNvSpPr/>
              <p:nvPr/>
            </p:nvSpPr>
            <p:spPr>
              <a:xfrm>
                <a:off x="925210"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8" name="Google Shape;1018;p39"/>
              <p:cNvSpPr/>
              <p:nvPr/>
            </p:nvSpPr>
            <p:spPr>
              <a:xfrm>
                <a:off x="982417"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19" name="Google Shape;1019;p39"/>
              <p:cNvSpPr/>
              <p:nvPr/>
            </p:nvSpPr>
            <p:spPr>
              <a:xfrm>
                <a:off x="868003" y="1037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0" name="Google Shape;1020;p39"/>
              <p:cNvSpPr/>
              <p:nvPr/>
            </p:nvSpPr>
            <p:spPr>
              <a:xfrm>
                <a:off x="868003"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1" name="Google Shape;1021;p39"/>
              <p:cNvSpPr/>
              <p:nvPr/>
            </p:nvSpPr>
            <p:spPr>
              <a:xfrm>
                <a:off x="925210" y="1154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2" name="Google Shape;1022;p39"/>
              <p:cNvSpPr/>
              <p:nvPr/>
            </p:nvSpPr>
            <p:spPr>
              <a:xfrm>
                <a:off x="868003" y="1154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3" name="Google Shape;1023;p39"/>
              <p:cNvSpPr/>
              <p:nvPr/>
            </p:nvSpPr>
            <p:spPr>
              <a:xfrm>
                <a:off x="982417" y="1154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4" name="Google Shape;1024;p39"/>
              <p:cNvSpPr/>
              <p:nvPr/>
            </p:nvSpPr>
            <p:spPr>
              <a:xfrm>
                <a:off x="925210" y="10990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5" name="Google Shape;1025;p39"/>
              <p:cNvSpPr/>
              <p:nvPr/>
            </p:nvSpPr>
            <p:spPr>
              <a:xfrm>
                <a:off x="982417" y="10990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6" name="Google Shape;1026;p39"/>
              <p:cNvSpPr/>
              <p:nvPr/>
            </p:nvSpPr>
            <p:spPr>
              <a:xfrm>
                <a:off x="868003" y="10990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7" name="Google Shape;1027;p39"/>
              <p:cNvSpPr/>
              <p:nvPr/>
            </p:nvSpPr>
            <p:spPr>
              <a:xfrm>
                <a:off x="808596" y="10990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8" name="Google Shape;1028;p39"/>
              <p:cNvSpPr/>
              <p:nvPr/>
            </p:nvSpPr>
            <p:spPr>
              <a:xfrm>
                <a:off x="925210" y="1268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29" name="Google Shape;1029;p39"/>
              <p:cNvSpPr/>
              <p:nvPr/>
            </p:nvSpPr>
            <p:spPr>
              <a:xfrm>
                <a:off x="925210" y="13333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0" name="Google Shape;1030;p39"/>
              <p:cNvSpPr/>
              <p:nvPr/>
            </p:nvSpPr>
            <p:spPr>
              <a:xfrm>
                <a:off x="982417" y="1268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1" name="Google Shape;1031;p39"/>
              <p:cNvSpPr/>
              <p:nvPr/>
            </p:nvSpPr>
            <p:spPr>
              <a:xfrm>
                <a:off x="925210" y="12134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2" name="Google Shape;1032;p39"/>
              <p:cNvSpPr/>
              <p:nvPr/>
            </p:nvSpPr>
            <p:spPr>
              <a:xfrm>
                <a:off x="982417" y="12134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3" name="Google Shape;1033;p39"/>
              <p:cNvSpPr/>
              <p:nvPr/>
            </p:nvSpPr>
            <p:spPr>
              <a:xfrm>
                <a:off x="868003" y="12134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4" name="Google Shape;1034;p39"/>
              <p:cNvSpPr/>
              <p:nvPr/>
            </p:nvSpPr>
            <p:spPr>
              <a:xfrm>
                <a:off x="868003" y="8063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5" name="Google Shape;1035;p39"/>
              <p:cNvSpPr/>
              <p:nvPr/>
            </p:nvSpPr>
            <p:spPr>
              <a:xfrm>
                <a:off x="925210" y="7524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6" name="Google Shape;1036;p39"/>
              <p:cNvSpPr/>
              <p:nvPr/>
            </p:nvSpPr>
            <p:spPr>
              <a:xfrm>
                <a:off x="982417" y="7524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7" name="Google Shape;1037;p39"/>
              <p:cNvSpPr/>
              <p:nvPr/>
            </p:nvSpPr>
            <p:spPr>
              <a:xfrm>
                <a:off x="868003" y="7524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8" name="Google Shape;1038;p39"/>
              <p:cNvSpPr/>
              <p:nvPr/>
            </p:nvSpPr>
            <p:spPr>
              <a:xfrm>
                <a:off x="811896" y="2365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39" name="Google Shape;1039;p39"/>
              <p:cNvSpPr/>
              <p:nvPr/>
            </p:nvSpPr>
            <p:spPr>
              <a:xfrm>
                <a:off x="868003"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0" name="Google Shape;1040;p39"/>
              <p:cNvSpPr/>
              <p:nvPr/>
            </p:nvSpPr>
            <p:spPr>
              <a:xfrm>
                <a:off x="811896" y="1793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1" name="Google Shape;1041;p39"/>
              <p:cNvSpPr/>
              <p:nvPr/>
            </p:nvSpPr>
            <p:spPr>
              <a:xfrm>
                <a:off x="811896" y="103191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2" name="Google Shape;1042;p39"/>
              <p:cNvSpPr/>
              <p:nvPr/>
            </p:nvSpPr>
            <p:spPr>
              <a:xfrm>
                <a:off x="811896" y="97800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3" name="Google Shape;1043;p39"/>
              <p:cNvSpPr/>
              <p:nvPr/>
            </p:nvSpPr>
            <p:spPr>
              <a:xfrm>
                <a:off x="811896" y="92079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4" name="Google Shape;1044;p39"/>
              <p:cNvSpPr/>
              <p:nvPr/>
            </p:nvSpPr>
            <p:spPr>
              <a:xfrm>
                <a:off x="811896" y="8635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5" name="Google Shape;1045;p39"/>
              <p:cNvSpPr/>
              <p:nvPr/>
            </p:nvSpPr>
            <p:spPr>
              <a:xfrm>
                <a:off x="811896" y="80968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6" name="Google Shape;1046;p39"/>
              <p:cNvSpPr/>
              <p:nvPr/>
            </p:nvSpPr>
            <p:spPr>
              <a:xfrm>
                <a:off x="811896" y="7491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7" name="Google Shape;1047;p39"/>
              <p:cNvSpPr/>
              <p:nvPr/>
            </p:nvSpPr>
            <p:spPr>
              <a:xfrm>
                <a:off x="868003"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8" name="Google Shape;1048;p39"/>
              <p:cNvSpPr/>
              <p:nvPr/>
            </p:nvSpPr>
            <p:spPr>
              <a:xfrm>
                <a:off x="1041824" y="1793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49" name="Google Shape;1049;p39"/>
              <p:cNvSpPr/>
              <p:nvPr/>
            </p:nvSpPr>
            <p:spPr>
              <a:xfrm>
                <a:off x="1099031"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0" name="Google Shape;1050;p39"/>
              <p:cNvSpPr/>
              <p:nvPr/>
            </p:nvSpPr>
            <p:spPr>
              <a:xfrm>
                <a:off x="1156238"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1" name="Google Shape;1051;p39"/>
              <p:cNvSpPr/>
              <p:nvPr/>
            </p:nvSpPr>
            <p:spPr>
              <a:xfrm>
                <a:off x="1215645" y="1793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2" name="Google Shape;1052;p39"/>
              <p:cNvSpPr/>
              <p:nvPr/>
            </p:nvSpPr>
            <p:spPr>
              <a:xfrm>
                <a:off x="1272851" y="1793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3" name="Google Shape;1053;p39"/>
              <p:cNvSpPr/>
              <p:nvPr/>
            </p:nvSpPr>
            <p:spPr>
              <a:xfrm>
                <a:off x="1330058" y="1793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4" name="Google Shape;1054;p39"/>
              <p:cNvSpPr/>
              <p:nvPr/>
            </p:nvSpPr>
            <p:spPr>
              <a:xfrm>
                <a:off x="925210"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1055" name="Google Shape;1055;p39"/>
            <p:cNvGrpSpPr/>
            <p:nvPr/>
          </p:nvGrpSpPr>
          <p:grpSpPr>
            <a:xfrm>
              <a:off x="3751447" y="57206"/>
              <a:ext cx="1832821" cy="3052832"/>
              <a:chOff x="0" y="0"/>
              <a:chExt cx="1832819" cy="3052831"/>
            </a:xfrm>
          </p:grpSpPr>
          <p:sp>
            <p:nvSpPr>
              <p:cNvPr id="1056" name="Google Shape;1056;p39"/>
              <p:cNvSpPr/>
              <p:nvPr/>
            </p:nvSpPr>
            <p:spPr>
              <a:xfrm>
                <a:off x="754690"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7" name="Google Shape;1057;p39"/>
              <p:cNvSpPr/>
              <p:nvPr/>
            </p:nvSpPr>
            <p:spPr>
              <a:xfrm>
                <a:off x="814097" y="4059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8" name="Google Shape;1058;p39"/>
              <p:cNvSpPr/>
              <p:nvPr/>
            </p:nvSpPr>
            <p:spPr>
              <a:xfrm>
                <a:off x="871304"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59" name="Google Shape;1059;p39"/>
              <p:cNvSpPr/>
              <p:nvPr/>
            </p:nvSpPr>
            <p:spPr>
              <a:xfrm>
                <a:off x="928510"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0" name="Google Shape;1060;p39"/>
              <p:cNvSpPr/>
              <p:nvPr/>
            </p:nvSpPr>
            <p:spPr>
              <a:xfrm>
                <a:off x="987918" y="4059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1" name="Google Shape;1061;p39"/>
              <p:cNvSpPr/>
              <p:nvPr/>
            </p:nvSpPr>
            <p:spPr>
              <a:xfrm>
                <a:off x="1045124" y="4059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2" name="Google Shape;1062;p39"/>
              <p:cNvSpPr/>
              <p:nvPr/>
            </p:nvSpPr>
            <p:spPr>
              <a:xfrm>
                <a:off x="1102331"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3" name="Google Shape;1063;p39"/>
              <p:cNvSpPr/>
              <p:nvPr/>
            </p:nvSpPr>
            <p:spPr>
              <a:xfrm>
                <a:off x="697483"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4" name="Google Shape;1064;p39"/>
              <p:cNvSpPr/>
              <p:nvPr/>
            </p:nvSpPr>
            <p:spPr>
              <a:xfrm>
                <a:off x="754690"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5" name="Google Shape;1065;p39"/>
              <p:cNvSpPr/>
              <p:nvPr/>
            </p:nvSpPr>
            <p:spPr>
              <a:xfrm>
                <a:off x="584169" y="4059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6" name="Google Shape;1066;p39"/>
              <p:cNvSpPr/>
              <p:nvPr/>
            </p:nvSpPr>
            <p:spPr>
              <a:xfrm>
                <a:off x="640276"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7" name="Google Shape;1067;p39"/>
              <p:cNvSpPr/>
              <p:nvPr/>
            </p:nvSpPr>
            <p:spPr>
              <a:xfrm>
                <a:off x="584169" y="3465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8" name="Google Shape;1068;p39"/>
              <p:cNvSpPr/>
              <p:nvPr/>
            </p:nvSpPr>
            <p:spPr>
              <a:xfrm>
                <a:off x="640276"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69" name="Google Shape;1069;p39"/>
              <p:cNvSpPr/>
              <p:nvPr/>
            </p:nvSpPr>
            <p:spPr>
              <a:xfrm>
                <a:off x="814097" y="3465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0" name="Google Shape;1070;p39"/>
              <p:cNvSpPr/>
              <p:nvPr/>
            </p:nvSpPr>
            <p:spPr>
              <a:xfrm>
                <a:off x="871304"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1" name="Google Shape;1071;p39"/>
              <p:cNvSpPr/>
              <p:nvPr/>
            </p:nvSpPr>
            <p:spPr>
              <a:xfrm>
                <a:off x="928510"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2" name="Google Shape;1072;p39"/>
              <p:cNvSpPr/>
              <p:nvPr/>
            </p:nvSpPr>
            <p:spPr>
              <a:xfrm>
                <a:off x="987918" y="3465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3" name="Google Shape;1073;p39"/>
              <p:cNvSpPr/>
              <p:nvPr/>
            </p:nvSpPr>
            <p:spPr>
              <a:xfrm>
                <a:off x="1045124" y="3465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4" name="Google Shape;1074;p39"/>
              <p:cNvSpPr/>
              <p:nvPr/>
            </p:nvSpPr>
            <p:spPr>
              <a:xfrm>
                <a:off x="1102331"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5" name="Google Shape;1075;p39"/>
              <p:cNvSpPr/>
              <p:nvPr/>
            </p:nvSpPr>
            <p:spPr>
              <a:xfrm>
                <a:off x="697483"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6" name="Google Shape;1076;p39"/>
              <p:cNvSpPr/>
              <p:nvPr/>
            </p:nvSpPr>
            <p:spPr>
              <a:xfrm>
                <a:off x="754690"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7" name="Google Shape;1077;p39"/>
              <p:cNvSpPr/>
              <p:nvPr/>
            </p:nvSpPr>
            <p:spPr>
              <a:xfrm>
                <a:off x="584169" y="289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8" name="Google Shape;1078;p39"/>
              <p:cNvSpPr/>
              <p:nvPr/>
            </p:nvSpPr>
            <p:spPr>
              <a:xfrm>
                <a:off x="464255"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79" name="Google Shape;1079;p39"/>
              <p:cNvSpPr/>
              <p:nvPr/>
            </p:nvSpPr>
            <p:spPr>
              <a:xfrm>
                <a:off x="526962" y="5258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0" name="Google Shape;1080;p39"/>
              <p:cNvSpPr/>
              <p:nvPr/>
            </p:nvSpPr>
            <p:spPr>
              <a:xfrm>
                <a:off x="526962" y="4686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1" name="Google Shape;1081;p39"/>
              <p:cNvSpPr/>
              <p:nvPr/>
            </p:nvSpPr>
            <p:spPr>
              <a:xfrm>
                <a:off x="526962" y="4059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2" name="Google Shape;1082;p39"/>
              <p:cNvSpPr/>
              <p:nvPr/>
            </p:nvSpPr>
            <p:spPr>
              <a:xfrm>
                <a:off x="464255"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3" name="Google Shape;1083;p39"/>
              <p:cNvSpPr/>
              <p:nvPr/>
            </p:nvSpPr>
            <p:spPr>
              <a:xfrm>
                <a:off x="526962" y="3465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4" name="Google Shape;1084;p39"/>
              <p:cNvSpPr/>
              <p:nvPr/>
            </p:nvSpPr>
            <p:spPr>
              <a:xfrm>
                <a:off x="349841"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5" name="Google Shape;1085;p39"/>
              <p:cNvSpPr/>
              <p:nvPr/>
            </p:nvSpPr>
            <p:spPr>
              <a:xfrm>
                <a:off x="407048"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6" name="Google Shape;1086;p39"/>
              <p:cNvSpPr/>
              <p:nvPr/>
            </p:nvSpPr>
            <p:spPr>
              <a:xfrm>
                <a:off x="349841"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7" name="Google Shape;1087;p39"/>
              <p:cNvSpPr/>
              <p:nvPr/>
            </p:nvSpPr>
            <p:spPr>
              <a:xfrm>
                <a:off x="407048"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8" name="Google Shape;1088;p39"/>
              <p:cNvSpPr/>
              <p:nvPr/>
            </p:nvSpPr>
            <p:spPr>
              <a:xfrm>
                <a:off x="236528" y="4059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89" name="Google Shape;1089;p39"/>
              <p:cNvSpPr/>
              <p:nvPr/>
            </p:nvSpPr>
            <p:spPr>
              <a:xfrm>
                <a:off x="293735" y="4059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0" name="Google Shape;1090;p39"/>
              <p:cNvSpPr/>
              <p:nvPr/>
            </p:nvSpPr>
            <p:spPr>
              <a:xfrm>
                <a:off x="236528" y="3465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1" name="Google Shape;1091;p39"/>
              <p:cNvSpPr/>
              <p:nvPr/>
            </p:nvSpPr>
            <p:spPr>
              <a:xfrm>
                <a:off x="293735" y="3465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2" name="Google Shape;1092;p39"/>
              <p:cNvSpPr/>
              <p:nvPr/>
            </p:nvSpPr>
            <p:spPr>
              <a:xfrm>
                <a:off x="179321" y="4059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3" name="Google Shape;1093;p39"/>
              <p:cNvSpPr/>
              <p:nvPr/>
            </p:nvSpPr>
            <p:spPr>
              <a:xfrm>
                <a:off x="179321"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4" name="Google Shape;1094;p39"/>
              <p:cNvSpPr/>
              <p:nvPr/>
            </p:nvSpPr>
            <p:spPr>
              <a:xfrm>
                <a:off x="349841"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5" name="Google Shape;1095;p39"/>
              <p:cNvSpPr/>
              <p:nvPr/>
            </p:nvSpPr>
            <p:spPr>
              <a:xfrm>
                <a:off x="407048"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6" name="Google Shape;1096;p39"/>
              <p:cNvSpPr/>
              <p:nvPr/>
            </p:nvSpPr>
            <p:spPr>
              <a:xfrm>
                <a:off x="236528" y="289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7" name="Google Shape;1097;p39"/>
              <p:cNvSpPr/>
              <p:nvPr/>
            </p:nvSpPr>
            <p:spPr>
              <a:xfrm>
                <a:off x="293735" y="289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8" name="Google Shape;1098;p39"/>
              <p:cNvSpPr/>
              <p:nvPr/>
            </p:nvSpPr>
            <p:spPr>
              <a:xfrm>
                <a:off x="179321"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099" name="Google Shape;1099;p39"/>
              <p:cNvSpPr/>
              <p:nvPr/>
            </p:nvSpPr>
            <p:spPr>
              <a:xfrm>
                <a:off x="349841"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0" name="Google Shape;1100;p39"/>
              <p:cNvSpPr/>
              <p:nvPr/>
            </p:nvSpPr>
            <p:spPr>
              <a:xfrm>
                <a:off x="407048"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1" name="Google Shape;1101;p39"/>
              <p:cNvSpPr/>
              <p:nvPr/>
            </p:nvSpPr>
            <p:spPr>
              <a:xfrm>
                <a:off x="236528"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2" name="Google Shape;1102;p39"/>
              <p:cNvSpPr/>
              <p:nvPr/>
            </p:nvSpPr>
            <p:spPr>
              <a:xfrm>
                <a:off x="293735"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3" name="Google Shape;1103;p39"/>
              <p:cNvSpPr/>
              <p:nvPr/>
            </p:nvSpPr>
            <p:spPr>
              <a:xfrm>
                <a:off x="179321"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4" name="Google Shape;1104;p39"/>
              <p:cNvSpPr/>
              <p:nvPr/>
            </p:nvSpPr>
            <p:spPr>
              <a:xfrm>
                <a:off x="119914" y="3465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5" name="Google Shape;1105;p39"/>
              <p:cNvSpPr/>
              <p:nvPr/>
            </p:nvSpPr>
            <p:spPr>
              <a:xfrm>
                <a:off x="119914" y="289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6" name="Google Shape;1106;p39"/>
              <p:cNvSpPr/>
              <p:nvPr/>
            </p:nvSpPr>
            <p:spPr>
              <a:xfrm>
                <a:off x="119914"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7" name="Google Shape;1107;p39"/>
              <p:cNvSpPr/>
              <p:nvPr/>
            </p:nvSpPr>
            <p:spPr>
              <a:xfrm>
                <a:off x="62707" y="3465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8" name="Google Shape;1108;p39"/>
              <p:cNvSpPr/>
              <p:nvPr/>
            </p:nvSpPr>
            <p:spPr>
              <a:xfrm>
                <a:off x="62707"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09" name="Google Shape;1109;p39"/>
              <p:cNvSpPr/>
              <p:nvPr/>
            </p:nvSpPr>
            <p:spPr>
              <a:xfrm>
                <a:off x="62707"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0" name="Google Shape;1110;p39"/>
              <p:cNvSpPr/>
              <p:nvPr/>
            </p:nvSpPr>
            <p:spPr>
              <a:xfrm>
                <a:off x="179321" y="616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1" name="Google Shape;1111;p39"/>
              <p:cNvSpPr/>
              <p:nvPr/>
            </p:nvSpPr>
            <p:spPr>
              <a:xfrm>
                <a:off x="119914" y="616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2" name="Google Shape;1112;p39"/>
              <p:cNvSpPr/>
              <p:nvPr/>
            </p:nvSpPr>
            <p:spPr>
              <a:xfrm>
                <a:off x="179321"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3" name="Google Shape;1113;p39"/>
              <p:cNvSpPr/>
              <p:nvPr/>
            </p:nvSpPr>
            <p:spPr>
              <a:xfrm>
                <a:off x="119914"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4" name="Google Shape;1114;p39"/>
              <p:cNvSpPr/>
              <p:nvPr/>
            </p:nvSpPr>
            <p:spPr>
              <a:xfrm>
                <a:off x="62707" y="616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5" name="Google Shape;1115;p39"/>
              <p:cNvSpPr/>
              <p:nvPr/>
            </p:nvSpPr>
            <p:spPr>
              <a:xfrm>
                <a:off x="0" y="616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6" name="Google Shape;1116;p39"/>
              <p:cNvSpPr/>
              <p:nvPr/>
            </p:nvSpPr>
            <p:spPr>
              <a:xfrm>
                <a:off x="640276"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7" name="Google Shape;1117;p39"/>
              <p:cNvSpPr/>
              <p:nvPr/>
            </p:nvSpPr>
            <p:spPr>
              <a:xfrm>
                <a:off x="814097" y="2893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8" name="Google Shape;1118;p39"/>
              <p:cNvSpPr/>
              <p:nvPr/>
            </p:nvSpPr>
            <p:spPr>
              <a:xfrm>
                <a:off x="754690" y="172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19" name="Google Shape;1119;p39"/>
              <p:cNvSpPr/>
              <p:nvPr/>
            </p:nvSpPr>
            <p:spPr>
              <a:xfrm>
                <a:off x="754690"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0" name="Google Shape;1120;p39"/>
              <p:cNvSpPr/>
              <p:nvPr/>
            </p:nvSpPr>
            <p:spPr>
              <a:xfrm>
                <a:off x="814097"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1" name="Google Shape;1121;p39"/>
              <p:cNvSpPr/>
              <p:nvPr/>
            </p:nvSpPr>
            <p:spPr>
              <a:xfrm>
                <a:off x="871304"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2" name="Google Shape;1122;p39"/>
              <p:cNvSpPr/>
              <p:nvPr/>
            </p:nvSpPr>
            <p:spPr>
              <a:xfrm>
                <a:off x="928510"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3" name="Google Shape;1123;p39"/>
              <p:cNvSpPr/>
              <p:nvPr/>
            </p:nvSpPr>
            <p:spPr>
              <a:xfrm>
                <a:off x="871304"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4" name="Google Shape;1124;p39"/>
              <p:cNvSpPr/>
              <p:nvPr/>
            </p:nvSpPr>
            <p:spPr>
              <a:xfrm>
                <a:off x="928510"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5" name="Google Shape;1125;p39"/>
              <p:cNvSpPr/>
              <p:nvPr/>
            </p:nvSpPr>
            <p:spPr>
              <a:xfrm>
                <a:off x="987918" y="2893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6" name="Google Shape;1126;p39"/>
              <p:cNvSpPr/>
              <p:nvPr/>
            </p:nvSpPr>
            <p:spPr>
              <a:xfrm>
                <a:off x="1045124" y="2893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7" name="Google Shape;1127;p39"/>
              <p:cNvSpPr/>
              <p:nvPr/>
            </p:nvSpPr>
            <p:spPr>
              <a:xfrm>
                <a:off x="1102331"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8" name="Google Shape;1128;p39"/>
              <p:cNvSpPr/>
              <p:nvPr/>
            </p:nvSpPr>
            <p:spPr>
              <a:xfrm>
                <a:off x="1045124" y="233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29" name="Google Shape;1129;p39"/>
              <p:cNvSpPr/>
              <p:nvPr/>
            </p:nvSpPr>
            <p:spPr>
              <a:xfrm>
                <a:off x="1102331" y="2332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0" name="Google Shape;1130;p39"/>
              <p:cNvSpPr/>
              <p:nvPr/>
            </p:nvSpPr>
            <p:spPr>
              <a:xfrm>
                <a:off x="1330058"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1" name="Google Shape;1131;p39"/>
              <p:cNvSpPr/>
              <p:nvPr/>
            </p:nvSpPr>
            <p:spPr>
              <a:xfrm>
                <a:off x="1387265"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2" name="Google Shape;1132;p39"/>
              <p:cNvSpPr/>
              <p:nvPr/>
            </p:nvSpPr>
            <p:spPr>
              <a:xfrm>
                <a:off x="1446672" y="75138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3" name="Google Shape;1133;p39"/>
              <p:cNvSpPr/>
              <p:nvPr/>
            </p:nvSpPr>
            <p:spPr>
              <a:xfrm>
                <a:off x="1503879"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4" name="Google Shape;1134;p39"/>
              <p:cNvSpPr/>
              <p:nvPr/>
            </p:nvSpPr>
            <p:spPr>
              <a:xfrm>
                <a:off x="1561086"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5" name="Google Shape;1135;p39"/>
              <p:cNvSpPr/>
              <p:nvPr/>
            </p:nvSpPr>
            <p:spPr>
              <a:xfrm>
                <a:off x="1620493" y="75138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6" name="Google Shape;1136;p39"/>
              <p:cNvSpPr/>
              <p:nvPr/>
            </p:nvSpPr>
            <p:spPr>
              <a:xfrm>
                <a:off x="1677700" y="75138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7" name="Google Shape;1137;p39"/>
              <p:cNvSpPr/>
              <p:nvPr/>
            </p:nvSpPr>
            <p:spPr>
              <a:xfrm>
                <a:off x="1734907"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8" name="Google Shape;1138;p39"/>
              <p:cNvSpPr/>
              <p:nvPr/>
            </p:nvSpPr>
            <p:spPr>
              <a:xfrm>
                <a:off x="1794314" y="75138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39" name="Google Shape;1139;p39"/>
              <p:cNvSpPr/>
              <p:nvPr/>
            </p:nvSpPr>
            <p:spPr>
              <a:xfrm>
                <a:off x="1330058"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0" name="Google Shape;1140;p39"/>
              <p:cNvSpPr/>
              <p:nvPr/>
            </p:nvSpPr>
            <p:spPr>
              <a:xfrm>
                <a:off x="1387265"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1" name="Google Shape;1141;p39"/>
              <p:cNvSpPr/>
              <p:nvPr/>
            </p:nvSpPr>
            <p:spPr>
              <a:xfrm>
                <a:off x="1446672" y="69637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2" name="Google Shape;1142;p39"/>
              <p:cNvSpPr/>
              <p:nvPr/>
            </p:nvSpPr>
            <p:spPr>
              <a:xfrm>
                <a:off x="1503879"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3" name="Google Shape;1143;p39"/>
              <p:cNvSpPr/>
              <p:nvPr/>
            </p:nvSpPr>
            <p:spPr>
              <a:xfrm>
                <a:off x="1561086"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4" name="Google Shape;1144;p39"/>
              <p:cNvSpPr/>
              <p:nvPr/>
            </p:nvSpPr>
            <p:spPr>
              <a:xfrm>
                <a:off x="1620493" y="69637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5" name="Google Shape;1145;p39"/>
              <p:cNvSpPr/>
              <p:nvPr/>
            </p:nvSpPr>
            <p:spPr>
              <a:xfrm>
                <a:off x="1677700" y="6963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6" name="Google Shape;1146;p39"/>
              <p:cNvSpPr/>
              <p:nvPr/>
            </p:nvSpPr>
            <p:spPr>
              <a:xfrm>
                <a:off x="1734907"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7" name="Google Shape;1147;p39"/>
              <p:cNvSpPr/>
              <p:nvPr/>
            </p:nvSpPr>
            <p:spPr>
              <a:xfrm>
                <a:off x="1330058"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8" name="Google Shape;1148;p39"/>
              <p:cNvSpPr/>
              <p:nvPr/>
            </p:nvSpPr>
            <p:spPr>
              <a:xfrm>
                <a:off x="1387265"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9" name="Google Shape;1149;p39"/>
              <p:cNvSpPr/>
              <p:nvPr/>
            </p:nvSpPr>
            <p:spPr>
              <a:xfrm>
                <a:off x="1216745" y="75138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0" name="Google Shape;1150;p39"/>
              <p:cNvSpPr/>
              <p:nvPr/>
            </p:nvSpPr>
            <p:spPr>
              <a:xfrm>
                <a:off x="1272852" y="7513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1" name="Google Shape;1151;p39"/>
              <p:cNvSpPr/>
              <p:nvPr/>
            </p:nvSpPr>
            <p:spPr>
              <a:xfrm>
                <a:off x="1218945" y="694175"/>
                <a:ext cx="363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2" name="Google Shape;1152;p39"/>
              <p:cNvSpPr/>
              <p:nvPr/>
            </p:nvSpPr>
            <p:spPr>
              <a:xfrm>
                <a:off x="1272852" y="6963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3" name="Google Shape;1153;p39"/>
              <p:cNvSpPr/>
              <p:nvPr/>
            </p:nvSpPr>
            <p:spPr>
              <a:xfrm>
                <a:off x="1218945" y="640269"/>
                <a:ext cx="363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4" name="Google Shape;1154;p39"/>
              <p:cNvSpPr/>
              <p:nvPr/>
            </p:nvSpPr>
            <p:spPr>
              <a:xfrm>
                <a:off x="1159538" y="694175"/>
                <a:ext cx="363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5" name="Google Shape;1155;p39"/>
              <p:cNvSpPr/>
              <p:nvPr/>
            </p:nvSpPr>
            <p:spPr>
              <a:xfrm>
                <a:off x="1159538" y="640269"/>
                <a:ext cx="363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6" name="Google Shape;1156;p39"/>
              <p:cNvSpPr/>
              <p:nvPr/>
            </p:nvSpPr>
            <p:spPr>
              <a:xfrm>
                <a:off x="1272852"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7" name="Google Shape;1157;p39"/>
              <p:cNvSpPr/>
              <p:nvPr/>
            </p:nvSpPr>
            <p:spPr>
              <a:xfrm>
                <a:off x="1446672" y="6369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8" name="Google Shape;1158;p39"/>
              <p:cNvSpPr/>
              <p:nvPr/>
            </p:nvSpPr>
            <p:spPr>
              <a:xfrm>
                <a:off x="1503879"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59" name="Google Shape;1159;p39"/>
              <p:cNvSpPr/>
              <p:nvPr/>
            </p:nvSpPr>
            <p:spPr>
              <a:xfrm>
                <a:off x="1561086"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0" name="Google Shape;1160;p39"/>
              <p:cNvSpPr/>
              <p:nvPr/>
            </p:nvSpPr>
            <p:spPr>
              <a:xfrm>
                <a:off x="1620493" y="6369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1" name="Google Shape;1161;p39"/>
              <p:cNvSpPr/>
              <p:nvPr/>
            </p:nvSpPr>
            <p:spPr>
              <a:xfrm>
                <a:off x="1677700" y="6369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2" name="Google Shape;1162;p39"/>
              <p:cNvSpPr/>
              <p:nvPr/>
            </p:nvSpPr>
            <p:spPr>
              <a:xfrm>
                <a:off x="1734907" y="636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3" name="Google Shape;1163;p39"/>
              <p:cNvSpPr/>
              <p:nvPr/>
            </p:nvSpPr>
            <p:spPr>
              <a:xfrm>
                <a:off x="523662" y="6963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4" name="Google Shape;1164;p39"/>
              <p:cNvSpPr/>
              <p:nvPr/>
            </p:nvSpPr>
            <p:spPr>
              <a:xfrm>
                <a:off x="640276" y="179319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5" name="Google Shape;1165;p39"/>
              <p:cNvSpPr/>
              <p:nvPr/>
            </p:nvSpPr>
            <p:spPr>
              <a:xfrm>
                <a:off x="640276" y="18504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6" name="Google Shape;1166;p39"/>
              <p:cNvSpPr/>
              <p:nvPr/>
            </p:nvSpPr>
            <p:spPr>
              <a:xfrm>
                <a:off x="640276"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7" name="Google Shape;1167;p39"/>
              <p:cNvSpPr/>
              <p:nvPr/>
            </p:nvSpPr>
            <p:spPr>
              <a:xfrm>
                <a:off x="640276"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8" name="Google Shape;1168;p39"/>
              <p:cNvSpPr/>
              <p:nvPr/>
            </p:nvSpPr>
            <p:spPr>
              <a:xfrm>
                <a:off x="640276"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69" name="Google Shape;1169;p39"/>
              <p:cNvSpPr/>
              <p:nvPr/>
            </p:nvSpPr>
            <p:spPr>
              <a:xfrm>
                <a:off x="640276"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0" name="Google Shape;1170;p39"/>
              <p:cNvSpPr/>
              <p:nvPr/>
            </p:nvSpPr>
            <p:spPr>
              <a:xfrm>
                <a:off x="640276"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1" name="Google Shape;1171;p39"/>
              <p:cNvSpPr/>
              <p:nvPr/>
            </p:nvSpPr>
            <p:spPr>
              <a:xfrm>
                <a:off x="640276"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2" name="Google Shape;1172;p39"/>
              <p:cNvSpPr/>
              <p:nvPr/>
            </p:nvSpPr>
            <p:spPr>
              <a:xfrm>
                <a:off x="640276"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3" name="Google Shape;1173;p39"/>
              <p:cNvSpPr/>
              <p:nvPr/>
            </p:nvSpPr>
            <p:spPr>
              <a:xfrm>
                <a:off x="640276" y="2314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4" name="Google Shape;1174;p39"/>
              <p:cNvSpPr/>
              <p:nvPr/>
            </p:nvSpPr>
            <p:spPr>
              <a:xfrm>
                <a:off x="640276" y="23740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5" name="Google Shape;1175;p39"/>
              <p:cNvSpPr/>
              <p:nvPr/>
            </p:nvSpPr>
            <p:spPr>
              <a:xfrm>
                <a:off x="640276" y="24312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6" name="Google Shape;1176;p39"/>
              <p:cNvSpPr/>
              <p:nvPr/>
            </p:nvSpPr>
            <p:spPr>
              <a:xfrm>
                <a:off x="640276" y="24906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7" name="Google Shape;1177;p39"/>
              <p:cNvSpPr/>
              <p:nvPr/>
            </p:nvSpPr>
            <p:spPr>
              <a:xfrm>
                <a:off x="640276" y="254787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8" name="Google Shape;1178;p39"/>
              <p:cNvSpPr/>
              <p:nvPr/>
            </p:nvSpPr>
            <p:spPr>
              <a:xfrm>
                <a:off x="640276" y="260508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79" name="Google Shape;1179;p39"/>
              <p:cNvSpPr/>
              <p:nvPr/>
            </p:nvSpPr>
            <p:spPr>
              <a:xfrm>
                <a:off x="640276" y="266118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0" name="Google Shape;1180;p39"/>
              <p:cNvSpPr/>
              <p:nvPr/>
            </p:nvSpPr>
            <p:spPr>
              <a:xfrm>
                <a:off x="695283" y="179319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1" name="Google Shape;1181;p39"/>
              <p:cNvSpPr/>
              <p:nvPr/>
            </p:nvSpPr>
            <p:spPr>
              <a:xfrm>
                <a:off x="695283" y="18504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2" name="Google Shape;1182;p39"/>
              <p:cNvSpPr/>
              <p:nvPr/>
            </p:nvSpPr>
            <p:spPr>
              <a:xfrm>
                <a:off x="695283"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3" name="Google Shape;1183;p39"/>
              <p:cNvSpPr/>
              <p:nvPr/>
            </p:nvSpPr>
            <p:spPr>
              <a:xfrm>
                <a:off x="695283"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4" name="Google Shape;1184;p39"/>
              <p:cNvSpPr/>
              <p:nvPr/>
            </p:nvSpPr>
            <p:spPr>
              <a:xfrm>
                <a:off x="695283"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5" name="Google Shape;1185;p39"/>
              <p:cNvSpPr/>
              <p:nvPr/>
            </p:nvSpPr>
            <p:spPr>
              <a:xfrm>
                <a:off x="695283"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6" name="Google Shape;1186;p39"/>
              <p:cNvSpPr/>
              <p:nvPr/>
            </p:nvSpPr>
            <p:spPr>
              <a:xfrm>
                <a:off x="695283" y="21408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7" name="Google Shape;1187;p39"/>
              <p:cNvSpPr/>
              <p:nvPr/>
            </p:nvSpPr>
            <p:spPr>
              <a:xfrm>
                <a:off x="695283" y="219803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8" name="Google Shape;1188;p39"/>
              <p:cNvSpPr/>
              <p:nvPr/>
            </p:nvSpPr>
            <p:spPr>
              <a:xfrm>
                <a:off x="695283" y="2257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89" name="Google Shape;1189;p39"/>
              <p:cNvSpPr/>
              <p:nvPr/>
            </p:nvSpPr>
            <p:spPr>
              <a:xfrm>
                <a:off x="754690" y="179319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0" name="Google Shape;1190;p39"/>
              <p:cNvSpPr/>
              <p:nvPr/>
            </p:nvSpPr>
            <p:spPr>
              <a:xfrm>
                <a:off x="754690" y="18504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1" name="Google Shape;1191;p39"/>
              <p:cNvSpPr/>
              <p:nvPr/>
            </p:nvSpPr>
            <p:spPr>
              <a:xfrm>
                <a:off x="754690" y="19076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2" name="Google Shape;1192;p39"/>
              <p:cNvSpPr/>
              <p:nvPr/>
            </p:nvSpPr>
            <p:spPr>
              <a:xfrm>
                <a:off x="754690" y="19648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3" name="Google Shape;1193;p39"/>
              <p:cNvSpPr/>
              <p:nvPr/>
            </p:nvSpPr>
            <p:spPr>
              <a:xfrm>
                <a:off x="754690" y="20242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4" name="Google Shape;1194;p39"/>
              <p:cNvSpPr/>
              <p:nvPr/>
            </p:nvSpPr>
            <p:spPr>
              <a:xfrm>
                <a:off x="754690"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5" name="Google Shape;1195;p39"/>
              <p:cNvSpPr/>
              <p:nvPr/>
            </p:nvSpPr>
            <p:spPr>
              <a:xfrm>
                <a:off x="754690" y="21408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6" name="Google Shape;1196;p39"/>
              <p:cNvSpPr/>
              <p:nvPr/>
            </p:nvSpPr>
            <p:spPr>
              <a:xfrm>
                <a:off x="754690" y="219803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7" name="Google Shape;1197;p39"/>
              <p:cNvSpPr/>
              <p:nvPr/>
            </p:nvSpPr>
            <p:spPr>
              <a:xfrm>
                <a:off x="809696" y="179319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8" name="Google Shape;1198;p39"/>
              <p:cNvSpPr/>
              <p:nvPr/>
            </p:nvSpPr>
            <p:spPr>
              <a:xfrm>
                <a:off x="809696" y="190760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99" name="Google Shape;1199;p39"/>
              <p:cNvSpPr/>
              <p:nvPr/>
            </p:nvSpPr>
            <p:spPr>
              <a:xfrm>
                <a:off x="809696" y="1964812"/>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0" name="Google Shape;1200;p39"/>
              <p:cNvSpPr/>
              <p:nvPr/>
            </p:nvSpPr>
            <p:spPr>
              <a:xfrm>
                <a:off x="809696" y="20242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1" name="Google Shape;1201;p39"/>
              <p:cNvSpPr/>
              <p:nvPr/>
            </p:nvSpPr>
            <p:spPr>
              <a:xfrm>
                <a:off x="809696" y="20814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2" name="Google Shape;1202;p39"/>
              <p:cNvSpPr/>
              <p:nvPr/>
            </p:nvSpPr>
            <p:spPr>
              <a:xfrm>
                <a:off x="809696" y="21408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3" name="Google Shape;1203;p39"/>
              <p:cNvSpPr/>
              <p:nvPr/>
            </p:nvSpPr>
            <p:spPr>
              <a:xfrm>
                <a:off x="871304" y="179319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4" name="Google Shape;1204;p39"/>
              <p:cNvSpPr/>
              <p:nvPr/>
            </p:nvSpPr>
            <p:spPr>
              <a:xfrm>
                <a:off x="871304" y="19076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5" name="Google Shape;1205;p39"/>
              <p:cNvSpPr/>
              <p:nvPr/>
            </p:nvSpPr>
            <p:spPr>
              <a:xfrm>
                <a:off x="871304" y="19648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6" name="Google Shape;1206;p39"/>
              <p:cNvSpPr/>
              <p:nvPr/>
            </p:nvSpPr>
            <p:spPr>
              <a:xfrm>
                <a:off x="871304" y="20242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7" name="Google Shape;1207;p39"/>
              <p:cNvSpPr/>
              <p:nvPr/>
            </p:nvSpPr>
            <p:spPr>
              <a:xfrm>
                <a:off x="871304"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8" name="Google Shape;1208;p39"/>
              <p:cNvSpPr/>
              <p:nvPr/>
            </p:nvSpPr>
            <p:spPr>
              <a:xfrm>
                <a:off x="928510"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09" name="Google Shape;1209;p39"/>
              <p:cNvSpPr/>
              <p:nvPr/>
            </p:nvSpPr>
            <p:spPr>
              <a:xfrm>
                <a:off x="928510" y="19648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0" name="Google Shape;1210;p39"/>
              <p:cNvSpPr/>
              <p:nvPr/>
            </p:nvSpPr>
            <p:spPr>
              <a:xfrm>
                <a:off x="928510" y="20242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1" name="Google Shape;1211;p39"/>
              <p:cNvSpPr/>
              <p:nvPr/>
            </p:nvSpPr>
            <p:spPr>
              <a:xfrm>
                <a:off x="987918" y="19076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2" name="Google Shape;1212;p39"/>
              <p:cNvSpPr/>
              <p:nvPr/>
            </p:nvSpPr>
            <p:spPr>
              <a:xfrm>
                <a:off x="695283" y="24906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3" name="Google Shape;1213;p39"/>
              <p:cNvSpPr/>
              <p:nvPr/>
            </p:nvSpPr>
            <p:spPr>
              <a:xfrm>
                <a:off x="695283" y="254787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4" name="Google Shape;1214;p39"/>
              <p:cNvSpPr/>
              <p:nvPr/>
            </p:nvSpPr>
            <p:spPr>
              <a:xfrm>
                <a:off x="695283" y="260508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5" name="Google Shape;1215;p39"/>
              <p:cNvSpPr/>
              <p:nvPr/>
            </p:nvSpPr>
            <p:spPr>
              <a:xfrm>
                <a:off x="695283" y="266118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6" name="Google Shape;1216;p39"/>
              <p:cNvSpPr/>
              <p:nvPr/>
            </p:nvSpPr>
            <p:spPr>
              <a:xfrm>
                <a:off x="349841" y="283500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7" name="Google Shape;1217;p39"/>
              <p:cNvSpPr/>
              <p:nvPr/>
            </p:nvSpPr>
            <p:spPr>
              <a:xfrm>
                <a:off x="349841" y="28944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8" name="Google Shape;1218;p39"/>
              <p:cNvSpPr/>
              <p:nvPr/>
            </p:nvSpPr>
            <p:spPr>
              <a:xfrm>
                <a:off x="407048" y="283500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19" name="Google Shape;1219;p39"/>
              <p:cNvSpPr/>
              <p:nvPr/>
            </p:nvSpPr>
            <p:spPr>
              <a:xfrm>
                <a:off x="407048" y="28944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0" name="Google Shape;1220;p39"/>
              <p:cNvSpPr/>
              <p:nvPr/>
            </p:nvSpPr>
            <p:spPr>
              <a:xfrm>
                <a:off x="466455" y="283500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1" name="Google Shape;1221;p39"/>
              <p:cNvSpPr/>
              <p:nvPr/>
            </p:nvSpPr>
            <p:spPr>
              <a:xfrm>
                <a:off x="466455" y="289441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2" name="Google Shape;1222;p39"/>
              <p:cNvSpPr/>
              <p:nvPr/>
            </p:nvSpPr>
            <p:spPr>
              <a:xfrm>
                <a:off x="523662" y="283500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3" name="Google Shape;1223;p39"/>
              <p:cNvSpPr/>
              <p:nvPr/>
            </p:nvSpPr>
            <p:spPr>
              <a:xfrm>
                <a:off x="523662" y="28944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4" name="Google Shape;1224;p39"/>
              <p:cNvSpPr/>
              <p:nvPr/>
            </p:nvSpPr>
            <p:spPr>
              <a:xfrm>
                <a:off x="871304" y="266118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5" name="Google Shape;1225;p39"/>
              <p:cNvSpPr/>
              <p:nvPr/>
            </p:nvSpPr>
            <p:spPr>
              <a:xfrm>
                <a:off x="814097" y="2721694"/>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6" name="Google Shape;1226;p39"/>
              <p:cNvSpPr/>
              <p:nvPr/>
            </p:nvSpPr>
            <p:spPr>
              <a:xfrm>
                <a:off x="814097" y="27778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7" name="Google Shape;1227;p39"/>
              <p:cNvSpPr/>
              <p:nvPr/>
            </p:nvSpPr>
            <p:spPr>
              <a:xfrm>
                <a:off x="871304" y="272169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8" name="Google Shape;1228;p39"/>
              <p:cNvSpPr/>
              <p:nvPr/>
            </p:nvSpPr>
            <p:spPr>
              <a:xfrm>
                <a:off x="871304" y="277340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29" name="Google Shape;1229;p39"/>
              <p:cNvSpPr/>
              <p:nvPr/>
            </p:nvSpPr>
            <p:spPr>
              <a:xfrm>
                <a:off x="871304" y="283500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0" name="Google Shape;1230;p39"/>
              <p:cNvSpPr/>
              <p:nvPr/>
            </p:nvSpPr>
            <p:spPr>
              <a:xfrm>
                <a:off x="871304" y="28922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1" name="Google Shape;1231;p39"/>
              <p:cNvSpPr/>
              <p:nvPr/>
            </p:nvSpPr>
            <p:spPr>
              <a:xfrm>
                <a:off x="928510" y="260508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2" name="Google Shape;1232;p39"/>
              <p:cNvSpPr/>
              <p:nvPr/>
            </p:nvSpPr>
            <p:spPr>
              <a:xfrm>
                <a:off x="928510" y="266118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3" name="Google Shape;1233;p39"/>
              <p:cNvSpPr/>
              <p:nvPr/>
            </p:nvSpPr>
            <p:spPr>
              <a:xfrm>
                <a:off x="928510" y="27183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4" name="Google Shape;1234;p39"/>
              <p:cNvSpPr/>
              <p:nvPr/>
            </p:nvSpPr>
            <p:spPr>
              <a:xfrm>
                <a:off x="814097" y="283500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5" name="Google Shape;1235;p39"/>
              <p:cNvSpPr/>
              <p:nvPr/>
            </p:nvSpPr>
            <p:spPr>
              <a:xfrm>
                <a:off x="814097" y="289441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6" name="Google Shape;1236;p39"/>
              <p:cNvSpPr/>
              <p:nvPr/>
            </p:nvSpPr>
            <p:spPr>
              <a:xfrm>
                <a:off x="349841" y="295492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7" name="Google Shape;1237;p39"/>
              <p:cNvSpPr/>
              <p:nvPr/>
            </p:nvSpPr>
            <p:spPr>
              <a:xfrm>
                <a:off x="349841" y="301102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8" name="Google Shape;1238;p39"/>
              <p:cNvSpPr/>
              <p:nvPr/>
            </p:nvSpPr>
            <p:spPr>
              <a:xfrm>
                <a:off x="407048" y="295492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39" name="Google Shape;1239;p39"/>
              <p:cNvSpPr/>
              <p:nvPr/>
            </p:nvSpPr>
            <p:spPr>
              <a:xfrm>
                <a:off x="407048" y="301102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0" name="Google Shape;1240;p39"/>
              <p:cNvSpPr/>
              <p:nvPr/>
            </p:nvSpPr>
            <p:spPr>
              <a:xfrm>
                <a:off x="466455" y="295492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1" name="Google Shape;1241;p39"/>
              <p:cNvSpPr/>
              <p:nvPr/>
            </p:nvSpPr>
            <p:spPr>
              <a:xfrm>
                <a:off x="466455" y="301102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2" name="Google Shape;1242;p39"/>
              <p:cNvSpPr/>
              <p:nvPr/>
            </p:nvSpPr>
            <p:spPr>
              <a:xfrm>
                <a:off x="177121" y="237405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3" name="Google Shape;1243;p39"/>
              <p:cNvSpPr/>
              <p:nvPr/>
            </p:nvSpPr>
            <p:spPr>
              <a:xfrm>
                <a:off x="177121" y="243126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4" name="Google Shape;1244;p39"/>
              <p:cNvSpPr/>
              <p:nvPr/>
            </p:nvSpPr>
            <p:spPr>
              <a:xfrm>
                <a:off x="233227" y="23740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5" name="Google Shape;1245;p39"/>
              <p:cNvSpPr/>
              <p:nvPr/>
            </p:nvSpPr>
            <p:spPr>
              <a:xfrm>
                <a:off x="233227" y="24312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6" name="Google Shape;1246;p39"/>
              <p:cNvSpPr/>
              <p:nvPr/>
            </p:nvSpPr>
            <p:spPr>
              <a:xfrm>
                <a:off x="290434" y="23740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7" name="Google Shape;1247;p39"/>
              <p:cNvSpPr/>
              <p:nvPr/>
            </p:nvSpPr>
            <p:spPr>
              <a:xfrm>
                <a:off x="3300" y="237405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8" name="Google Shape;1248;p39"/>
              <p:cNvSpPr/>
              <p:nvPr/>
            </p:nvSpPr>
            <p:spPr>
              <a:xfrm>
                <a:off x="62707" y="237405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49" name="Google Shape;1249;p39"/>
              <p:cNvSpPr/>
              <p:nvPr/>
            </p:nvSpPr>
            <p:spPr>
              <a:xfrm>
                <a:off x="119914" y="237405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0" name="Google Shape;1250;p39"/>
              <p:cNvSpPr/>
              <p:nvPr/>
            </p:nvSpPr>
            <p:spPr>
              <a:xfrm>
                <a:off x="290434" y="24312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1" name="Google Shape;1251;p39"/>
              <p:cNvSpPr/>
              <p:nvPr/>
            </p:nvSpPr>
            <p:spPr>
              <a:xfrm>
                <a:off x="177121" y="249066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2" name="Google Shape;1252;p39"/>
              <p:cNvSpPr/>
              <p:nvPr/>
            </p:nvSpPr>
            <p:spPr>
              <a:xfrm>
                <a:off x="177121" y="254787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3" name="Google Shape;1253;p39"/>
              <p:cNvSpPr/>
              <p:nvPr/>
            </p:nvSpPr>
            <p:spPr>
              <a:xfrm>
                <a:off x="233227" y="24906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4" name="Google Shape;1254;p39"/>
              <p:cNvSpPr/>
              <p:nvPr/>
            </p:nvSpPr>
            <p:spPr>
              <a:xfrm>
                <a:off x="233227" y="254787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5" name="Google Shape;1255;p39"/>
              <p:cNvSpPr/>
              <p:nvPr/>
            </p:nvSpPr>
            <p:spPr>
              <a:xfrm>
                <a:off x="290434" y="24906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1256" name="Google Shape;1256;p39"/>
            <p:cNvGrpSpPr/>
            <p:nvPr/>
          </p:nvGrpSpPr>
          <p:grpSpPr>
            <a:xfrm>
              <a:off x="3699740" y="1099019"/>
              <a:ext cx="2002241" cy="2011019"/>
              <a:chOff x="-1" y="0"/>
              <a:chExt cx="2002240" cy="2011018"/>
            </a:xfrm>
          </p:grpSpPr>
          <p:sp>
            <p:nvSpPr>
              <p:cNvPr id="1257" name="Google Shape;1257;p39"/>
              <p:cNvSpPr/>
              <p:nvPr/>
            </p:nvSpPr>
            <p:spPr>
              <a:xfrm>
                <a:off x="342140" y="15060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8" name="Google Shape;1258;p39"/>
              <p:cNvSpPr/>
              <p:nvPr/>
            </p:nvSpPr>
            <p:spPr>
              <a:xfrm>
                <a:off x="228827" y="156326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59" name="Google Shape;1259;p39"/>
              <p:cNvSpPr/>
              <p:nvPr/>
            </p:nvSpPr>
            <p:spPr>
              <a:xfrm>
                <a:off x="228827" y="161937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0" name="Google Shape;1260;p39"/>
              <p:cNvSpPr/>
              <p:nvPr/>
            </p:nvSpPr>
            <p:spPr>
              <a:xfrm>
                <a:off x="284933" y="15632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1" name="Google Shape;1261;p39"/>
              <p:cNvSpPr/>
              <p:nvPr/>
            </p:nvSpPr>
            <p:spPr>
              <a:xfrm>
                <a:off x="284933" y="16193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2" name="Google Shape;1262;p39"/>
              <p:cNvSpPr/>
              <p:nvPr/>
            </p:nvSpPr>
            <p:spPr>
              <a:xfrm>
                <a:off x="342140" y="156326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3" name="Google Shape;1263;p39"/>
              <p:cNvSpPr/>
              <p:nvPr/>
            </p:nvSpPr>
            <p:spPr>
              <a:xfrm>
                <a:off x="342140" y="16193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4" name="Google Shape;1264;p39"/>
              <p:cNvSpPr/>
              <p:nvPr/>
            </p:nvSpPr>
            <p:spPr>
              <a:xfrm>
                <a:off x="228827" y="167988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5" name="Google Shape;1265;p39"/>
              <p:cNvSpPr/>
              <p:nvPr/>
            </p:nvSpPr>
            <p:spPr>
              <a:xfrm>
                <a:off x="228827" y="17359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6" name="Google Shape;1266;p39"/>
              <p:cNvSpPr/>
              <p:nvPr/>
            </p:nvSpPr>
            <p:spPr>
              <a:xfrm>
                <a:off x="284933" y="16798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7" name="Google Shape;1267;p39"/>
              <p:cNvSpPr/>
              <p:nvPr/>
            </p:nvSpPr>
            <p:spPr>
              <a:xfrm>
                <a:off x="284933" y="17359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8" name="Google Shape;1268;p39"/>
              <p:cNvSpPr/>
              <p:nvPr/>
            </p:nvSpPr>
            <p:spPr>
              <a:xfrm>
                <a:off x="342140" y="16798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69" name="Google Shape;1269;p39"/>
              <p:cNvSpPr/>
              <p:nvPr/>
            </p:nvSpPr>
            <p:spPr>
              <a:xfrm>
                <a:off x="342140" y="17359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0" name="Google Shape;1270;p39"/>
              <p:cNvSpPr/>
              <p:nvPr/>
            </p:nvSpPr>
            <p:spPr>
              <a:xfrm>
                <a:off x="228827" y="179319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1" name="Google Shape;1271;p39"/>
              <p:cNvSpPr/>
              <p:nvPr/>
            </p:nvSpPr>
            <p:spPr>
              <a:xfrm>
                <a:off x="228827" y="18526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2" name="Google Shape;1272;p39"/>
              <p:cNvSpPr/>
              <p:nvPr/>
            </p:nvSpPr>
            <p:spPr>
              <a:xfrm>
                <a:off x="284933" y="17931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3" name="Google Shape;1273;p39"/>
              <p:cNvSpPr/>
              <p:nvPr/>
            </p:nvSpPr>
            <p:spPr>
              <a:xfrm>
                <a:off x="284933" y="18526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4" name="Google Shape;1274;p39"/>
              <p:cNvSpPr/>
              <p:nvPr/>
            </p:nvSpPr>
            <p:spPr>
              <a:xfrm>
                <a:off x="342140" y="17931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5" name="Google Shape;1275;p39"/>
              <p:cNvSpPr/>
              <p:nvPr/>
            </p:nvSpPr>
            <p:spPr>
              <a:xfrm>
                <a:off x="342140" y="18526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6" name="Google Shape;1276;p39"/>
              <p:cNvSpPr/>
              <p:nvPr/>
            </p:nvSpPr>
            <p:spPr>
              <a:xfrm>
                <a:off x="228827" y="191310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7" name="Google Shape;1277;p39"/>
              <p:cNvSpPr/>
              <p:nvPr/>
            </p:nvSpPr>
            <p:spPr>
              <a:xfrm>
                <a:off x="228827" y="196921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8" name="Google Shape;1278;p39"/>
              <p:cNvSpPr/>
              <p:nvPr/>
            </p:nvSpPr>
            <p:spPr>
              <a:xfrm>
                <a:off x="284933" y="19131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79" name="Google Shape;1279;p39"/>
              <p:cNvSpPr/>
              <p:nvPr/>
            </p:nvSpPr>
            <p:spPr>
              <a:xfrm>
                <a:off x="284933" y="19692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0" name="Google Shape;1280;p39"/>
              <p:cNvSpPr/>
              <p:nvPr/>
            </p:nvSpPr>
            <p:spPr>
              <a:xfrm>
                <a:off x="342140" y="19131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1" name="Google Shape;1281;p39"/>
              <p:cNvSpPr/>
              <p:nvPr/>
            </p:nvSpPr>
            <p:spPr>
              <a:xfrm>
                <a:off x="342140" y="19692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2" name="Google Shape;1282;p39"/>
              <p:cNvSpPr/>
              <p:nvPr/>
            </p:nvSpPr>
            <p:spPr>
              <a:xfrm>
                <a:off x="55006" y="13894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3" name="Google Shape;1283;p39"/>
              <p:cNvSpPr/>
              <p:nvPr/>
            </p:nvSpPr>
            <p:spPr>
              <a:xfrm>
                <a:off x="114413" y="13894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4" name="Google Shape;1284;p39"/>
              <p:cNvSpPr/>
              <p:nvPr/>
            </p:nvSpPr>
            <p:spPr>
              <a:xfrm>
                <a:off x="171620" y="13894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5" name="Google Shape;1285;p39"/>
              <p:cNvSpPr/>
              <p:nvPr/>
            </p:nvSpPr>
            <p:spPr>
              <a:xfrm>
                <a:off x="55006" y="144885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6" name="Google Shape;1286;p39"/>
              <p:cNvSpPr/>
              <p:nvPr/>
            </p:nvSpPr>
            <p:spPr>
              <a:xfrm>
                <a:off x="55006" y="15060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7" name="Google Shape;1287;p39"/>
              <p:cNvSpPr/>
              <p:nvPr/>
            </p:nvSpPr>
            <p:spPr>
              <a:xfrm>
                <a:off x="114413" y="14488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8" name="Google Shape;1288;p39"/>
              <p:cNvSpPr/>
              <p:nvPr/>
            </p:nvSpPr>
            <p:spPr>
              <a:xfrm>
                <a:off x="114413" y="150606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89" name="Google Shape;1289;p39"/>
              <p:cNvSpPr/>
              <p:nvPr/>
            </p:nvSpPr>
            <p:spPr>
              <a:xfrm>
                <a:off x="171620" y="144885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0" name="Google Shape;1290;p39"/>
              <p:cNvSpPr/>
              <p:nvPr/>
            </p:nvSpPr>
            <p:spPr>
              <a:xfrm>
                <a:off x="171620" y="15060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1" name="Google Shape;1291;p39"/>
              <p:cNvSpPr/>
              <p:nvPr/>
            </p:nvSpPr>
            <p:spPr>
              <a:xfrm>
                <a:off x="55006" y="156326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2" name="Google Shape;1292;p39"/>
              <p:cNvSpPr/>
              <p:nvPr/>
            </p:nvSpPr>
            <p:spPr>
              <a:xfrm>
                <a:off x="55006" y="16193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3" name="Google Shape;1293;p39"/>
              <p:cNvSpPr/>
              <p:nvPr/>
            </p:nvSpPr>
            <p:spPr>
              <a:xfrm>
                <a:off x="-1" y="16193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4" name="Google Shape;1294;p39"/>
              <p:cNvSpPr/>
              <p:nvPr/>
            </p:nvSpPr>
            <p:spPr>
              <a:xfrm>
                <a:off x="114413" y="156326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5" name="Google Shape;1295;p39"/>
              <p:cNvSpPr/>
              <p:nvPr/>
            </p:nvSpPr>
            <p:spPr>
              <a:xfrm>
                <a:off x="114413" y="161937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6" name="Google Shape;1296;p39"/>
              <p:cNvSpPr/>
              <p:nvPr/>
            </p:nvSpPr>
            <p:spPr>
              <a:xfrm>
                <a:off x="171620" y="156326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7" name="Google Shape;1297;p39"/>
              <p:cNvSpPr/>
              <p:nvPr/>
            </p:nvSpPr>
            <p:spPr>
              <a:xfrm>
                <a:off x="171620" y="16193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8" name="Google Shape;1298;p39"/>
              <p:cNvSpPr/>
              <p:nvPr/>
            </p:nvSpPr>
            <p:spPr>
              <a:xfrm>
                <a:off x="1729406"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299" name="Google Shape;1299;p39"/>
              <p:cNvSpPr/>
              <p:nvPr/>
            </p:nvSpPr>
            <p:spPr>
              <a:xfrm>
                <a:off x="1729406"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0" name="Google Shape;1300;p39"/>
              <p:cNvSpPr/>
              <p:nvPr/>
            </p:nvSpPr>
            <p:spPr>
              <a:xfrm>
                <a:off x="1786613"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1" name="Google Shape;1301;p39"/>
              <p:cNvSpPr/>
              <p:nvPr/>
            </p:nvSpPr>
            <p:spPr>
              <a:xfrm>
                <a:off x="1786613"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2" name="Google Shape;1302;p39"/>
              <p:cNvSpPr/>
              <p:nvPr/>
            </p:nvSpPr>
            <p:spPr>
              <a:xfrm>
                <a:off x="1846020"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3" name="Google Shape;1303;p39"/>
              <p:cNvSpPr/>
              <p:nvPr/>
            </p:nvSpPr>
            <p:spPr>
              <a:xfrm>
                <a:off x="1846020"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4" name="Google Shape;1304;p39"/>
              <p:cNvSpPr/>
              <p:nvPr/>
            </p:nvSpPr>
            <p:spPr>
              <a:xfrm>
                <a:off x="1903227"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5" name="Google Shape;1305;p39"/>
              <p:cNvSpPr/>
              <p:nvPr/>
            </p:nvSpPr>
            <p:spPr>
              <a:xfrm>
                <a:off x="1903227"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6" name="Google Shape;1306;p39"/>
              <p:cNvSpPr/>
              <p:nvPr/>
            </p:nvSpPr>
            <p:spPr>
              <a:xfrm>
                <a:off x="1960434"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7" name="Google Shape;1307;p39"/>
              <p:cNvSpPr/>
              <p:nvPr/>
            </p:nvSpPr>
            <p:spPr>
              <a:xfrm>
                <a:off x="1960434"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8" name="Google Shape;1308;p39"/>
              <p:cNvSpPr/>
              <p:nvPr/>
            </p:nvSpPr>
            <p:spPr>
              <a:xfrm>
                <a:off x="1729406"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09" name="Google Shape;1309;p39"/>
              <p:cNvSpPr/>
              <p:nvPr/>
            </p:nvSpPr>
            <p:spPr>
              <a:xfrm>
                <a:off x="1729406"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0" name="Google Shape;1310;p39"/>
              <p:cNvSpPr/>
              <p:nvPr/>
            </p:nvSpPr>
            <p:spPr>
              <a:xfrm>
                <a:off x="1786613"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1" name="Google Shape;1311;p39"/>
              <p:cNvSpPr/>
              <p:nvPr/>
            </p:nvSpPr>
            <p:spPr>
              <a:xfrm>
                <a:off x="1786613"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2" name="Google Shape;1312;p39"/>
              <p:cNvSpPr/>
              <p:nvPr/>
            </p:nvSpPr>
            <p:spPr>
              <a:xfrm>
                <a:off x="1846020" y="116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3" name="Google Shape;1313;p39"/>
              <p:cNvSpPr/>
              <p:nvPr/>
            </p:nvSpPr>
            <p:spPr>
              <a:xfrm>
                <a:off x="1846020"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4" name="Google Shape;1314;p39"/>
              <p:cNvSpPr/>
              <p:nvPr/>
            </p:nvSpPr>
            <p:spPr>
              <a:xfrm>
                <a:off x="1903227"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5" name="Google Shape;1315;p39"/>
              <p:cNvSpPr/>
              <p:nvPr/>
            </p:nvSpPr>
            <p:spPr>
              <a:xfrm>
                <a:off x="1903227"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6" name="Google Shape;1316;p39"/>
              <p:cNvSpPr/>
              <p:nvPr/>
            </p:nvSpPr>
            <p:spPr>
              <a:xfrm>
                <a:off x="1960434"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7" name="Google Shape;1317;p39"/>
              <p:cNvSpPr/>
              <p:nvPr/>
            </p:nvSpPr>
            <p:spPr>
              <a:xfrm>
                <a:off x="1960434"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8" name="Google Shape;1318;p39"/>
              <p:cNvSpPr/>
              <p:nvPr/>
            </p:nvSpPr>
            <p:spPr>
              <a:xfrm>
                <a:off x="1729406"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19" name="Google Shape;1319;p39"/>
              <p:cNvSpPr/>
              <p:nvPr/>
            </p:nvSpPr>
            <p:spPr>
              <a:xfrm>
                <a:off x="1729406"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0" name="Google Shape;1320;p39"/>
              <p:cNvSpPr/>
              <p:nvPr/>
            </p:nvSpPr>
            <p:spPr>
              <a:xfrm>
                <a:off x="1786613"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1" name="Google Shape;1321;p39"/>
              <p:cNvSpPr/>
              <p:nvPr/>
            </p:nvSpPr>
            <p:spPr>
              <a:xfrm>
                <a:off x="1786613"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2" name="Google Shape;1322;p39"/>
              <p:cNvSpPr/>
              <p:nvPr/>
            </p:nvSpPr>
            <p:spPr>
              <a:xfrm>
                <a:off x="1846020" y="22992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3" name="Google Shape;1323;p39"/>
              <p:cNvSpPr/>
              <p:nvPr/>
            </p:nvSpPr>
            <p:spPr>
              <a:xfrm>
                <a:off x="1846020" y="2871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4" name="Google Shape;1324;p39"/>
              <p:cNvSpPr/>
              <p:nvPr/>
            </p:nvSpPr>
            <p:spPr>
              <a:xfrm>
                <a:off x="1903227"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5" name="Google Shape;1325;p39"/>
              <p:cNvSpPr/>
              <p:nvPr/>
            </p:nvSpPr>
            <p:spPr>
              <a:xfrm>
                <a:off x="1903227"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6" name="Google Shape;1326;p39"/>
              <p:cNvSpPr/>
              <p:nvPr/>
            </p:nvSpPr>
            <p:spPr>
              <a:xfrm>
                <a:off x="1960434"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7" name="Google Shape;1327;p39"/>
              <p:cNvSpPr/>
              <p:nvPr/>
            </p:nvSpPr>
            <p:spPr>
              <a:xfrm>
                <a:off x="1960434"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8" name="Google Shape;1328;p39"/>
              <p:cNvSpPr/>
              <p:nvPr/>
            </p:nvSpPr>
            <p:spPr>
              <a:xfrm>
                <a:off x="1729406"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29" name="Google Shape;1329;p39"/>
              <p:cNvSpPr/>
              <p:nvPr/>
            </p:nvSpPr>
            <p:spPr>
              <a:xfrm>
                <a:off x="1729406"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0" name="Google Shape;1330;p39"/>
              <p:cNvSpPr/>
              <p:nvPr/>
            </p:nvSpPr>
            <p:spPr>
              <a:xfrm>
                <a:off x="1786613"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1" name="Google Shape;1331;p39"/>
              <p:cNvSpPr/>
              <p:nvPr/>
            </p:nvSpPr>
            <p:spPr>
              <a:xfrm>
                <a:off x="1786613"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2" name="Google Shape;1332;p39"/>
              <p:cNvSpPr/>
              <p:nvPr/>
            </p:nvSpPr>
            <p:spPr>
              <a:xfrm>
                <a:off x="1846020" y="346537"/>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3" name="Google Shape;1333;p39"/>
              <p:cNvSpPr/>
              <p:nvPr/>
            </p:nvSpPr>
            <p:spPr>
              <a:xfrm>
                <a:off x="1846020" y="4037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4" name="Google Shape;1334;p39"/>
              <p:cNvSpPr/>
              <p:nvPr/>
            </p:nvSpPr>
            <p:spPr>
              <a:xfrm>
                <a:off x="1903227"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5" name="Google Shape;1335;p39"/>
              <p:cNvSpPr/>
              <p:nvPr/>
            </p:nvSpPr>
            <p:spPr>
              <a:xfrm>
                <a:off x="1903227"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6" name="Google Shape;1336;p39"/>
              <p:cNvSpPr/>
              <p:nvPr/>
            </p:nvSpPr>
            <p:spPr>
              <a:xfrm>
                <a:off x="1960434"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7" name="Google Shape;1337;p39"/>
              <p:cNvSpPr/>
              <p:nvPr/>
            </p:nvSpPr>
            <p:spPr>
              <a:xfrm>
                <a:off x="1960434"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8" name="Google Shape;1338;p39"/>
              <p:cNvSpPr/>
              <p:nvPr/>
            </p:nvSpPr>
            <p:spPr>
              <a:xfrm>
                <a:off x="1441172"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39" name="Google Shape;1339;p39"/>
              <p:cNvSpPr/>
              <p:nvPr/>
            </p:nvSpPr>
            <p:spPr>
              <a:xfrm>
                <a:off x="1441172"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0" name="Google Shape;1340;p39"/>
              <p:cNvSpPr/>
              <p:nvPr/>
            </p:nvSpPr>
            <p:spPr>
              <a:xfrm>
                <a:off x="1498378"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1" name="Google Shape;1341;p39"/>
              <p:cNvSpPr/>
              <p:nvPr/>
            </p:nvSpPr>
            <p:spPr>
              <a:xfrm>
                <a:off x="1498378"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2" name="Google Shape;1342;p39"/>
              <p:cNvSpPr/>
              <p:nvPr/>
            </p:nvSpPr>
            <p:spPr>
              <a:xfrm>
                <a:off x="1555585"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3" name="Google Shape;1343;p39"/>
              <p:cNvSpPr/>
              <p:nvPr/>
            </p:nvSpPr>
            <p:spPr>
              <a:xfrm>
                <a:off x="1555585"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4" name="Google Shape;1344;p39"/>
              <p:cNvSpPr/>
              <p:nvPr/>
            </p:nvSpPr>
            <p:spPr>
              <a:xfrm>
                <a:off x="1614992"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5" name="Google Shape;1345;p39"/>
              <p:cNvSpPr/>
              <p:nvPr/>
            </p:nvSpPr>
            <p:spPr>
              <a:xfrm>
                <a:off x="1614992"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6" name="Google Shape;1346;p39"/>
              <p:cNvSpPr/>
              <p:nvPr/>
            </p:nvSpPr>
            <p:spPr>
              <a:xfrm>
                <a:off x="1672199"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7" name="Google Shape;1347;p39"/>
              <p:cNvSpPr/>
              <p:nvPr/>
            </p:nvSpPr>
            <p:spPr>
              <a:xfrm>
                <a:off x="1672199"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8" name="Google Shape;1348;p39"/>
              <p:cNvSpPr/>
              <p:nvPr/>
            </p:nvSpPr>
            <p:spPr>
              <a:xfrm>
                <a:off x="1441172" y="116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49" name="Google Shape;1349;p39"/>
              <p:cNvSpPr/>
              <p:nvPr/>
            </p:nvSpPr>
            <p:spPr>
              <a:xfrm>
                <a:off x="1441172"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0" name="Google Shape;1350;p39"/>
              <p:cNvSpPr/>
              <p:nvPr/>
            </p:nvSpPr>
            <p:spPr>
              <a:xfrm>
                <a:off x="1498378" y="116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1" name="Google Shape;1351;p39"/>
              <p:cNvSpPr/>
              <p:nvPr/>
            </p:nvSpPr>
            <p:spPr>
              <a:xfrm>
                <a:off x="1498378"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2" name="Google Shape;1352;p39"/>
              <p:cNvSpPr/>
              <p:nvPr/>
            </p:nvSpPr>
            <p:spPr>
              <a:xfrm>
                <a:off x="1555585"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3" name="Google Shape;1353;p39"/>
              <p:cNvSpPr/>
              <p:nvPr/>
            </p:nvSpPr>
            <p:spPr>
              <a:xfrm>
                <a:off x="1555585"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4" name="Google Shape;1354;p39"/>
              <p:cNvSpPr/>
              <p:nvPr/>
            </p:nvSpPr>
            <p:spPr>
              <a:xfrm>
                <a:off x="1614992" y="116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5" name="Google Shape;1355;p39"/>
              <p:cNvSpPr/>
              <p:nvPr/>
            </p:nvSpPr>
            <p:spPr>
              <a:xfrm>
                <a:off x="1614992"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6" name="Google Shape;1356;p39"/>
              <p:cNvSpPr/>
              <p:nvPr/>
            </p:nvSpPr>
            <p:spPr>
              <a:xfrm>
                <a:off x="1672199" y="116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7" name="Google Shape;1357;p39"/>
              <p:cNvSpPr/>
              <p:nvPr/>
            </p:nvSpPr>
            <p:spPr>
              <a:xfrm>
                <a:off x="1672199"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8" name="Google Shape;1358;p39"/>
              <p:cNvSpPr/>
              <p:nvPr/>
            </p:nvSpPr>
            <p:spPr>
              <a:xfrm>
                <a:off x="1441172" y="22992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59" name="Google Shape;1359;p39"/>
              <p:cNvSpPr/>
              <p:nvPr/>
            </p:nvSpPr>
            <p:spPr>
              <a:xfrm>
                <a:off x="1441172" y="2871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0" name="Google Shape;1360;p39"/>
              <p:cNvSpPr/>
              <p:nvPr/>
            </p:nvSpPr>
            <p:spPr>
              <a:xfrm>
                <a:off x="1498378" y="22992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1" name="Google Shape;1361;p39"/>
              <p:cNvSpPr/>
              <p:nvPr/>
            </p:nvSpPr>
            <p:spPr>
              <a:xfrm>
                <a:off x="1498378" y="2871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2" name="Google Shape;1362;p39"/>
              <p:cNvSpPr/>
              <p:nvPr/>
            </p:nvSpPr>
            <p:spPr>
              <a:xfrm>
                <a:off x="1555585"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3" name="Google Shape;1363;p39"/>
              <p:cNvSpPr/>
              <p:nvPr/>
            </p:nvSpPr>
            <p:spPr>
              <a:xfrm>
                <a:off x="1555585"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4" name="Google Shape;1364;p39"/>
              <p:cNvSpPr/>
              <p:nvPr/>
            </p:nvSpPr>
            <p:spPr>
              <a:xfrm>
                <a:off x="1614992" y="22992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5" name="Google Shape;1365;p39"/>
              <p:cNvSpPr/>
              <p:nvPr/>
            </p:nvSpPr>
            <p:spPr>
              <a:xfrm>
                <a:off x="1614992" y="2871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6" name="Google Shape;1366;p39"/>
              <p:cNvSpPr/>
              <p:nvPr/>
            </p:nvSpPr>
            <p:spPr>
              <a:xfrm>
                <a:off x="1672199" y="22992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7" name="Google Shape;1367;p39"/>
              <p:cNvSpPr/>
              <p:nvPr/>
            </p:nvSpPr>
            <p:spPr>
              <a:xfrm>
                <a:off x="1672199" y="2871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8" name="Google Shape;1368;p39"/>
              <p:cNvSpPr/>
              <p:nvPr/>
            </p:nvSpPr>
            <p:spPr>
              <a:xfrm>
                <a:off x="1265151"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69" name="Google Shape;1369;p39"/>
              <p:cNvSpPr/>
              <p:nvPr/>
            </p:nvSpPr>
            <p:spPr>
              <a:xfrm>
                <a:off x="1265151"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0" name="Google Shape;1370;p39"/>
              <p:cNvSpPr/>
              <p:nvPr/>
            </p:nvSpPr>
            <p:spPr>
              <a:xfrm>
                <a:off x="1322357"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1" name="Google Shape;1371;p39"/>
              <p:cNvSpPr/>
              <p:nvPr/>
            </p:nvSpPr>
            <p:spPr>
              <a:xfrm>
                <a:off x="1322357"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2" name="Google Shape;1372;p39"/>
              <p:cNvSpPr/>
              <p:nvPr/>
            </p:nvSpPr>
            <p:spPr>
              <a:xfrm>
                <a:off x="1381764" y="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3" name="Google Shape;1373;p39"/>
              <p:cNvSpPr/>
              <p:nvPr/>
            </p:nvSpPr>
            <p:spPr>
              <a:xfrm>
                <a:off x="1381764"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4" name="Google Shape;1374;p39"/>
              <p:cNvSpPr/>
              <p:nvPr/>
            </p:nvSpPr>
            <p:spPr>
              <a:xfrm>
                <a:off x="1265151"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5" name="Google Shape;1375;p39"/>
              <p:cNvSpPr/>
              <p:nvPr/>
            </p:nvSpPr>
            <p:spPr>
              <a:xfrm>
                <a:off x="1265151"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6" name="Google Shape;1376;p39"/>
              <p:cNvSpPr/>
              <p:nvPr/>
            </p:nvSpPr>
            <p:spPr>
              <a:xfrm>
                <a:off x="1322357"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7" name="Google Shape;1377;p39"/>
              <p:cNvSpPr/>
              <p:nvPr/>
            </p:nvSpPr>
            <p:spPr>
              <a:xfrm>
                <a:off x="1322357"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8" name="Google Shape;1378;p39"/>
              <p:cNvSpPr/>
              <p:nvPr/>
            </p:nvSpPr>
            <p:spPr>
              <a:xfrm>
                <a:off x="1381764" y="116612"/>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79" name="Google Shape;1379;p39"/>
              <p:cNvSpPr/>
              <p:nvPr/>
            </p:nvSpPr>
            <p:spPr>
              <a:xfrm>
                <a:off x="1381764"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0" name="Google Shape;1380;p39"/>
              <p:cNvSpPr/>
              <p:nvPr/>
            </p:nvSpPr>
            <p:spPr>
              <a:xfrm>
                <a:off x="1265151"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1" name="Google Shape;1381;p39"/>
              <p:cNvSpPr/>
              <p:nvPr/>
            </p:nvSpPr>
            <p:spPr>
              <a:xfrm>
                <a:off x="1265151"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2" name="Google Shape;1382;p39"/>
              <p:cNvSpPr/>
              <p:nvPr/>
            </p:nvSpPr>
            <p:spPr>
              <a:xfrm>
                <a:off x="1322357"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3" name="Google Shape;1383;p39"/>
              <p:cNvSpPr/>
              <p:nvPr/>
            </p:nvSpPr>
            <p:spPr>
              <a:xfrm>
                <a:off x="1322357"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4" name="Google Shape;1384;p39"/>
              <p:cNvSpPr/>
              <p:nvPr/>
            </p:nvSpPr>
            <p:spPr>
              <a:xfrm>
                <a:off x="1381764" y="22992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5" name="Google Shape;1385;p39"/>
              <p:cNvSpPr/>
              <p:nvPr/>
            </p:nvSpPr>
            <p:spPr>
              <a:xfrm>
                <a:off x="1381764" y="2871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6" name="Google Shape;1386;p39"/>
              <p:cNvSpPr/>
              <p:nvPr/>
            </p:nvSpPr>
            <p:spPr>
              <a:xfrm>
                <a:off x="1322357" y="3443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7" name="Google Shape;1387;p39"/>
              <p:cNvSpPr/>
              <p:nvPr/>
            </p:nvSpPr>
            <p:spPr>
              <a:xfrm>
                <a:off x="1322357"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8" name="Google Shape;1388;p39"/>
              <p:cNvSpPr/>
              <p:nvPr/>
            </p:nvSpPr>
            <p:spPr>
              <a:xfrm>
                <a:off x="1381764" y="3443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89" name="Google Shape;1389;p39"/>
              <p:cNvSpPr/>
              <p:nvPr/>
            </p:nvSpPr>
            <p:spPr>
              <a:xfrm>
                <a:off x="1381764" y="4037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0" name="Google Shape;1390;p39"/>
              <p:cNvSpPr/>
              <p:nvPr/>
            </p:nvSpPr>
            <p:spPr>
              <a:xfrm>
                <a:off x="978016"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1" name="Google Shape;1391;p39"/>
              <p:cNvSpPr/>
              <p:nvPr/>
            </p:nvSpPr>
            <p:spPr>
              <a:xfrm>
                <a:off x="978016"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2" name="Google Shape;1392;p39"/>
              <p:cNvSpPr/>
              <p:nvPr/>
            </p:nvSpPr>
            <p:spPr>
              <a:xfrm>
                <a:off x="1034123"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3" name="Google Shape;1393;p39"/>
              <p:cNvSpPr/>
              <p:nvPr/>
            </p:nvSpPr>
            <p:spPr>
              <a:xfrm>
                <a:off x="1034123"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4" name="Google Shape;1394;p39"/>
              <p:cNvSpPr/>
              <p:nvPr/>
            </p:nvSpPr>
            <p:spPr>
              <a:xfrm>
                <a:off x="1091330"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5" name="Google Shape;1395;p39"/>
              <p:cNvSpPr/>
              <p:nvPr/>
            </p:nvSpPr>
            <p:spPr>
              <a:xfrm>
                <a:off x="1091330"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6" name="Google Shape;1396;p39"/>
              <p:cNvSpPr/>
              <p:nvPr/>
            </p:nvSpPr>
            <p:spPr>
              <a:xfrm>
                <a:off x="1151837"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7" name="Google Shape;1397;p39"/>
              <p:cNvSpPr/>
              <p:nvPr/>
            </p:nvSpPr>
            <p:spPr>
              <a:xfrm>
                <a:off x="1151837"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8" name="Google Shape;1398;p39"/>
              <p:cNvSpPr/>
              <p:nvPr/>
            </p:nvSpPr>
            <p:spPr>
              <a:xfrm>
                <a:off x="1207944"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99" name="Google Shape;1399;p39"/>
              <p:cNvSpPr/>
              <p:nvPr/>
            </p:nvSpPr>
            <p:spPr>
              <a:xfrm>
                <a:off x="1207944"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0" name="Google Shape;1400;p39"/>
              <p:cNvSpPr/>
              <p:nvPr/>
            </p:nvSpPr>
            <p:spPr>
              <a:xfrm>
                <a:off x="978016" y="116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1" name="Google Shape;1401;p39"/>
              <p:cNvSpPr/>
              <p:nvPr/>
            </p:nvSpPr>
            <p:spPr>
              <a:xfrm>
                <a:off x="978016"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2" name="Google Shape;1402;p39"/>
              <p:cNvSpPr/>
              <p:nvPr/>
            </p:nvSpPr>
            <p:spPr>
              <a:xfrm>
                <a:off x="923010"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3" name="Google Shape;1403;p39"/>
              <p:cNvSpPr/>
              <p:nvPr/>
            </p:nvSpPr>
            <p:spPr>
              <a:xfrm>
                <a:off x="923010"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4" name="Google Shape;1404;p39"/>
              <p:cNvSpPr/>
              <p:nvPr/>
            </p:nvSpPr>
            <p:spPr>
              <a:xfrm>
                <a:off x="863603"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5" name="Google Shape;1405;p39"/>
              <p:cNvSpPr/>
              <p:nvPr/>
            </p:nvSpPr>
            <p:spPr>
              <a:xfrm>
                <a:off x="865803" y="28273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6" name="Google Shape;1406;p39"/>
              <p:cNvSpPr/>
              <p:nvPr/>
            </p:nvSpPr>
            <p:spPr>
              <a:xfrm>
                <a:off x="865803" y="227724"/>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7" name="Google Shape;1407;p39"/>
              <p:cNvSpPr/>
              <p:nvPr/>
            </p:nvSpPr>
            <p:spPr>
              <a:xfrm>
                <a:off x="865803" y="401543"/>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8" name="Google Shape;1408;p39"/>
              <p:cNvSpPr/>
              <p:nvPr/>
            </p:nvSpPr>
            <p:spPr>
              <a:xfrm>
                <a:off x="865803" y="346537"/>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09" name="Google Shape;1409;p39"/>
              <p:cNvSpPr/>
              <p:nvPr/>
            </p:nvSpPr>
            <p:spPr>
              <a:xfrm>
                <a:off x="865803" y="51595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0" name="Google Shape;1410;p39"/>
              <p:cNvSpPr/>
              <p:nvPr/>
            </p:nvSpPr>
            <p:spPr>
              <a:xfrm>
                <a:off x="865803" y="5775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1" name="Google Shape;1411;p39"/>
              <p:cNvSpPr/>
              <p:nvPr/>
            </p:nvSpPr>
            <p:spPr>
              <a:xfrm>
                <a:off x="865803" y="46094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2" name="Google Shape;1412;p39"/>
              <p:cNvSpPr/>
              <p:nvPr/>
            </p:nvSpPr>
            <p:spPr>
              <a:xfrm>
                <a:off x="865803" y="170518"/>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3" name="Google Shape;1413;p39"/>
              <p:cNvSpPr/>
              <p:nvPr/>
            </p:nvSpPr>
            <p:spPr>
              <a:xfrm>
                <a:off x="865803" y="1133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4" name="Google Shape;1414;p39"/>
              <p:cNvSpPr/>
              <p:nvPr/>
            </p:nvSpPr>
            <p:spPr>
              <a:xfrm>
                <a:off x="863603"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5" name="Google Shape;1415;p39"/>
              <p:cNvSpPr/>
              <p:nvPr/>
            </p:nvSpPr>
            <p:spPr>
              <a:xfrm>
                <a:off x="804195" y="5775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6" name="Google Shape;1416;p39"/>
              <p:cNvSpPr/>
              <p:nvPr/>
            </p:nvSpPr>
            <p:spPr>
              <a:xfrm>
                <a:off x="804195" y="6325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7" name="Google Shape;1417;p39"/>
              <p:cNvSpPr/>
              <p:nvPr/>
            </p:nvSpPr>
            <p:spPr>
              <a:xfrm>
                <a:off x="923010"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8" name="Google Shape;1418;p39"/>
              <p:cNvSpPr/>
              <p:nvPr/>
            </p:nvSpPr>
            <p:spPr>
              <a:xfrm>
                <a:off x="923010"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19" name="Google Shape;1419;p39"/>
              <p:cNvSpPr/>
              <p:nvPr/>
            </p:nvSpPr>
            <p:spPr>
              <a:xfrm>
                <a:off x="1034123"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0" name="Google Shape;1420;p39"/>
              <p:cNvSpPr/>
              <p:nvPr/>
            </p:nvSpPr>
            <p:spPr>
              <a:xfrm>
                <a:off x="1034123"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1" name="Google Shape;1421;p39"/>
              <p:cNvSpPr/>
              <p:nvPr/>
            </p:nvSpPr>
            <p:spPr>
              <a:xfrm>
                <a:off x="1091330"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2" name="Google Shape;1422;p39"/>
              <p:cNvSpPr/>
              <p:nvPr/>
            </p:nvSpPr>
            <p:spPr>
              <a:xfrm>
                <a:off x="1091330"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3" name="Google Shape;1423;p39"/>
              <p:cNvSpPr/>
              <p:nvPr/>
            </p:nvSpPr>
            <p:spPr>
              <a:xfrm>
                <a:off x="1151837" y="116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4" name="Google Shape;1424;p39"/>
              <p:cNvSpPr/>
              <p:nvPr/>
            </p:nvSpPr>
            <p:spPr>
              <a:xfrm>
                <a:off x="1151837"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5" name="Google Shape;1425;p39"/>
              <p:cNvSpPr/>
              <p:nvPr/>
            </p:nvSpPr>
            <p:spPr>
              <a:xfrm>
                <a:off x="1207944" y="11661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6" name="Google Shape;1426;p39"/>
              <p:cNvSpPr/>
              <p:nvPr/>
            </p:nvSpPr>
            <p:spPr>
              <a:xfrm>
                <a:off x="1207944"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7" name="Google Shape;1427;p39"/>
              <p:cNvSpPr/>
              <p:nvPr/>
            </p:nvSpPr>
            <p:spPr>
              <a:xfrm>
                <a:off x="978016" y="22992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8" name="Google Shape;1428;p39"/>
              <p:cNvSpPr/>
              <p:nvPr/>
            </p:nvSpPr>
            <p:spPr>
              <a:xfrm>
                <a:off x="1034123"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29" name="Google Shape;1429;p39"/>
              <p:cNvSpPr/>
              <p:nvPr/>
            </p:nvSpPr>
            <p:spPr>
              <a:xfrm>
                <a:off x="1034123"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0" name="Google Shape;1430;p39"/>
              <p:cNvSpPr/>
              <p:nvPr/>
            </p:nvSpPr>
            <p:spPr>
              <a:xfrm>
                <a:off x="1091330"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1" name="Google Shape;1431;p39"/>
              <p:cNvSpPr/>
              <p:nvPr/>
            </p:nvSpPr>
            <p:spPr>
              <a:xfrm>
                <a:off x="1091330"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2" name="Google Shape;1432;p39"/>
              <p:cNvSpPr/>
              <p:nvPr/>
            </p:nvSpPr>
            <p:spPr>
              <a:xfrm>
                <a:off x="1151837" y="22992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3" name="Google Shape;1433;p39"/>
              <p:cNvSpPr/>
              <p:nvPr/>
            </p:nvSpPr>
            <p:spPr>
              <a:xfrm>
                <a:off x="1151837" y="2871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4" name="Google Shape;1434;p39"/>
              <p:cNvSpPr/>
              <p:nvPr/>
            </p:nvSpPr>
            <p:spPr>
              <a:xfrm>
                <a:off x="1207944" y="22992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5" name="Google Shape;1435;p39"/>
              <p:cNvSpPr/>
              <p:nvPr/>
            </p:nvSpPr>
            <p:spPr>
              <a:xfrm>
                <a:off x="1207944" y="2871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6" name="Google Shape;1436;p39"/>
              <p:cNvSpPr/>
              <p:nvPr/>
            </p:nvSpPr>
            <p:spPr>
              <a:xfrm>
                <a:off x="1265151"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7" name="Google Shape;1437;p39"/>
              <p:cNvSpPr/>
              <p:nvPr/>
            </p:nvSpPr>
            <p:spPr>
              <a:xfrm>
                <a:off x="1034123"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8" name="Google Shape;1438;p39"/>
              <p:cNvSpPr/>
              <p:nvPr/>
            </p:nvSpPr>
            <p:spPr>
              <a:xfrm>
                <a:off x="1091330"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39" name="Google Shape;1439;p39"/>
              <p:cNvSpPr/>
              <p:nvPr/>
            </p:nvSpPr>
            <p:spPr>
              <a:xfrm>
                <a:off x="1151837" y="346537"/>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0" name="Google Shape;1440;p39"/>
              <p:cNvSpPr/>
              <p:nvPr/>
            </p:nvSpPr>
            <p:spPr>
              <a:xfrm>
                <a:off x="1207944"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1" name="Google Shape;1441;p39"/>
              <p:cNvSpPr/>
              <p:nvPr/>
            </p:nvSpPr>
            <p:spPr>
              <a:xfrm>
                <a:off x="1265151"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2" name="Google Shape;1442;p39"/>
              <p:cNvSpPr/>
              <p:nvPr/>
            </p:nvSpPr>
            <p:spPr>
              <a:xfrm>
                <a:off x="1207944"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3" name="Google Shape;1443;p39"/>
              <p:cNvSpPr/>
              <p:nvPr/>
            </p:nvSpPr>
            <p:spPr>
              <a:xfrm>
                <a:off x="1441172" y="346537"/>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4" name="Google Shape;1444;p39"/>
              <p:cNvSpPr/>
              <p:nvPr/>
            </p:nvSpPr>
            <p:spPr>
              <a:xfrm>
                <a:off x="1498378" y="346537"/>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5" name="Google Shape;1445;p39"/>
              <p:cNvSpPr/>
              <p:nvPr/>
            </p:nvSpPr>
            <p:spPr>
              <a:xfrm>
                <a:off x="1555585" y="3465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6" name="Google Shape;1446;p39"/>
              <p:cNvSpPr/>
              <p:nvPr/>
            </p:nvSpPr>
            <p:spPr>
              <a:xfrm>
                <a:off x="1555585"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7" name="Google Shape;1447;p39"/>
              <p:cNvSpPr/>
              <p:nvPr/>
            </p:nvSpPr>
            <p:spPr>
              <a:xfrm>
                <a:off x="1614992" y="346537"/>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8" name="Google Shape;1448;p39"/>
              <p:cNvSpPr/>
              <p:nvPr/>
            </p:nvSpPr>
            <p:spPr>
              <a:xfrm>
                <a:off x="1614992" y="4037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49" name="Google Shape;1449;p39"/>
              <p:cNvSpPr/>
              <p:nvPr/>
            </p:nvSpPr>
            <p:spPr>
              <a:xfrm>
                <a:off x="1444472" y="4037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0" name="Google Shape;1450;p39"/>
              <p:cNvSpPr/>
              <p:nvPr/>
            </p:nvSpPr>
            <p:spPr>
              <a:xfrm>
                <a:off x="1501679" y="4037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1" name="Google Shape;1451;p39"/>
              <p:cNvSpPr/>
              <p:nvPr/>
            </p:nvSpPr>
            <p:spPr>
              <a:xfrm>
                <a:off x="1672199" y="346537"/>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2" name="Google Shape;1452;p39"/>
              <p:cNvSpPr/>
              <p:nvPr/>
            </p:nvSpPr>
            <p:spPr>
              <a:xfrm>
                <a:off x="1672199" y="4037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3" name="Google Shape;1453;p39"/>
              <p:cNvSpPr/>
              <p:nvPr/>
            </p:nvSpPr>
            <p:spPr>
              <a:xfrm>
                <a:off x="1729406" y="463150"/>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4" name="Google Shape;1454;p39"/>
              <p:cNvSpPr/>
              <p:nvPr/>
            </p:nvSpPr>
            <p:spPr>
              <a:xfrm>
                <a:off x="1729406"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5" name="Google Shape;1455;p39"/>
              <p:cNvSpPr/>
              <p:nvPr/>
            </p:nvSpPr>
            <p:spPr>
              <a:xfrm>
                <a:off x="1786613" y="463150"/>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6" name="Google Shape;1456;p39"/>
              <p:cNvSpPr/>
              <p:nvPr/>
            </p:nvSpPr>
            <p:spPr>
              <a:xfrm>
                <a:off x="1786613"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1457" name="Google Shape;1457;p39"/>
            <p:cNvGrpSpPr/>
            <p:nvPr/>
          </p:nvGrpSpPr>
          <p:grpSpPr>
            <a:xfrm>
              <a:off x="4622750" y="59406"/>
              <a:ext cx="1309159" cy="1775594"/>
              <a:chOff x="-1" y="0"/>
              <a:chExt cx="1309157" cy="1775592"/>
            </a:xfrm>
          </p:grpSpPr>
          <p:sp>
            <p:nvSpPr>
              <p:cNvPr id="1458" name="Google Shape;1458;p39"/>
              <p:cNvSpPr/>
              <p:nvPr/>
            </p:nvSpPr>
            <p:spPr>
              <a:xfrm>
                <a:off x="923010"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59" name="Google Shape;1459;p39"/>
              <p:cNvSpPr/>
              <p:nvPr/>
            </p:nvSpPr>
            <p:spPr>
              <a:xfrm>
                <a:off x="923010" y="15599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0" name="Google Shape;1460;p39"/>
              <p:cNvSpPr/>
              <p:nvPr/>
            </p:nvSpPr>
            <p:spPr>
              <a:xfrm>
                <a:off x="980217"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1" name="Google Shape;1461;p39"/>
              <p:cNvSpPr/>
              <p:nvPr/>
            </p:nvSpPr>
            <p:spPr>
              <a:xfrm>
                <a:off x="980217" y="1559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2" name="Google Shape;1462;p39"/>
              <p:cNvSpPr/>
              <p:nvPr/>
            </p:nvSpPr>
            <p:spPr>
              <a:xfrm>
                <a:off x="1037423"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3" name="Google Shape;1463;p39"/>
              <p:cNvSpPr/>
              <p:nvPr/>
            </p:nvSpPr>
            <p:spPr>
              <a:xfrm>
                <a:off x="1037423" y="1559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4" name="Google Shape;1464;p39"/>
              <p:cNvSpPr/>
              <p:nvPr/>
            </p:nvSpPr>
            <p:spPr>
              <a:xfrm>
                <a:off x="806396" y="16204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5" name="Google Shape;1465;p39"/>
              <p:cNvSpPr/>
              <p:nvPr/>
            </p:nvSpPr>
            <p:spPr>
              <a:xfrm>
                <a:off x="806396" y="16765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6" name="Google Shape;1466;p39"/>
              <p:cNvSpPr/>
              <p:nvPr/>
            </p:nvSpPr>
            <p:spPr>
              <a:xfrm>
                <a:off x="863603" y="16204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7" name="Google Shape;1467;p39"/>
              <p:cNvSpPr/>
              <p:nvPr/>
            </p:nvSpPr>
            <p:spPr>
              <a:xfrm>
                <a:off x="863603" y="16765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8" name="Google Shape;1468;p39"/>
              <p:cNvSpPr/>
              <p:nvPr/>
            </p:nvSpPr>
            <p:spPr>
              <a:xfrm>
                <a:off x="923010" y="162047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69" name="Google Shape;1469;p39"/>
              <p:cNvSpPr/>
              <p:nvPr/>
            </p:nvSpPr>
            <p:spPr>
              <a:xfrm>
                <a:off x="923010" y="16765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0" name="Google Shape;1470;p39"/>
              <p:cNvSpPr/>
              <p:nvPr/>
            </p:nvSpPr>
            <p:spPr>
              <a:xfrm>
                <a:off x="980217" y="16204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1" name="Google Shape;1471;p39"/>
              <p:cNvSpPr/>
              <p:nvPr/>
            </p:nvSpPr>
            <p:spPr>
              <a:xfrm>
                <a:off x="632575" y="1559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2" name="Google Shape;1472;p39"/>
              <p:cNvSpPr/>
              <p:nvPr/>
            </p:nvSpPr>
            <p:spPr>
              <a:xfrm>
                <a:off x="691982" y="15027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3" name="Google Shape;1473;p39"/>
              <p:cNvSpPr/>
              <p:nvPr/>
            </p:nvSpPr>
            <p:spPr>
              <a:xfrm>
                <a:off x="691982" y="15599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4" name="Google Shape;1474;p39"/>
              <p:cNvSpPr/>
              <p:nvPr/>
            </p:nvSpPr>
            <p:spPr>
              <a:xfrm>
                <a:off x="749189"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5" name="Google Shape;1475;p39"/>
              <p:cNvSpPr/>
              <p:nvPr/>
            </p:nvSpPr>
            <p:spPr>
              <a:xfrm>
                <a:off x="580869"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6" name="Google Shape;1476;p39"/>
              <p:cNvSpPr/>
              <p:nvPr/>
            </p:nvSpPr>
            <p:spPr>
              <a:xfrm>
                <a:off x="640276" y="15027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7" name="Google Shape;1477;p39"/>
              <p:cNvSpPr/>
              <p:nvPr/>
            </p:nvSpPr>
            <p:spPr>
              <a:xfrm>
                <a:off x="749189" y="15599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8" name="Google Shape;1478;p39"/>
              <p:cNvSpPr/>
              <p:nvPr/>
            </p:nvSpPr>
            <p:spPr>
              <a:xfrm>
                <a:off x="691982" y="162047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79" name="Google Shape;1479;p39"/>
              <p:cNvSpPr/>
              <p:nvPr/>
            </p:nvSpPr>
            <p:spPr>
              <a:xfrm>
                <a:off x="691982" y="167658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0" name="Google Shape;1480;p39"/>
              <p:cNvSpPr/>
              <p:nvPr/>
            </p:nvSpPr>
            <p:spPr>
              <a:xfrm>
                <a:off x="749189" y="16204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1" name="Google Shape;1481;p39"/>
              <p:cNvSpPr/>
              <p:nvPr/>
            </p:nvSpPr>
            <p:spPr>
              <a:xfrm>
                <a:off x="749189" y="16765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2" name="Google Shape;1482;p39"/>
              <p:cNvSpPr/>
              <p:nvPr/>
            </p:nvSpPr>
            <p:spPr>
              <a:xfrm>
                <a:off x="1096830" y="1039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3" name="Google Shape;1483;p39"/>
              <p:cNvSpPr/>
              <p:nvPr/>
            </p:nvSpPr>
            <p:spPr>
              <a:xfrm>
                <a:off x="1096830" y="1096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4" name="Google Shape;1484;p39"/>
              <p:cNvSpPr/>
              <p:nvPr/>
            </p:nvSpPr>
            <p:spPr>
              <a:xfrm>
                <a:off x="1154037" y="1039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5" name="Google Shape;1485;p39"/>
              <p:cNvSpPr/>
              <p:nvPr/>
            </p:nvSpPr>
            <p:spPr>
              <a:xfrm>
                <a:off x="1154037" y="1096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6" name="Google Shape;1486;p39"/>
              <p:cNvSpPr/>
              <p:nvPr/>
            </p:nvSpPr>
            <p:spPr>
              <a:xfrm>
                <a:off x="1211244" y="1039612"/>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7" name="Google Shape;1487;p39"/>
              <p:cNvSpPr/>
              <p:nvPr/>
            </p:nvSpPr>
            <p:spPr>
              <a:xfrm>
                <a:off x="1211244" y="1096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8" name="Google Shape;1488;p39"/>
              <p:cNvSpPr/>
              <p:nvPr/>
            </p:nvSpPr>
            <p:spPr>
              <a:xfrm>
                <a:off x="1270651" y="103961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89" name="Google Shape;1489;p39"/>
              <p:cNvSpPr/>
              <p:nvPr/>
            </p:nvSpPr>
            <p:spPr>
              <a:xfrm>
                <a:off x="1270651" y="1096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0" name="Google Shape;1490;p39"/>
              <p:cNvSpPr/>
              <p:nvPr/>
            </p:nvSpPr>
            <p:spPr>
              <a:xfrm>
                <a:off x="1096830" y="1156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1" name="Google Shape;1491;p39"/>
              <p:cNvSpPr/>
              <p:nvPr/>
            </p:nvSpPr>
            <p:spPr>
              <a:xfrm>
                <a:off x="1096830" y="12134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2" name="Google Shape;1492;p39"/>
              <p:cNvSpPr/>
              <p:nvPr/>
            </p:nvSpPr>
            <p:spPr>
              <a:xfrm>
                <a:off x="1154037" y="1156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3" name="Google Shape;1493;p39"/>
              <p:cNvSpPr/>
              <p:nvPr/>
            </p:nvSpPr>
            <p:spPr>
              <a:xfrm>
                <a:off x="1154037" y="12134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4" name="Google Shape;1494;p39"/>
              <p:cNvSpPr/>
              <p:nvPr/>
            </p:nvSpPr>
            <p:spPr>
              <a:xfrm>
                <a:off x="1211244" y="11562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5" name="Google Shape;1495;p39"/>
              <p:cNvSpPr/>
              <p:nvPr/>
            </p:nvSpPr>
            <p:spPr>
              <a:xfrm>
                <a:off x="1211244" y="12134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6" name="Google Shape;1496;p39"/>
              <p:cNvSpPr/>
              <p:nvPr/>
            </p:nvSpPr>
            <p:spPr>
              <a:xfrm>
                <a:off x="1270651" y="11562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7" name="Google Shape;1497;p39"/>
              <p:cNvSpPr/>
              <p:nvPr/>
            </p:nvSpPr>
            <p:spPr>
              <a:xfrm>
                <a:off x="1270651" y="121343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8" name="Google Shape;1498;p39"/>
              <p:cNvSpPr/>
              <p:nvPr/>
            </p:nvSpPr>
            <p:spPr>
              <a:xfrm>
                <a:off x="1096830" y="1269537"/>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499" name="Google Shape;1499;p39"/>
              <p:cNvSpPr/>
              <p:nvPr/>
            </p:nvSpPr>
            <p:spPr>
              <a:xfrm>
                <a:off x="1096830" y="13267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0" name="Google Shape;1500;p39"/>
              <p:cNvSpPr/>
              <p:nvPr/>
            </p:nvSpPr>
            <p:spPr>
              <a:xfrm>
                <a:off x="1154037" y="1269537"/>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1" name="Google Shape;1501;p39"/>
              <p:cNvSpPr/>
              <p:nvPr/>
            </p:nvSpPr>
            <p:spPr>
              <a:xfrm>
                <a:off x="1154037" y="13267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2" name="Google Shape;1502;p39"/>
              <p:cNvSpPr/>
              <p:nvPr/>
            </p:nvSpPr>
            <p:spPr>
              <a:xfrm>
                <a:off x="1211244" y="1269537"/>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3" name="Google Shape;1503;p39"/>
              <p:cNvSpPr/>
              <p:nvPr/>
            </p:nvSpPr>
            <p:spPr>
              <a:xfrm>
                <a:off x="1211244" y="13267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4" name="Google Shape;1504;p39"/>
              <p:cNvSpPr/>
              <p:nvPr/>
            </p:nvSpPr>
            <p:spPr>
              <a:xfrm>
                <a:off x="1270651" y="1269537"/>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5" name="Google Shape;1505;p39"/>
              <p:cNvSpPr/>
              <p:nvPr/>
            </p:nvSpPr>
            <p:spPr>
              <a:xfrm>
                <a:off x="1270651" y="13267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6" name="Google Shape;1506;p39"/>
              <p:cNvSpPr/>
              <p:nvPr/>
            </p:nvSpPr>
            <p:spPr>
              <a:xfrm>
                <a:off x="1096830" y="1386150"/>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7" name="Google Shape;1507;p39"/>
              <p:cNvSpPr/>
              <p:nvPr/>
            </p:nvSpPr>
            <p:spPr>
              <a:xfrm>
                <a:off x="1096830" y="14433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8" name="Google Shape;1508;p39"/>
              <p:cNvSpPr/>
              <p:nvPr/>
            </p:nvSpPr>
            <p:spPr>
              <a:xfrm>
                <a:off x="1154037" y="1386150"/>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09" name="Google Shape;1509;p39"/>
              <p:cNvSpPr/>
              <p:nvPr/>
            </p:nvSpPr>
            <p:spPr>
              <a:xfrm>
                <a:off x="1154037" y="14433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0" name="Google Shape;1510;p39"/>
              <p:cNvSpPr/>
              <p:nvPr/>
            </p:nvSpPr>
            <p:spPr>
              <a:xfrm>
                <a:off x="1211244" y="138615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1" name="Google Shape;1511;p39"/>
              <p:cNvSpPr/>
              <p:nvPr/>
            </p:nvSpPr>
            <p:spPr>
              <a:xfrm>
                <a:off x="1211244" y="14433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2" name="Google Shape;1512;p39"/>
              <p:cNvSpPr/>
              <p:nvPr/>
            </p:nvSpPr>
            <p:spPr>
              <a:xfrm>
                <a:off x="1270651" y="1386150"/>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3" name="Google Shape;1513;p39"/>
              <p:cNvSpPr/>
              <p:nvPr/>
            </p:nvSpPr>
            <p:spPr>
              <a:xfrm>
                <a:off x="1270651" y="14433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4" name="Google Shape;1514;p39"/>
              <p:cNvSpPr/>
              <p:nvPr/>
            </p:nvSpPr>
            <p:spPr>
              <a:xfrm>
                <a:off x="1096830"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5" name="Google Shape;1515;p39"/>
              <p:cNvSpPr/>
              <p:nvPr/>
            </p:nvSpPr>
            <p:spPr>
              <a:xfrm>
                <a:off x="1154037"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6" name="Google Shape;1516;p39"/>
              <p:cNvSpPr/>
              <p:nvPr/>
            </p:nvSpPr>
            <p:spPr>
              <a:xfrm>
                <a:off x="1211244" y="1502762"/>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7" name="Google Shape;1517;p39"/>
              <p:cNvSpPr/>
              <p:nvPr/>
            </p:nvSpPr>
            <p:spPr>
              <a:xfrm>
                <a:off x="1211244" y="15599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8" name="Google Shape;1518;p39"/>
              <p:cNvSpPr/>
              <p:nvPr/>
            </p:nvSpPr>
            <p:spPr>
              <a:xfrm>
                <a:off x="1270651"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19" name="Google Shape;1519;p39"/>
              <p:cNvSpPr/>
              <p:nvPr/>
            </p:nvSpPr>
            <p:spPr>
              <a:xfrm>
                <a:off x="1270651" y="15599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0" name="Google Shape;1520;p39"/>
              <p:cNvSpPr/>
              <p:nvPr/>
            </p:nvSpPr>
            <p:spPr>
              <a:xfrm>
                <a:off x="1270651" y="162047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1" name="Google Shape;1521;p39"/>
              <p:cNvSpPr/>
              <p:nvPr/>
            </p:nvSpPr>
            <p:spPr>
              <a:xfrm>
                <a:off x="1270651" y="16765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2" name="Google Shape;1522;p39"/>
              <p:cNvSpPr/>
              <p:nvPr/>
            </p:nvSpPr>
            <p:spPr>
              <a:xfrm>
                <a:off x="806396"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3" name="Google Shape;1523;p39"/>
              <p:cNvSpPr/>
              <p:nvPr/>
            </p:nvSpPr>
            <p:spPr>
              <a:xfrm>
                <a:off x="806396"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4" name="Google Shape;1524;p39"/>
              <p:cNvSpPr/>
              <p:nvPr/>
            </p:nvSpPr>
            <p:spPr>
              <a:xfrm>
                <a:off x="863603"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5" name="Google Shape;1525;p39"/>
              <p:cNvSpPr/>
              <p:nvPr/>
            </p:nvSpPr>
            <p:spPr>
              <a:xfrm>
                <a:off x="863603"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6" name="Google Shape;1526;p39"/>
              <p:cNvSpPr/>
              <p:nvPr/>
            </p:nvSpPr>
            <p:spPr>
              <a:xfrm>
                <a:off x="923010"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7" name="Google Shape;1527;p39"/>
              <p:cNvSpPr/>
              <p:nvPr/>
            </p:nvSpPr>
            <p:spPr>
              <a:xfrm>
                <a:off x="923010"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8" name="Google Shape;1528;p39"/>
              <p:cNvSpPr/>
              <p:nvPr/>
            </p:nvSpPr>
            <p:spPr>
              <a:xfrm>
                <a:off x="980217"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29" name="Google Shape;1529;p39"/>
              <p:cNvSpPr/>
              <p:nvPr/>
            </p:nvSpPr>
            <p:spPr>
              <a:xfrm>
                <a:off x="980217"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0" name="Google Shape;1530;p39"/>
              <p:cNvSpPr/>
              <p:nvPr/>
            </p:nvSpPr>
            <p:spPr>
              <a:xfrm>
                <a:off x="1037423"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1" name="Google Shape;1531;p39"/>
              <p:cNvSpPr/>
              <p:nvPr/>
            </p:nvSpPr>
            <p:spPr>
              <a:xfrm>
                <a:off x="1037423"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2" name="Google Shape;1532;p39"/>
              <p:cNvSpPr/>
              <p:nvPr/>
            </p:nvSpPr>
            <p:spPr>
              <a:xfrm>
                <a:off x="518161" y="9252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3" name="Google Shape;1533;p39"/>
              <p:cNvSpPr/>
              <p:nvPr/>
            </p:nvSpPr>
            <p:spPr>
              <a:xfrm>
                <a:off x="518161" y="982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4" name="Google Shape;1534;p39"/>
              <p:cNvSpPr/>
              <p:nvPr/>
            </p:nvSpPr>
            <p:spPr>
              <a:xfrm>
                <a:off x="575368" y="9252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5" name="Google Shape;1535;p39"/>
              <p:cNvSpPr/>
              <p:nvPr/>
            </p:nvSpPr>
            <p:spPr>
              <a:xfrm>
                <a:off x="575368" y="982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6" name="Google Shape;1536;p39"/>
              <p:cNvSpPr/>
              <p:nvPr/>
            </p:nvSpPr>
            <p:spPr>
              <a:xfrm>
                <a:off x="632575"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7" name="Google Shape;1537;p39"/>
              <p:cNvSpPr/>
              <p:nvPr/>
            </p:nvSpPr>
            <p:spPr>
              <a:xfrm>
                <a:off x="632575"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8" name="Google Shape;1538;p39"/>
              <p:cNvSpPr/>
              <p:nvPr/>
            </p:nvSpPr>
            <p:spPr>
              <a:xfrm>
                <a:off x="691982" y="9252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39" name="Google Shape;1539;p39"/>
              <p:cNvSpPr/>
              <p:nvPr/>
            </p:nvSpPr>
            <p:spPr>
              <a:xfrm>
                <a:off x="691982" y="982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0" name="Google Shape;1540;p39"/>
              <p:cNvSpPr/>
              <p:nvPr/>
            </p:nvSpPr>
            <p:spPr>
              <a:xfrm>
                <a:off x="749189" y="9252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1" name="Google Shape;1541;p39"/>
              <p:cNvSpPr/>
              <p:nvPr/>
            </p:nvSpPr>
            <p:spPr>
              <a:xfrm>
                <a:off x="749189" y="982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2" name="Google Shape;1542;p39"/>
              <p:cNvSpPr/>
              <p:nvPr/>
            </p:nvSpPr>
            <p:spPr>
              <a:xfrm>
                <a:off x="342140"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3" name="Google Shape;1543;p39"/>
              <p:cNvSpPr/>
              <p:nvPr/>
            </p:nvSpPr>
            <p:spPr>
              <a:xfrm>
                <a:off x="342140"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4" name="Google Shape;1544;p39"/>
              <p:cNvSpPr/>
              <p:nvPr/>
            </p:nvSpPr>
            <p:spPr>
              <a:xfrm>
                <a:off x="399347"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5" name="Google Shape;1545;p39"/>
              <p:cNvSpPr/>
              <p:nvPr/>
            </p:nvSpPr>
            <p:spPr>
              <a:xfrm>
                <a:off x="399347"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6" name="Google Shape;1546;p39"/>
              <p:cNvSpPr/>
              <p:nvPr/>
            </p:nvSpPr>
            <p:spPr>
              <a:xfrm>
                <a:off x="458754" y="92520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7" name="Google Shape;1547;p39"/>
              <p:cNvSpPr/>
              <p:nvPr/>
            </p:nvSpPr>
            <p:spPr>
              <a:xfrm>
                <a:off x="458754" y="982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8" name="Google Shape;1548;p39"/>
              <p:cNvSpPr/>
              <p:nvPr/>
            </p:nvSpPr>
            <p:spPr>
              <a:xfrm>
                <a:off x="55006"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49" name="Google Shape;1549;p39"/>
              <p:cNvSpPr/>
              <p:nvPr/>
            </p:nvSpPr>
            <p:spPr>
              <a:xfrm>
                <a:off x="55006"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0" name="Google Shape;1550;p39"/>
              <p:cNvSpPr/>
              <p:nvPr/>
            </p:nvSpPr>
            <p:spPr>
              <a:xfrm>
                <a:off x="55006" y="15027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1" name="Google Shape;1551;p39"/>
              <p:cNvSpPr/>
              <p:nvPr/>
            </p:nvSpPr>
            <p:spPr>
              <a:xfrm>
                <a:off x="55006" y="156326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2" name="Google Shape;1552;p39"/>
              <p:cNvSpPr/>
              <p:nvPr/>
            </p:nvSpPr>
            <p:spPr>
              <a:xfrm>
                <a:off x="55006" y="162047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3" name="Google Shape;1553;p39"/>
              <p:cNvSpPr/>
              <p:nvPr/>
            </p:nvSpPr>
            <p:spPr>
              <a:xfrm>
                <a:off x="55006" y="167988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4" name="Google Shape;1554;p39"/>
              <p:cNvSpPr/>
              <p:nvPr/>
            </p:nvSpPr>
            <p:spPr>
              <a:xfrm>
                <a:off x="55006" y="17337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5" name="Google Shape;1555;p39"/>
              <p:cNvSpPr/>
              <p:nvPr/>
            </p:nvSpPr>
            <p:spPr>
              <a:xfrm>
                <a:off x="55006" y="14488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6" name="Google Shape;1556;p39"/>
              <p:cNvSpPr/>
              <p:nvPr/>
            </p:nvSpPr>
            <p:spPr>
              <a:xfrm>
                <a:off x="111113"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7" name="Google Shape;1557;p39"/>
              <p:cNvSpPr/>
              <p:nvPr/>
            </p:nvSpPr>
            <p:spPr>
              <a:xfrm>
                <a:off x="111113"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8" name="Google Shape;1558;p39"/>
              <p:cNvSpPr/>
              <p:nvPr/>
            </p:nvSpPr>
            <p:spPr>
              <a:xfrm>
                <a:off x="168320"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59" name="Google Shape;1559;p39"/>
              <p:cNvSpPr/>
              <p:nvPr/>
            </p:nvSpPr>
            <p:spPr>
              <a:xfrm>
                <a:off x="168320"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0" name="Google Shape;1560;p39"/>
              <p:cNvSpPr/>
              <p:nvPr/>
            </p:nvSpPr>
            <p:spPr>
              <a:xfrm>
                <a:off x="228827"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1" name="Google Shape;1561;p39"/>
              <p:cNvSpPr/>
              <p:nvPr/>
            </p:nvSpPr>
            <p:spPr>
              <a:xfrm>
                <a:off x="228827"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2" name="Google Shape;1562;p39"/>
              <p:cNvSpPr/>
              <p:nvPr/>
            </p:nvSpPr>
            <p:spPr>
              <a:xfrm>
                <a:off x="284934"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3" name="Google Shape;1563;p39"/>
              <p:cNvSpPr/>
              <p:nvPr/>
            </p:nvSpPr>
            <p:spPr>
              <a:xfrm>
                <a:off x="284934"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4" name="Google Shape;1564;p39"/>
              <p:cNvSpPr/>
              <p:nvPr/>
            </p:nvSpPr>
            <p:spPr>
              <a:xfrm>
                <a:off x="-1" y="9252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5" name="Google Shape;1565;p39"/>
              <p:cNvSpPr/>
              <p:nvPr/>
            </p:nvSpPr>
            <p:spPr>
              <a:xfrm>
                <a:off x="-1" y="982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6" name="Google Shape;1566;p39"/>
              <p:cNvSpPr/>
              <p:nvPr/>
            </p:nvSpPr>
            <p:spPr>
              <a:xfrm>
                <a:off x="1096830"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7" name="Google Shape;1567;p39"/>
              <p:cNvSpPr/>
              <p:nvPr/>
            </p:nvSpPr>
            <p:spPr>
              <a:xfrm>
                <a:off x="1096830"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8" name="Google Shape;1568;p39"/>
              <p:cNvSpPr/>
              <p:nvPr/>
            </p:nvSpPr>
            <p:spPr>
              <a:xfrm>
                <a:off x="1154037"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69" name="Google Shape;1569;p39"/>
              <p:cNvSpPr/>
              <p:nvPr/>
            </p:nvSpPr>
            <p:spPr>
              <a:xfrm>
                <a:off x="1154037"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0" name="Google Shape;1570;p39"/>
              <p:cNvSpPr/>
              <p:nvPr/>
            </p:nvSpPr>
            <p:spPr>
              <a:xfrm>
                <a:off x="1211244" y="92520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1" name="Google Shape;1571;p39"/>
              <p:cNvSpPr/>
              <p:nvPr/>
            </p:nvSpPr>
            <p:spPr>
              <a:xfrm>
                <a:off x="1211244" y="9824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2" name="Google Shape;1572;p39"/>
              <p:cNvSpPr/>
              <p:nvPr/>
            </p:nvSpPr>
            <p:spPr>
              <a:xfrm>
                <a:off x="1270651" y="9252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3" name="Google Shape;1573;p39"/>
              <p:cNvSpPr/>
              <p:nvPr/>
            </p:nvSpPr>
            <p:spPr>
              <a:xfrm>
                <a:off x="1270651" y="982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4" name="Google Shape;1574;p39"/>
              <p:cNvSpPr/>
              <p:nvPr/>
            </p:nvSpPr>
            <p:spPr>
              <a:xfrm>
                <a:off x="806396"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5" name="Google Shape;1575;p39"/>
              <p:cNvSpPr/>
              <p:nvPr/>
            </p:nvSpPr>
            <p:spPr>
              <a:xfrm>
                <a:off x="806396"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6" name="Google Shape;1576;p39"/>
              <p:cNvSpPr/>
              <p:nvPr/>
            </p:nvSpPr>
            <p:spPr>
              <a:xfrm>
                <a:off x="863603"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7" name="Google Shape;1577;p39"/>
              <p:cNvSpPr/>
              <p:nvPr/>
            </p:nvSpPr>
            <p:spPr>
              <a:xfrm>
                <a:off x="863603"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8" name="Google Shape;1578;p39"/>
              <p:cNvSpPr/>
              <p:nvPr/>
            </p:nvSpPr>
            <p:spPr>
              <a:xfrm>
                <a:off x="923010" y="80638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79" name="Google Shape;1579;p39"/>
              <p:cNvSpPr/>
              <p:nvPr/>
            </p:nvSpPr>
            <p:spPr>
              <a:xfrm>
                <a:off x="923010" y="86359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0" name="Google Shape;1580;p39"/>
              <p:cNvSpPr/>
              <p:nvPr/>
            </p:nvSpPr>
            <p:spPr>
              <a:xfrm>
                <a:off x="980217"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1" name="Google Shape;1581;p39"/>
              <p:cNvSpPr/>
              <p:nvPr/>
            </p:nvSpPr>
            <p:spPr>
              <a:xfrm>
                <a:off x="980217"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2" name="Google Shape;1582;p39"/>
              <p:cNvSpPr/>
              <p:nvPr/>
            </p:nvSpPr>
            <p:spPr>
              <a:xfrm>
                <a:off x="1037423"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3" name="Google Shape;1583;p39"/>
              <p:cNvSpPr/>
              <p:nvPr/>
            </p:nvSpPr>
            <p:spPr>
              <a:xfrm>
                <a:off x="1037423"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4" name="Google Shape;1584;p39"/>
              <p:cNvSpPr/>
              <p:nvPr/>
            </p:nvSpPr>
            <p:spPr>
              <a:xfrm>
                <a:off x="518161"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5" name="Google Shape;1585;p39"/>
              <p:cNvSpPr/>
              <p:nvPr/>
            </p:nvSpPr>
            <p:spPr>
              <a:xfrm>
                <a:off x="518161" y="8635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6" name="Google Shape;1586;p39"/>
              <p:cNvSpPr/>
              <p:nvPr/>
            </p:nvSpPr>
            <p:spPr>
              <a:xfrm>
                <a:off x="575368"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7" name="Google Shape;1587;p39"/>
              <p:cNvSpPr/>
              <p:nvPr/>
            </p:nvSpPr>
            <p:spPr>
              <a:xfrm>
                <a:off x="575368" y="8635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8" name="Google Shape;1588;p39"/>
              <p:cNvSpPr/>
              <p:nvPr/>
            </p:nvSpPr>
            <p:spPr>
              <a:xfrm>
                <a:off x="632575"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89" name="Google Shape;1589;p39"/>
              <p:cNvSpPr/>
              <p:nvPr/>
            </p:nvSpPr>
            <p:spPr>
              <a:xfrm>
                <a:off x="632575"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0" name="Google Shape;1590;p39"/>
              <p:cNvSpPr/>
              <p:nvPr/>
            </p:nvSpPr>
            <p:spPr>
              <a:xfrm>
                <a:off x="691982"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1" name="Google Shape;1591;p39"/>
              <p:cNvSpPr/>
              <p:nvPr/>
            </p:nvSpPr>
            <p:spPr>
              <a:xfrm>
                <a:off x="691982" y="8635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2" name="Google Shape;1592;p39"/>
              <p:cNvSpPr/>
              <p:nvPr/>
            </p:nvSpPr>
            <p:spPr>
              <a:xfrm>
                <a:off x="749189"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3" name="Google Shape;1593;p39"/>
              <p:cNvSpPr/>
              <p:nvPr/>
            </p:nvSpPr>
            <p:spPr>
              <a:xfrm>
                <a:off x="749189" y="8635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4" name="Google Shape;1594;p39"/>
              <p:cNvSpPr/>
              <p:nvPr/>
            </p:nvSpPr>
            <p:spPr>
              <a:xfrm>
                <a:off x="342140"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5" name="Google Shape;1595;p39"/>
              <p:cNvSpPr/>
              <p:nvPr/>
            </p:nvSpPr>
            <p:spPr>
              <a:xfrm>
                <a:off x="342140"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6" name="Google Shape;1596;p39"/>
              <p:cNvSpPr/>
              <p:nvPr/>
            </p:nvSpPr>
            <p:spPr>
              <a:xfrm>
                <a:off x="399347"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7" name="Google Shape;1597;p39"/>
              <p:cNvSpPr/>
              <p:nvPr/>
            </p:nvSpPr>
            <p:spPr>
              <a:xfrm>
                <a:off x="399347" y="86359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8" name="Google Shape;1598;p39"/>
              <p:cNvSpPr/>
              <p:nvPr/>
            </p:nvSpPr>
            <p:spPr>
              <a:xfrm>
                <a:off x="458754"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599" name="Google Shape;1599;p39"/>
              <p:cNvSpPr/>
              <p:nvPr/>
            </p:nvSpPr>
            <p:spPr>
              <a:xfrm>
                <a:off x="458754" y="8635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0" name="Google Shape;1600;p39"/>
              <p:cNvSpPr/>
              <p:nvPr/>
            </p:nvSpPr>
            <p:spPr>
              <a:xfrm>
                <a:off x="458754"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1" name="Google Shape;1601;p39"/>
              <p:cNvSpPr/>
              <p:nvPr/>
            </p:nvSpPr>
            <p:spPr>
              <a:xfrm>
                <a:off x="515961"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2" name="Google Shape;1602;p39"/>
              <p:cNvSpPr/>
              <p:nvPr/>
            </p:nvSpPr>
            <p:spPr>
              <a:xfrm>
                <a:off x="575368"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3" name="Google Shape;1603;p39"/>
              <p:cNvSpPr/>
              <p:nvPr/>
            </p:nvSpPr>
            <p:spPr>
              <a:xfrm>
                <a:off x="632575"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4" name="Google Shape;1604;p39"/>
              <p:cNvSpPr/>
              <p:nvPr/>
            </p:nvSpPr>
            <p:spPr>
              <a:xfrm>
                <a:off x="689782"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5" name="Google Shape;1605;p39"/>
              <p:cNvSpPr/>
              <p:nvPr/>
            </p:nvSpPr>
            <p:spPr>
              <a:xfrm>
                <a:off x="749189" y="2310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6" name="Google Shape;1606;p39"/>
              <p:cNvSpPr/>
              <p:nvPr/>
            </p:nvSpPr>
            <p:spPr>
              <a:xfrm>
                <a:off x="806396"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7" name="Google Shape;1607;p39"/>
              <p:cNvSpPr/>
              <p:nvPr/>
            </p:nvSpPr>
            <p:spPr>
              <a:xfrm>
                <a:off x="863603"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8" name="Google Shape;1608;p39"/>
              <p:cNvSpPr/>
              <p:nvPr/>
            </p:nvSpPr>
            <p:spPr>
              <a:xfrm>
                <a:off x="458754"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09" name="Google Shape;1609;p39"/>
              <p:cNvSpPr/>
              <p:nvPr/>
            </p:nvSpPr>
            <p:spPr>
              <a:xfrm>
                <a:off x="515961"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0" name="Google Shape;1610;p39"/>
              <p:cNvSpPr/>
              <p:nvPr/>
            </p:nvSpPr>
            <p:spPr>
              <a:xfrm>
                <a:off x="575368"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1" name="Google Shape;1611;p39"/>
              <p:cNvSpPr/>
              <p:nvPr/>
            </p:nvSpPr>
            <p:spPr>
              <a:xfrm>
                <a:off x="632575"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2" name="Google Shape;1612;p39"/>
              <p:cNvSpPr/>
              <p:nvPr/>
            </p:nvSpPr>
            <p:spPr>
              <a:xfrm>
                <a:off x="689782"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3" name="Google Shape;1613;p39"/>
              <p:cNvSpPr/>
              <p:nvPr/>
            </p:nvSpPr>
            <p:spPr>
              <a:xfrm>
                <a:off x="749189"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4" name="Google Shape;1614;p39"/>
              <p:cNvSpPr/>
              <p:nvPr/>
            </p:nvSpPr>
            <p:spPr>
              <a:xfrm>
                <a:off x="806396"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5" name="Google Shape;1615;p39"/>
              <p:cNvSpPr/>
              <p:nvPr/>
            </p:nvSpPr>
            <p:spPr>
              <a:xfrm>
                <a:off x="863603"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6" name="Google Shape;1616;p39"/>
              <p:cNvSpPr/>
              <p:nvPr/>
            </p:nvSpPr>
            <p:spPr>
              <a:xfrm>
                <a:off x="458754"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7" name="Google Shape;1617;p39"/>
              <p:cNvSpPr/>
              <p:nvPr/>
            </p:nvSpPr>
            <p:spPr>
              <a:xfrm>
                <a:off x="515961"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8" name="Google Shape;1618;p39"/>
              <p:cNvSpPr/>
              <p:nvPr/>
            </p:nvSpPr>
            <p:spPr>
              <a:xfrm>
                <a:off x="458754"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19" name="Google Shape;1619;p39"/>
              <p:cNvSpPr/>
              <p:nvPr/>
            </p:nvSpPr>
            <p:spPr>
              <a:xfrm>
                <a:off x="404848" y="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0" name="Google Shape;1620;p39"/>
              <p:cNvSpPr/>
              <p:nvPr/>
            </p:nvSpPr>
            <p:spPr>
              <a:xfrm>
                <a:off x="515961"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1" name="Google Shape;1621;p39"/>
              <p:cNvSpPr/>
              <p:nvPr/>
            </p:nvSpPr>
            <p:spPr>
              <a:xfrm>
                <a:off x="345441"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2" name="Google Shape;1622;p39"/>
              <p:cNvSpPr/>
              <p:nvPr/>
            </p:nvSpPr>
            <p:spPr>
              <a:xfrm>
                <a:off x="401547"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3" name="Google Shape;1623;p39"/>
              <p:cNvSpPr/>
              <p:nvPr/>
            </p:nvSpPr>
            <p:spPr>
              <a:xfrm>
                <a:off x="345441" y="1760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4" name="Google Shape;1624;p39"/>
              <p:cNvSpPr/>
              <p:nvPr/>
            </p:nvSpPr>
            <p:spPr>
              <a:xfrm>
                <a:off x="288234"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5" name="Google Shape;1625;p39"/>
              <p:cNvSpPr/>
              <p:nvPr/>
            </p:nvSpPr>
            <p:spPr>
              <a:xfrm>
                <a:off x="288234" y="17601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6" name="Google Shape;1626;p39"/>
              <p:cNvSpPr/>
              <p:nvPr/>
            </p:nvSpPr>
            <p:spPr>
              <a:xfrm>
                <a:off x="173820" y="1760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7" name="Google Shape;1627;p39"/>
              <p:cNvSpPr/>
              <p:nvPr/>
            </p:nvSpPr>
            <p:spPr>
              <a:xfrm>
                <a:off x="116613" y="17601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8" name="Google Shape;1628;p39"/>
              <p:cNvSpPr/>
              <p:nvPr/>
            </p:nvSpPr>
            <p:spPr>
              <a:xfrm>
                <a:off x="401547" y="17601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29" name="Google Shape;1629;p39"/>
              <p:cNvSpPr/>
              <p:nvPr/>
            </p:nvSpPr>
            <p:spPr>
              <a:xfrm>
                <a:off x="575368" y="116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0" name="Google Shape;1630;p39"/>
              <p:cNvSpPr/>
              <p:nvPr/>
            </p:nvSpPr>
            <p:spPr>
              <a:xfrm>
                <a:off x="632575"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1" name="Google Shape;1631;p39"/>
              <p:cNvSpPr/>
              <p:nvPr/>
            </p:nvSpPr>
            <p:spPr>
              <a:xfrm>
                <a:off x="689782"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2" name="Google Shape;1632;p39"/>
              <p:cNvSpPr/>
              <p:nvPr/>
            </p:nvSpPr>
            <p:spPr>
              <a:xfrm>
                <a:off x="749189" y="116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3" name="Google Shape;1633;p39"/>
              <p:cNvSpPr/>
              <p:nvPr/>
            </p:nvSpPr>
            <p:spPr>
              <a:xfrm>
                <a:off x="806396"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4" name="Google Shape;1634;p39"/>
              <p:cNvSpPr/>
              <p:nvPr/>
            </p:nvSpPr>
            <p:spPr>
              <a:xfrm>
                <a:off x="632575"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5" name="Google Shape;1635;p39"/>
              <p:cNvSpPr/>
              <p:nvPr/>
            </p:nvSpPr>
            <p:spPr>
              <a:xfrm>
                <a:off x="689782" y="5720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6" name="Google Shape;1636;p39"/>
              <p:cNvSpPr/>
              <p:nvPr/>
            </p:nvSpPr>
            <p:spPr>
              <a:xfrm>
                <a:off x="749189" y="572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7" name="Google Shape;1637;p39"/>
              <p:cNvSpPr/>
              <p:nvPr/>
            </p:nvSpPr>
            <p:spPr>
              <a:xfrm>
                <a:off x="806396" y="572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8" name="Google Shape;1638;p39"/>
              <p:cNvSpPr/>
              <p:nvPr/>
            </p:nvSpPr>
            <p:spPr>
              <a:xfrm>
                <a:off x="806396"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39" name="Google Shape;1639;p39"/>
              <p:cNvSpPr/>
              <p:nvPr/>
            </p:nvSpPr>
            <p:spPr>
              <a:xfrm>
                <a:off x="806396"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0" name="Google Shape;1640;p39"/>
              <p:cNvSpPr/>
              <p:nvPr/>
            </p:nvSpPr>
            <p:spPr>
              <a:xfrm>
                <a:off x="863603"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1" name="Google Shape;1641;p39"/>
              <p:cNvSpPr/>
              <p:nvPr/>
            </p:nvSpPr>
            <p:spPr>
              <a:xfrm>
                <a:off x="863603"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2" name="Google Shape;1642;p39"/>
              <p:cNvSpPr/>
              <p:nvPr/>
            </p:nvSpPr>
            <p:spPr>
              <a:xfrm>
                <a:off x="518161" y="520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3" name="Google Shape;1643;p39"/>
              <p:cNvSpPr/>
              <p:nvPr/>
            </p:nvSpPr>
            <p:spPr>
              <a:xfrm>
                <a:off x="518161"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4" name="Google Shape;1644;p39"/>
              <p:cNvSpPr/>
              <p:nvPr/>
            </p:nvSpPr>
            <p:spPr>
              <a:xfrm>
                <a:off x="575368" y="520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5" name="Google Shape;1645;p39"/>
              <p:cNvSpPr/>
              <p:nvPr/>
            </p:nvSpPr>
            <p:spPr>
              <a:xfrm>
                <a:off x="575368"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6" name="Google Shape;1646;p39"/>
              <p:cNvSpPr/>
              <p:nvPr/>
            </p:nvSpPr>
            <p:spPr>
              <a:xfrm>
                <a:off x="632575"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7" name="Google Shape;1647;p39"/>
              <p:cNvSpPr/>
              <p:nvPr/>
            </p:nvSpPr>
            <p:spPr>
              <a:xfrm>
                <a:off x="632575"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8" name="Google Shape;1648;p39"/>
              <p:cNvSpPr/>
              <p:nvPr/>
            </p:nvSpPr>
            <p:spPr>
              <a:xfrm>
                <a:off x="691982" y="520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49" name="Google Shape;1649;p39"/>
              <p:cNvSpPr/>
              <p:nvPr/>
            </p:nvSpPr>
            <p:spPr>
              <a:xfrm>
                <a:off x="691982"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0" name="Google Shape;1650;p39"/>
              <p:cNvSpPr/>
              <p:nvPr/>
            </p:nvSpPr>
            <p:spPr>
              <a:xfrm>
                <a:off x="749189" y="520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1" name="Google Shape;1651;p39"/>
              <p:cNvSpPr/>
              <p:nvPr/>
            </p:nvSpPr>
            <p:spPr>
              <a:xfrm>
                <a:off x="749189"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2" name="Google Shape;1652;p39"/>
              <p:cNvSpPr/>
              <p:nvPr/>
            </p:nvSpPr>
            <p:spPr>
              <a:xfrm>
                <a:off x="342140"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3" name="Google Shape;1653;p39"/>
              <p:cNvSpPr/>
              <p:nvPr/>
            </p:nvSpPr>
            <p:spPr>
              <a:xfrm>
                <a:off x="342140"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4" name="Google Shape;1654;p39"/>
              <p:cNvSpPr/>
              <p:nvPr/>
            </p:nvSpPr>
            <p:spPr>
              <a:xfrm>
                <a:off x="399347" y="520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5" name="Google Shape;1655;p39"/>
              <p:cNvSpPr/>
              <p:nvPr/>
            </p:nvSpPr>
            <p:spPr>
              <a:xfrm>
                <a:off x="399347"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6" name="Google Shape;1656;p39"/>
              <p:cNvSpPr/>
              <p:nvPr/>
            </p:nvSpPr>
            <p:spPr>
              <a:xfrm>
                <a:off x="458754" y="520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57" name="Google Shape;1657;p39"/>
              <p:cNvSpPr/>
              <p:nvPr/>
            </p:nvSpPr>
            <p:spPr>
              <a:xfrm>
                <a:off x="458754"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1658" name="Google Shape;1658;p39"/>
            <p:cNvGrpSpPr/>
            <p:nvPr/>
          </p:nvGrpSpPr>
          <p:grpSpPr>
            <a:xfrm>
              <a:off x="4910985" y="162817"/>
              <a:ext cx="1716207" cy="800888"/>
              <a:chOff x="-1" y="0"/>
              <a:chExt cx="1716206" cy="800887"/>
            </a:xfrm>
          </p:grpSpPr>
          <p:sp>
            <p:nvSpPr>
              <p:cNvPr id="1659" name="Google Shape;1659;p39"/>
              <p:cNvSpPr/>
              <p:nvPr/>
            </p:nvSpPr>
            <p:spPr>
              <a:xfrm>
                <a:off x="518161"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0" name="Google Shape;1660;p39"/>
              <p:cNvSpPr/>
              <p:nvPr/>
            </p:nvSpPr>
            <p:spPr>
              <a:xfrm>
                <a:off x="518161"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1" name="Google Shape;1661;p39"/>
              <p:cNvSpPr/>
              <p:nvPr/>
            </p:nvSpPr>
            <p:spPr>
              <a:xfrm>
                <a:off x="575368"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2" name="Google Shape;1662;p39"/>
              <p:cNvSpPr/>
              <p:nvPr/>
            </p:nvSpPr>
            <p:spPr>
              <a:xfrm>
                <a:off x="575368"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3" name="Google Shape;1663;p39"/>
              <p:cNvSpPr/>
              <p:nvPr/>
            </p:nvSpPr>
            <p:spPr>
              <a:xfrm>
                <a:off x="229927" y="30363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4" name="Google Shape;1664;p39"/>
              <p:cNvSpPr/>
              <p:nvPr/>
            </p:nvSpPr>
            <p:spPr>
              <a:xfrm>
                <a:off x="229927" y="36303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5" name="Google Shape;1665;p39"/>
              <p:cNvSpPr/>
              <p:nvPr/>
            </p:nvSpPr>
            <p:spPr>
              <a:xfrm>
                <a:off x="287134" y="30363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6" name="Google Shape;1666;p39"/>
              <p:cNvSpPr/>
              <p:nvPr/>
            </p:nvSpPr>
            <p:spPr>
              <a:xfrm>
                <a:off x="287134" y="36303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7" name="Google Shape;1667;p39"/>
              <p:cNvSpPr/>
              <p:nvPr/>
            </p:nvSpPr>
            <p:spPr>
              <a:xfrm>
                <a:off x="344341"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8" name="Google Shape;1668;p39"/>
              <p:cNvSpPr/>
              <p:nvPr/>
            </p:nvSpPr>
            <p:spPr>
              <a:xfrm>
                <a:off x="344341"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69" name="Google Shape;1669;p39"/>
              <p:cNvSpPr/>
              <p:nvPr/>
            </p:nvSpPr>
            <p:spPr>
              <a:xfrm>
                <a:off x="403748" y="30363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0" name="Google Shape;1670;p39"/>
              <p:cNvSpPr/>
              <p:nvPr/>
            </p:nvSpPr>
            <p:spPr>
              <a:xfrm>
                <a:off x="403748" y="36303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1" name="Google Shape;1671;p39"/>
              <p:cNvSpPr/>
              <p:nvPr/>
            </p:nvSpPr>
            <p:spPr>
              <a:xfrm>
                <a:off x="460955" y="30363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2" name="Google Shape;1672;p39"/>
              <p:cNvSpPr/>
              <p:nvPr/>
            </p:nvSpPr>
            <p:spPr>
              <a:xfrm>
                <a:off x="460955" y="36303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3" name="Google Shape;1673;p39"/>
              <p:cNvSpPr/>
              <p:nvPr/>
            </p:nvSpPr>
            <p:spPr>
              <a:xfrm>
                <a:off x="53906"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4" name="Google Shape;1674;p39"/>
              <p:cNvSpPr/>
              <p:nvPr/>
            </p:nvSpPr>
            <p:spPr>
              <a:xfrm>
                <a:off x="53906"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5" name="Google Shape;1675;p39"/>
              <p:cNvSpPr/>
              <p:nvPr/>
            </p:nvSpPr>
            <p:spPr>
              <a:xfrm>
                <a:off x="111113"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6" name="Google Shape;1676;p39"/>
              <p:cNvSpPr/>
              <p:nvPr/>
            </p:nvSpPr>
            <p:spPr>
              <a:xfrm>
                <a:off x="111113"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7" name="Google Shape;1677;p39"/>
              <p:cNvSpPr/>
              <p:nvPr/>
            </p:nvSpPr>
            <p:spPr>
              <a:xfrm>
                <a:off x="170520" y="30363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8" name="Google Shape;1678;p39"/>
              <p:cNvSpPr/>
              <p:nvPr/>
            </p:nvSpPr>
            <p:spPr>
              <a:xfrm>
                <a:off x="170520" y="36303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79" name="Google Shape;1679;p39"/>
              <p:cNvSpPr/>
              <p:nvPr/>
            </p:nvSpPr>
            <p:spPr>
              <a:xfrm>
                <a:off x="518161"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0" name="Google Shape;1680;p39"/>
              <p:cNvSpPr/>
              <p:nvPr/>
            </p:nvSpPr>
            <p:spPr>
              <a:xfrm>
                <a:off x="518161"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1" name="Google Shape;1681;p39"/>
              <p:cNvSpPr/>
              <p:nvPr/>
            </p:nvSpPr>
            <p:spPr>
              <a:xfrm>
                <a:off x="575368"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2" name="Google Shape;1682;p39"/>
              <p:cNvSpPr/>
              <p:nvPr/>
            </p:nvSpPr>
            <p:spPr>
              <a:xfrm>
                <a:off x="575368"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3" name="Google Shape;1683;p39"/>
              <p:cNvSpPr/>
              <p:nvPr/>
            </p:nvSpPr>
            <p:spPr>
              <a:xfrm>
                <a:off x="229927" y="1837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4" name="Google Shape;1684;p39"/>
              <p:cNvSpPr/>
              <p:nvPr/>
            </p:nvSpPr>
            <p:spPr>
              <a:xfrm>
                <a:off x="229927" y="24422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5" name="Google Shape;1685;p39"/>
              <p:cNvSpPr/>
              <p:nvPr/>
            </p:nvSpPr>
            <p:spPr>
              <a:xfrm>
                <a:off x="287134" y="1837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6" name="Google Shape;1686;p39"/>
              <p:cNvSpPr/>
              <p:nvPr/>
            </p:nvSpPr>
            <p:spPr>
              <a:xfrm>
                <a:off x="287134" y="24422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7" name="Google Shape;1687;p39"/>
              <p:cNvSpPr/>
              <p:nvPr/>
            </p:nvSpPr>
            <p:spPr>
              <a:xfrm>
                <a:off x="344341"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8" name="Google Shape;1688;p39"/>
              <p:cNvSpPr/>
              <p:nvPr/>
            </p:nvSpPr>
            <p:spPr>
              <a:xfrm>
                <a:off x="344341"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89" name="Google Shape;1689;p39"/>
              <p:cNvSpPr/>
              <p:nvPr/>
            </p:nvSpPr>
            <p:spPr>
              <a:xfrm>
                <a:off x="403748" y="1837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0" name="Google Shape;1690;p39"/>
              <p:cNvSpPr/>
              <p:nvPr/>
            </p:nvSpPr>
            <p:spPr>
              <a:xfrm>
                <a:off x="403748" y="24422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1" name="Google Shape;1691;p39"/>
              <p:cNvSpPr/>
              <p:nvPr/>
            </p:nvSpPr>
            <p:spPr>
              <a:xfrm>
                <a:off x="460955" y="1837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2" name="Google Shape;1692;p39"/>
              <p:cNvSpPr/>
              <p:nvPr/>
            </p:nvSpPr>
            <p:spPr>
              <a:xfrm>
                <a:off x="460955" y="24422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3" name="Google Shape;1693;p39"/>
              <p:cNvSpPr/>
              <p:nvPr/>
            </p:nvSpPr>
            <p:spPr>
              <a:xfrm>
                <a:off x="53906"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4" name="Google Shape;1694;p39"/>
              <p:cNvSpPr/>
              <p:nvPr/>
            </p:nvSpPr>
            <p:spPr>
              <a:xfrm>
                <a:off x="53906"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5" name="Google Shape;1695;p39"/>
              <p:cNvSpPr/>
              <p:nvPr/>
            </p:nvSpPr>
            <p:spPr>
              <a:xfrm>
                <a:off x="-1"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6" name="Google Shape;1696;p39"/>
              <p:cNvSpPr/>
              <p:nvPr/>
            </p:nvSpPr>
            <p:spPr>
              <a:xfrm>
                <a:off x="-1" y="30363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7" name="Google Shape;1697;p39"/>
              <p:cNvSpPr/>
              <p:nvPr/>
            </p:nvSpPr>
            <p:spPr>
              <a:xfrm>
                <a:off x="-1" y="36303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8" name="Google Shape;1698;p39"/>
              <p:cNvSpPr/>
              <p:nvPr/>
            </p:nvSpPr>
            <p:spPr>
              <a:xfrm>
                <a:off x="-1" y="1837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699" name="Google Shape;1699;p39"/>
              <p:cNvSpPr/>
              <p:nvPr/>
            </p:nvSpPr>
            <p:spPr>
              <a:xfrm>
                <a:off x="-1" y="24422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0" name="Google Shape;1700;p39"/>
              <p:cNvSpPr/>
              <p:nvPr/>
            </p:nvSpPr>
            <p:spPr>
              <a:xfrm>
                <a:off x="111113"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1" name="Google Shape;1701;p39"/>
              <p:cNvSpPr/>
              <p:nvPr/>
            </p:nvSpPr>
            <p:spPr>
              <a:xfrm>
                <a:off x="111113"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2" name="Google Shape;1702;p39"/>
              <p:cNvSpPr/>
              <p:nvPr/>
            </p:nvSpPr>
            <p:spPr>
              <a:xfrm>
                <a:off x="170520" y="1837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3" name="Google Shape;1703;p39"/>
              <p:cNvSpPr/>
              <p:nvPr/>
            </p:nvSpPr>
            <p:spPr>
              <a:xfrm>
                <a:off x="170520" y="24422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4" name="Google Shape;1704;p39"/>
              <p:cNvSpPr/>
              <p:nvPr/>
            </p:nvSpPr>
            <p:spPr>
              <a:xfrm>
                <a:off x="749189"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5" name="Google Shape;1705;p39"/>
              <p:cNvSpPr/>
              <p:nvPr/>
            </p:nvSpPr>
            <p:spPr>
              <a:xfrm>
                <a:off x="808596"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6" name="Google Shape;1706;p39"/>
              <p:cNvSpPr/>
              <p:nvPr/>
            </p:nvSpPr>
            <p:spPr>
              <a:xfrm>
                <a:off x="865803"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7" name="Google Shape;1707;p39"/>
              <p:cNvSpPr/>
              <p:nvPr/>
            </p:nvSpPr>
            <p:spPr>
              <a:xfrm>
                <a:off x="923010" y="59076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8" name="Google Shape;1708;p39"/>
              <p:cNvSpPr/>
              <p:nvPr/>
            </p:nvSpPr>
            <p:spPr>
              <a:xfrm>
                <a:off x="982417"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09" name="Google Shape;1709;p39"/>
              <p:cNvSpPr/>
              <p:nvPr/>
            </p:nvSpPr>
            <p:spPr>
              <a:xfrm>
                <a:off x="1039624"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0" name="Google Shape;1710;p39"/>
              <p:cNvSpPr/>
              <p:nvPr/>
            </p:nvSpPr>
            <p:spPr>
              <a:xfrm>
                <a:off x="1096830" y="59076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1" name="Google Shape;1711;p39"/>
              <p:cNvSpPr/>
              <p:nvPr/>
            </p:nvSpPr>
            <p:spPr>
              <a:xfrm>
                <a:off x="1152937"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2" name="Google Shape;1712;p39"/>
              <p:cNvSpPr/>
              <p:nvPr/>
            </p:nvSpPr>
            <p:spPr>
              <a:xfrm>
                <a:off x="749189"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3" name="Google Shape;1713;p39"/>
              <p:cNvSpPr/>
              <p:nvPr/>
            </p:nvSpPr>
            <p:spPr>
              <a:xfrm>
                <a:off x="808596"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4" name="Google Shape;1714;p39"/>
              <p:cNvSpPr/>
              <p:nvPr/>
            </p:nvSpPr>
            <p:spPr>
              <a:xfrm>
                <a:off x="634775"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5" name="Google Shape;1715;p39"/>
              <p:cNvSpPr/>
              <p:nvPr/>
            </p:nvSpPr>
            <p:spPr>
              <a:xfrm>
                <a:off x="691982"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6" name="Google Shape;1716;p39"/>
              <p:cNvSpPr/>
              <p:nvPr/>
            </p:nvSpPr>
            <p:spPr>
              <a:xfrm>
                <a:off x="749189" y="64797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7" name="Google Shape;1717;p39"/>
              <p:cNvSpPr/>
              <p:nvPr/>
            </p:nvSpPr>
            <p:spPr>
              <a:xfrm>
                <a:off x="808596" y="64797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8" name="Google Shape;1718;p39"/>
              <p:cNvSpPr/>
              <p:nvPr/>
            </p:nvSpPr>
            <p:spPr>
              <a:xfrm>
                <a:off x="865803" y="64797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19" name="Google Shape;1719;p39"/>
              <p:cNvSpPr/>
              <p:nvPr/>
            </p:nvSpPr>
            <p:spPr>
              <a:xfrm>
                <a:off x="923010" y="64797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0" name="Google Shape;1720;p39"/>
              <p:cNvSpPr/>
              <p:nvPr/>
            </p:nvSpPr>
            <p:spPr>
              <a:xfrm>
                <a:off x="982417" y="64797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1" name="Google Shape;1721;p39"/>
              <p:cNvSpPr/>
              <p:nvPr/>
            </p:nvSpPr>
            <p:spPr>
              <a:xfrm>
                <a:off x="691982" y="64797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2" name="Google Shape;1722;p39"/>
              <p:cNvSpPr/>
              <p:nvPr/>
            </p:nvSpPr>
            <p:spPr>
              <a:xfrm>
                <a:off x="634775"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3" name="Google Shape;1723;p39"/>
              <p:cNvSpPr/>
              <p:nvPr/>
            </p:nvSpPr>
            <p:spPr>
              <a:xfrm>
                <a:off x="691982"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4" name="Google Shape;1724;p39"/>
              <p:cNvSpPr/>
              <p:nvPr/>
            </p:nvSpPr>
            <p:spPr>
              <a:xfrm>
                <a:off x="865803"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5" name="Google Shape;1725;p39"/>
              <p:cNvSpPr/>
              <p:nvPr/>
            </p:nvSpPr>
            <p:spPr>
              <a:xfrm>
                <a:off x="923010" y="53135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6" name="Google Shape;1726;p39"/>
              <p:cNvSpPr/>
              <p:nvPr/>
            </p:nvSpPr>
            <p:spPr>
              <a:xfrm>
                <a:off x="982417"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7" name="Google Shape;1727;p39"/>
              <p:cNvSpPr/>
              <p:nvPr/>
            </p:nvSpPr>
            <p:spPr>
              <a:xfrm>
                <a:off x="1039624"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8" name="Google Shape;1728;p39"/>
              <p:cNvSpPr/>
              <p:nvPr/>
            </p:nvSpPr>
            <p:spPr>
              <a:xfrm>
                <a:off x="1096830" y="53135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29" name="Google Shape;1729;p39"/>
              <p:cNvSpPr/>
              <p:nvPr/>
            </p:nvSpPr>
            <p:spPr>
              <a:xfrm>
                <a:off x="1152937"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0" name="Google Shape;1730;p39"/>
              <p:cNvSpPr/>
              <p:nvPr/>
            </p:nvSpPr>
            <p:spPr>
              <a:xfrm>
                <a:off x="749189"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1" name="Google Shape;1731;p39"/>
              <p:cNvSpPr/>
              <p:nvPr/>
            </p:nvSpPr>
            <p:spPr>
              <a:xfrm>
                <a:off x="808596"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2" name="Google Shape;1732;p39"/>
              <p:cNvSpPr/>
              <p:nvPr/>
            </p:nvSpPr>
            <p:spPr>
              <a:xfrm>
                <a:off x="865803"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3" name="Google Shape;1733;p39"/>
              <p:cNvSpPr/>
              <p:nvPr/>
            </p:nvSpPr>
            <p:spPr>
              <a:xfrm>
                <a:off x="923010" y="12761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4" name="Google Shape;1734;p39"/>
              <p:cNvSpPr/>
              <p:nvPr/>
            </p:nvSpPr>
            <p:spPr>
              <a:xfrm>
                <a:off x="982417"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5" name="Google Shape;1735;p39"/>
              <p:cNvSpPr/>
              <p:nvPr/>
            </p:nvSpPr>
            <p:spPr>
              <a:xfrm>
                <a:off x="1039624"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6" name="Google Shape;1736;p39"/>
              <p:cNvSpPr/>
              <p:nvPr/>
            </p:nvSpPr>
            <p:spPr>
              <a:xfrm>
                <a:off x="1096830" y="12761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7" name="Google Shape;1737;p39"/>
              <p:cNvSpPr/>
              <p:nvPr/>
            </p:nvSpPr>
            <p:spPr>
              <a:xfrm>
                <a:off x="1152937"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8" name="Google Shape;1738;p39"/>
              <p:cNvSpPr/>
              <p:nvPr/>
            </p:nvSpPr>
            <p:spPr>
              <a:xfrm>
                <a:off x="749189" y="726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39" name="Google Shape;1739;p39"/>
              <p:cNvSpPr/>
              <p:nvPr/>
            </p:nvSpPr>
            <p:spPr>
              <a:xfrm>
                <a:off x="808596" y="7260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0" name="Google Shape;1740;p39"/>
              <p:cNvSpPr/>
              <p:nvPr/>
            </p:nvSpPr>
            <p:spPr>
              <a:xfrm>
                <a:off x="865803" y="7260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1" name="Google Shape;1741;p39"/>
              <p:cNvSpPr/>
              <p:nvPr/>
            </p:nvSpPr>
            <p:spPr>
              <a:xfrm>
                <a:off x="923010" y="7260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2" name="Google Shape;1742;p39"/>
              <p:cNvSpPr/>
              <p:nvPr/>
            </p:nvSpPr>
            <p:spPr>
              <a:xfrm>
                <a:off x="982417" y="7260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3" name="Google Shape;1743;p39"/>
              <p:cNvSpPr/>
              <p:nvPr/>
            </p:nvSpPr>
            <p:spPr>
              <a:xfrm>
                <a:off x="634775"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4" name="Google Shape;1744;p39"/>
              <p:cNvSpPr/>
              <p:nvPr/>
            </p:nvSpPr>
            <p:spPr>
              <a:xfrm>
                <a:off x="691982"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5" name="Google Shape;1745;p39"/>
              <p:cNvSpPr/>
              <p:nvPr/>
            </p:nvSpPr>
            <p:spPr>
              <a:xfrm>
                <a:off x="634775" y="726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6" name="Google Shape;1746;p39"/>
              <p:cNvSpPr/>
              <p:nvPr/>
            </p:nvSpPr>
            <p:spPr>
              <a:xfrm>
                <a:off x="691982" y="726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7" name="Google Shape;1747;p39"/>
              <p:cNvSpPr/>
              <p:nvPr/>
            </p:nvSpPr>
            <p:spPr>
              <a:xfrm>
                <a:off x="1096830"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8" name="Google Shape;1748;p39"/>
              <p:cNvSpPr/>
              <p:nvPr/>
            </p:nvSpPr>
            <p:spPr>
              <a:xfrm>
                <a:off x="1096830"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49" name="Google Shape;1749;p39"/>
              <p:cNvSpPr/>
              <p:nvPr/>
            </p:nvSpPr>
            <p:spPr>
              <a:xfrm>
                <a:off x="1152937" y="41694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0" name="Google Shape;1750;p39"/>
              <p:cNvSpPr/>
              <p:nvPr/>
            </p:nvSpPr>
            <p:spPr>
              <a:xfrm>
                <a:off x="1152937" y="47745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1" name="Google Shape;1751;p39"/>
              <p:cNvSpPr/>
              <p:nvPr/>
            </p:nvSpPr>
            <p:spPr>
              <a:xfrm>
                <a:off x="808596"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2" name="Google Shape;1752;p39"/>
              <p:cNvSpPr/>
              <p:nvPr/>
            </p:nvSpPr>
            <p:spPr>
              <a:xfrm>
                <a:off x="808596"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3" name="Google Shape;1753;p39"/>
              <p:cNvSpPr/>
              <p:nvPr/>
            </p:nvSpPr>
            <p:spPr>
              <a:xfrm>
                <a:off x="865803" y="41694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4" name="Google Shape;1754;p39"/>
              <p:cNvSpPr/>
              <p:nvPr/>
            </p:nvSpPr>
            <p:spPr>
              <a:xfrm>
                <a:off x="865803" y="47745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5" name="Google Shape;1755;p39"/>
              <p:cNvSpPr/>
              <p:nvPr/>
            </p:nvSpPr>
            <p:spPr>
              <a:xfrm>
                <a:off x="923010"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6" name="Google Shape;1756;p39"/>
              <p:cNvSpPr/>
              <p:nvPr/>
            </p:nvSpPr>
            <p:spPr>
              <a:xfrm>
                <a:off x="923010"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7" name="Google Shape;1757;p39"/>
              <p:cNvSpPr/>
              <p:nvPr/>
            </p:nvSpPr>
            <p:spPr>
              <a:xfrm>
                <a:off x="982417"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8" name="Google Shape;1758;p39"/>
              <p:cNvSpPr/>
              <p:nvPr/>
            </p:nvSpPr>
            <p:spPr>
              <a:xfrm>
                <a:off x="982417"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59" name="Google Shape;1759;p39"/>
              <p:cNvSpPr/>
              <p:nvPr/>
            </p:nvSpPr>
            <p:spPr>
              <a:xfrm>
                <a:off x="1039624"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0" name="Google Shape;1760;p39"/>
              <p:cNvSpPr/>
              <p:nvPr/>
            </p:nvSpPr>
            <p:spPr>
              <a:xfrm>
                <a:off x="1039624"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1" name="Google Shape;1761;p39"/>
              <p:cNvSpPr/>
              <p:nvPr/>
            </p:nvSpPr>
            <p:spPr>
              <a:xfrm>
                <a:off x="632575"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2" name="Google Shape;1762;p39"/>
              <p:cNvSpPr/>
              <p:nvPr/>
            </p:nvSpPr>
            <p:spPr>
              <a:xfrm>
                <a:off x="632575"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3" name="Google Shape;1763;p39"/>
              <p:cNvSpPr/>
              <p:nvPr/>
            </p:nvSpPr>
            <p:spPr>
              <a:xfrm>
                <a:off x="691982"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4" name="Google Shape;1764;p39"/>
              <p:cNvSpPr/>
              <p:nvPr/>
            </p:nvSpPr>
            <p:spPr>
              <a:xfrm>
                <a:off x="691982"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5" name="Google Shape;1765;p39"/>
              <p:cNvSpPr/>
              <p:nvPr/>
            </p:nvSpPr>
            <p:spPr>
              <a:xfrm>
                <a:off x="749189" y="41694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6" name="Google Shape;1766;p39"/>
              <p:cNvSpPr/>
              <p:nvPr/>
            </p:nvSpPr>
            <p:spPr>
              <a:xfrm>
                <a:off x="749189" y="47745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7" name="Google Shape;1767;p39"/>
              <p:cNvSpPr/>
              <p:nvPr/>
            </p:nvSpPr>
            <p:spPr>
              <a:xfrm>
                <a:off x="1096830" y="30363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8" name="Google Shape;1768;p39"/>
              <p:cNvSpPr/>
              <p:nvPr/>
            </p:nvSpPr>
            <p:spPr>
              <a:xfrm>
                <a:off x="1096830" y="36303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69" name="Google Shape;1769;p39"/>
              <p:cNvSpPr/>
              <p:nvPr/>
            </p:nvSpPr>
            <p:spPr>
              <a:xfrm>
                <a:off x="1152937"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0" name="Google Shape;1770;p39"/>
              <p:cNvSpPr/>
              <p:nvPr/>
            </p:nvSpPr>
            <p:spPr>
              <a:xfrm>
                <a:off x="1152937"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1" name="Google Shape;1771;p39"/>
              <p:cNvSpPr/>
              <p:nvPr/>
            </p:nvSpPr>
            <p:spPr>
              <a:xfrm>
                <a:off x="808596" y="30363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2" name="Google Shape;1772;p39"/>
              <p:cNvSpPr/>
              <p:nvPr/>
            </p:nvSpPr>
            <p:spPr>
              <a:xfrm>
                <a:off x="808596" y="36303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3" name="Google Shape;1773;p39"/>
              <p:cNvSpPr/>
              <p:nvPr/>
            </p:nvSpPr>
            <p:spPr>
              <a:xfrm>
                <a:off x="865803"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4" name="Google Shape;1774;p39"/>
              <p:cNvSpPr/>
              <p:nvPr/>
            </p:nvSpPr>
            <p:spPr>
              <a:xfrm>
                <a:off x="865803"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5" name="Google Shape;1775;p39"/>
              <p:cNvSpPr/>
              <p:nvPr/>
            </p:nvSpPr>
            <p:spPr>
              <a:xfrm>
                <a:off x="923010" y="30363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6" name="Google Shape;1776;p39"/>
              <p:cNvSpPr/>
              <p:nvPr/>
            </p:nvSpPr>
            <p:spPr>
              <a:xfrm>
                <a:off x="923010" y="36303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7" name="Google Shape;1777;p39"/>
              <p:cNvSpPr/>
              <p:nvPr/>
            </p:nvSpPr>
            <p:spPr>
              <a:xfrm>
                <a:off x="982417" y="30363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8" name="Google Shape;1778;p39"/>
              <p:cNvSpPr/>
              <p:nvPr/>
            </p:nvSpPr>
            <p:spPr>
              <a:xfrm>
                <a:off x="982417" y="36303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79" name="Google Shape;1779;p39"/>
              <p:cNvSpPr/>
              <p:nvPr/>
            </p:nvSpPr>
            <p:spPr>
              <a:xfrm>
                <a:off x="1039624" y="30363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0" name="Google Shape;1780;p39"/>
              <p:cNvSpPr/>
              <p:nvPr/>
            </p:nvSpPr>
            <p:spPr>
              <a:xfrm>
                <a:off x="1039624" y="36303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1" name="Google Shape;1781;p39"/>
              <p:cNvSpPr/>
              <p:nvPr/>
            </p:nvSpPr>
            <p:spPr>
              <a:xfrm>
                <a:off x="632575" y="30363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2" name="Google Shape;1782;p39"/>
              <p:cNvSpPr/>
              <p:nvPr/>
            </p:nvSpPr>
            <p:spPr>
              <a:xfrm>
                <a:off x="632575" y="36303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3" name="Google Shape;1783;p39"/>
              <p:cNvSpPr/>
              <p:nvPr/>
            </p:nvSpPr>
            <p:spPr>
              <a:xfrm>
                <a:off x="691982" y="30363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4" name="Google Shape;1784;p39"/>
              <p:cNvSpPr/>
              <p:nvPr/>
            </p:nvSpPr>
            <p:spPr>
              <a:xfrm>
                <a:off x="691982" y="36303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5" name="Google Shape;1785;p39"/>
              <p:cNvSpPr/>
              <p:nvPr/>
            </p:nvSpPr>
            <p:spPr>
              <a:xfrm>
                <a:off x="749189" y="30363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6" name="Google Shape;1786;p39"/>
              <p:cNvSpPr/>
              <p:nvPr/>
            </p:nvSpPr>
            <p:spPr>
              <a:xfrm>
                <a:off x="749189" y="36303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7" name="Google Shape;1787;p39"/>
              <p:cNvSpPr/>
              <p:nvPr/>
            </p:nvSpPr>
            <p:spPr>
              <a:xfrm>
                <a:off x="1096830" y="1837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8" name="Google Shape;1788;p39"/>
              <p:cNvSpPr/>
              <p:nvPr/>
            </p:nvSpPr>
            <p:spPr>
              <a:xfrm>
                <a:off x="1096830" y="24422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89" name="Google Shape;1789;p39"/>
              <p:cNvSpPr/>
              <p:nvPr/>
            </p:nvSpPr>
            <p:spPr>
              <a:xfrm>
                <a:off x="1152937"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0" name="Google Shape;1790;p39"/>
              <p:cNvSpPr/>
              <p:nvPr/>
            </p:nvSpPr>
            <p:spPr>
              <a:xfrm>
                <a:off x="1152937"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1" name="Google Shape;1791;p39"/>
              <p:cNvSpPr/>
              <p:nvPr/>
            </p:nvSpPr>
            <p:spPr>
              <a:xfrm>
                <a:off x="808596" y="1837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2" name="Google Shape;1792;p39"/>
              <p:cNvSpPr/>
              <p:nvPr/>
            </p:nvSpPr>
            <p:spPr>
              <a:xfrm>
                <a:off x="808596" y="24422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3" name="Google Shape;1793;p39"/>
              <p:cNvSpPr/>
              <p:nvPr/>
            </p:nvSpPr>
            <p:spPr>
              <a:xfrm>
                <a:off x="865803"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4" name="Google Shape;1794;p39"/>
              <p:cNvSpPr/>
              <p:nvPr/>
            </p:nvSpPr>
            <p:spPr>
              <a:xfrm>
                <a:off x="865803"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5" name="Google Shape;1795;p39"/>
              <p:cNvSpPr/>
              <p:nvPr/>
            </p:nvSpPr>
            <p:spPr>
              <a:xfrm>
                <a:off x="923010" y="1837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6" name="Google Shape;1796;p39"/>
              <p:cNvSpPr/>
              <p:nvPr/>
            </p:nvSpPr>
            <p:spPr>
              <a:xfrm>
                <a:off x="923010" y="24422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7" name="Google Shape;1797;p39"/>
              <p:cNvSpPr/>
              <p:nvPr/>
            </p:nvSpPr>
            <p:spPr>
              <a:xfrm>
                <a:off x="982417" y="1837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8" name="Google Shape;1798;p39"/>
              <p:cNvSpPr/>
              <p:nvPr/>
            </p:nvSpPr>
            <p:spPr>
              <a:xfrm>
                <a:off x="982417" y="24422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799" name="Google Shape;1799;p39"/>
              <p:cNvSpPr/>
              <p:nvPr/>
            </p:nvSpPr>
            <p:spPr>
              <a:xfrm>
                <a:off x="1039624" y="1837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0" name="Google Shape;1800;p39"/>
              <p:cNvSpPr/>
              <p:nvPr/>
            </p:nvSpPr>
            <p:spPr>
              <a:xfrm>
                <a:off x="1039624" y="24422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1" name="Google Shape;1801;p39"/>
              <p:cNvSpPr/>
              <p:nvPr/>
            </p:nvSpPr>
            <p:spPr>
              <a:xfrm>
                <a:off x="632575" y="1837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2" name="Google Shape;1802;p39"/>
              <p:cNvSpPr/>
              <p:nvPr/>
            </p:nvSpPr>
            <p:spPr>
              <a:xfrm>
                <a:off x="632575" y="24422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3" name="Google Shape;1803;p39"/>
              <p:cNvSpPr/>
              <p:nvPr/>
            </p:nvSpPr>
            <p:spPr>
              <a:xfrm>
                <a:off x="691982" y="1837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4" name="Google Shape;1804;p39"/>
              <p:cNvSpPr/>
              <p:nvPr/>
            </p:nvSpPr>
            <p:spPr>
              <a:xfrm>
                <a:off x="691982" y="24422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5" name="Google Shape;1805;p39"/>
              <p:cNvSpPr/>
              <p:nvPr/>
            </p:nvSpPr>
            <p:spPr>
              <a:xfrm>
                <a:off x="749189" y="1837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6" name="Google Shape;1806;p39"/>
              <p:cNvSpPr/>
              <p:nvPr/>
            </p:nvSpPr>
            <p:spPr>
              <a:xfrm>
                <a:off x="749189" y="24422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7" name="Google Shape;1807;p39"/>
              <p:cNvSpPr/>
              <p:nvPr/>
            </p:nvSpPr>
            <p:spPr>
              <a:xfrm>
                <a:off x="1272851"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8" name="Google Shape;1808;p39"/>
              <p:cNvSpPr/>
              <p:nvPr/>
            </p:nvSpPr>
            <p:spPr>
              <a:xfrm>
                <a:off x="1330058" y="59076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09" name="Google Shape;1809;p39"/>
              <p:cNvSpPr/>
              <p:nvPr/>
            </p:nvSpPr>
            <p:spPr>
              <a:xfrm>
                <a:off x="1387265" y="59076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0" name="Google Shape;1810;p39"/>
              <p:cNvSpPr/>
              <p:nvPr/>
            </p:nvSpPr>
            <p:spPr>
              <a:xfrm>
                <a:off x="1446672"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1" name="Google Shape;1811;p39"/>
              <p:cNvSpPr/>
              <p:nvPr/>
            </p:nvSpPr>
            <p:spPr>
              <a:xfrm>
                <a:off x="1503879" y="59076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2" name="Google Shape;1812;p39"/>
              <p:cNvSpPr/>
              <p:nvPr/>
            </p:nvSpPr>
            <p:spPr>
              <a:xfrm>
                <a:off x="1559986"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3" name="Google Shape;1813;p39"/>
              <p:cNvSpPr/>
              <p:nvPr/>
            </p:nvSpPr>
            <p:spPr>
              <a:xfrm>
                <a:off x="1617193"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4" name="Google Shape;1814;p39"/>
              <p:cNvSpPr/>
              <p:nvPr/>
            </p:nvSpPr>
            <p:spPr>
              <a:xfrm>
                <a:off x="1677700" y="59076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5" name="Google Shape;1815;p39"/>
              <p:cNvSpPr/>
              <p:nvPr/>
            </p:nvSpPr>
            <p:spPr>
              <a:xfrm>
                <a:off x="1617193" y="6424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6" name="Google Shape;1816;p39"/>
              <p:cNvSpPr/>
              <p:nvPr/>
            </p:nvSpPr>
            <p:spPr>
              <a:xfrm>
                <a:off x="1677700" y="6424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7" name="Google Shape;1817;p39"/>
              <p:cNvSpPr/>
              <p:nvPr/>
            </p:nvSpPr>
            <p:spPr>
              <a:xfrm>
                <a:off x="1272851"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8" name="Google Shape;1818;p39"/>
              <p:cNvSpPr/>
              <p:nvPr/>
            </p:nvSpPr>
            <p:spPr>
              <a:xfrm>
                <a:off x="1330058" y="53135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19" name="Google Shape;1819;p39"/>
              <p:cNvSpPr/>
              <p:nvPr/>
            </p:nvSpPr>
            <p:spPr>
              <a:xfrm>
                <a:off x="1215645" y="59076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0" name="Google Shape;1820;p39"/>
              <p:cNvSpPr/>
              <p:nvPr/>
            </p:nvSpPr>
            <p:spPr>
              <a:xfrm>
                <a:off x="1215645"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1" name="Google Shape;1821;p39"/>
              <p:cNvSpPr/>
              <p:nvPr/>
            </p:nvSpPr>
            <p:spPr>
              <a:xfrm>
                <a:off x="1387265" y="53135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2" name="Google Shape;1822;p39"/>
              <p:cNvSpPr/>
              <p:nvPr/>
            </p:nvSpPr>
            <p:spPr>
              <a:xfrm>
                <a:off x="1446672"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3" name="Google Shape;1823;p39"/>
              <p:cNvSpPr/>
              <p:nvPr/>
            </p:nvSpPr>
            <p:spPr>
              <a:xfrm>
                <a:off x="1503879" y="53135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4" name="Google Shape;1824;p39"/>
              <p:cNvSpPr/>
              <p:nvPr/>
            </p:nvSpPr>
            <p:spPr>
              <a:xfrm>
                <a:off x="1559986"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5" name="Google Shape;1825;p39"/>
              <p:cNvSpPr/>
              <p:nvPr/>
            </p:nvSpPr>
            <p:spPr>
              <a:xfrm>
                <a:off x="1617193" y="53135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6" name="Google Shape;1826;p39"/>
              <p:cNvSpPr/>
              <p:nvPr/>
            </p:nvSpPr>
            <p:spPr>
              <a:xfrm>
                <a:off x="1677700" y="53135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7" name="Google Shape;1827;p39"/>
              <p:cNvSpPr/>
              <p:nvPr/>
            </p:nvSpPr>
            <p:spPr>
              <a:xfrm>
                <a:off x="1272851"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8" name="Google Shape;1828;p39"/>
              <p:cNvSpPr/>
              <p:nvPr/>
            </p:nvSpPr>
            <p:spPr>
              <a:xfrm>
                <a:off x="1330058" y="12761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29" name="Google Shape;1829;p39"/>
              <p:cNvSpPr/>
              <p:nvPr/>
            </p:nvSpPr>
            <p:spPr>
              <a:xfrm>
                <a:off x="1387265" y="12761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0" name="Google Shape;1830;p39"/>
              <p:cNvSpPr/>
              <p:nvPr/>
            </p:nvSpPr>
            <p:spPr>
              <a:xfrm>
                <a:off x="1446672"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1" name="Google Shape;1831;p39"/>
              <p:cNvSpPr/>
              <p:nvPr/>
            </p:nvSpPr>
            <p:spPr>
              <a:xfrm>
                <a:off x="1503879" y="12761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2" name="Google Shape;1832;p39"/>
              <p:cNvSpPr/>
              <p:nvPr/>
            </p:nvSpPr>
            <p:spPr>
              <a:xfrm>
                <a:off x="1559986"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3" name="Google Shape;1833;p39"/>
              <p:cNvSpPr/>
              <p:nvPr/>
            </p:nvSpPr>
            <p:spPr>
              <a:xfrm>
                <a:off x="1617193"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4" name="Google Shape;1834;p39"/>
              <p:cNvSpPr/>
              <p:nvPr/>
            </p:nvSpPr>
            <p:spPr>
              <a:xfrm>
                <a:off x="1677700" y="1276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5" name="Google Shape;1835;p39"/>
              <p:cNvSpPr/>
              <p:nvPr/>
            </p:nvSpPr>
            <p:spPr>
              <a:xfrm>
                <a:off x="1215645" y="1276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6" name="Google Shape;1836;p39"/>
              <p:cNvSpPr/>
              <p:nvPr/>
            </p:nvSpPr>
            <p:spPr>
              <a:xfrm>
                <a:off x="1272851" y="7040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7" name="Google Shape;1837;p39"/>
              <p:cNvSpPr/>
              <p:nvPr/>
            </p:nvSpPr>
            <p:spPr>
              <a:xfrm>
                <a:off x="1330058" y="7040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8" name="Google Shape;1838;p39"/>
              <p:cNvSpPr/>
              <p:nvPr/>
            </p:nvSpPr>
            <p:spPr>
              <a:xfrm>
                <a:off x="1215645" y="7040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39" name="Google Shape;1839;p39"/>
              <p:cNvSpPr/>
              <p:nvPr/>
            </p:nvSpPr>
            <p:spPr>
              <a:xfrm>
                <a:off x="1215645"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0" name="Google Shape;1840;p39"/>
              <p:cNvSpPr/>
              <p:nvPr/>
            </p:nvSpPr>
            <p:spPr>
              <a:xfrm>
                <a:off x="1330058"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1" name="Google Shape;1841;p39"/>
              <p:cNvSpPr/>
              <p:nvPr/>
            </p:nvSpPr>
            <p:spPr>
              <a:xfrm>
                <a:off x="1330058"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2" name="Google Shape;1842;p39"/>
              <p:cNvSpPr/>
              <p:nvPr/>
            </p:nvSpPr>
            <p:spPr>
              <a:xfrm>
                <a:off x="1389465"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3" name="Google Shape;1843;p39"/>
              <p:cNvSpPr/>
              <p:nvPr/>
            </p:nvSpPr>
            <p:spPr>
              <a:xfrm>
                <a:off x="1389465"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4" name="Google Shape;1844;p39"/>
              <p:cNvSpPr/>
              <p:nvPr/>
            </p:nvSpPr>
            <p:spPr>
              <a:xfrm>
                <a:off x="1446672"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5" name="Google Shape;1845;p39"/>
              <p:cNvSpPr/>
              <p:nvPr/>
            </p:nvSpPr>
            <p:spPr>
              <a:xfrm>
                <a:off x="1446672"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6" name="Google Shape;1846;p39"/>
              <p:cNvSpPr/>
              <p:nvPr/>
            </p:nvSpPr>
            <p:spPr>
              <a:xfrm>
                <a:off x="1503879"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7" name="Google Shape;1847;p39"/>
              <p:cNvSpPr/>
              <p:nvPr/>
            </p:nvSpPr>
            <p:spPr>
              <a:xfrm>
                <a:off x="1503879"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8" name="Google Shape;1848;p39"/>
              <p:cNvSpPr/>
              <p:nvPr/>
            </p:nvSpPr>
            <p:spPr>
              <a:xfrm>
                <a:off x="1563286" y="41694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49" name="Google Shape;1849;p39"/>
              <p:cNvSpPr/>
              <p:nvPr/>
            </p:nvSpPr>
            <p:spPr>
              <a:xfrm>
                <a:off x="1563286" y="47745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0" name="Google Shape;1850;p39"/>
              <p:cNvSpPr/>
              <p:nvPr/>
            </p:nvSpPr>
            <p:spPr>
              <a:xfrm>
                <a:off x="1213444"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1" name="Google Shape;1851;p39"/>
              <p:cNvSpPr/>
              <p:nvPr/>
            </p:nvSpPr>
            <p:spPr>
              <a:xfrm>
                <a:off x="1213444"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2" name="Google Shape;1852;p39"/>
              <p:cNvSpPr/>
              <p:nvPr/>
            </p:nvSpPr>
            <p:spPr>
              <a:xfrm>
                <a:off x="1270651" y="41694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3" name="Google Shape;1853;p39"/>
              <p:cNvSpPr/>
              <p:nvPr/>
            </p:nvSpPr>
            <p:spPr>
              <a:xfrm>
                <a:off x="1270651" y="47745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4" name="Google Shape;1854;p39"/>
              <p:cNvSpPr/>
              <p:nvPr/>
            </p:nvSpPr>
            <p:spPr>
              <a:xfrm>
                <a:off x="1039624" y="76018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5" name="Google Shape;1855;p39"/>
              <p:cNvSpPr/>
              <p:nvPr/>
            </p:nvSpPr>
            <p:spPr>
              <a:xfrm>
                <a:off x="1096830" y="760182"/>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6" name="Google Shape;1856;p39"/>
              <p:cNvSpPr/>
              <p:nvPr/>
            </p:nvSpPr>
            <p:spPr>
              <a:xfrm>
                <a:off x="1152937" y="76018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7" name="Google Shape;1857;p39"/>
              <p:cNvSpPr/>
              <p:nvPr/>
            </p:nvSpPr>
            <p:spPr>
              <a:xfrm>
                <a:off x="1039624" y="70297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58" name="Google Shape;1858;p39"/>
              <p:cNvSpPr/>
              <p:nvPr/>
            </p:nvSpPr>
            <p:spPr>
              <a:xfrm>
                <a:off x="1096830" y="70297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1859" name="Google Shape;1859;p39"/>
            <p:cNvGrpSpPr/>
            <p:nvPr/>
          </p:nvGrpSpPr>
          <p:grpSpPr>
            <a:xfrm>
              <a:off x="5950609" y="753581"/>
              <a:ext cx="1137538" cy="2180438"/>
              <a:chOff x="-1" y="0"/>
              <a:chExt cx="1137537" cy="2180436"/>
            </a:xfrm>
          </p:grpSpPr>
          <p:sp>
            <p:nvSpPr>
              <p:cNvPr id="1860" name="Google Shape;1860;p39"/>
              <p:cNvSpPr/>
              <p:nvPr/>
            </p:nvSpPr>
            <p:spPr>
              <a:xfrm>
                <a:off x="113313"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1" name="Google Shape;1861;p39"/>
              <p:cNvSpPr/>
              <p:nvPr/>
            </p:nvSpPr>
            <p:spPr>
              <a:xfrm>
                <a:off x="57206" y="550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2" name="Google Shape;1862;p39"/>
              <p:cNvSpPr/>
              <p:nvPr/>
            </p:nvSpPr>
            <p:spPr>
              <a:xfrm>
                <a:off x="113313" y="550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3" name="Google Shape;1863;p39"/>
              <p:cNvSpPr/>
              <p:nvPr/>
            </p:nvSpPr>
            <p:spPr>
              <a:xfrm>
                <a:off x="-1" y="550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4" name="Google Shape;1864;p39"/>
              <p:cNvSpPr/>
              <p:nvPr/>
            </p:nvSpPr>
            <p:spPr>
              <a:xfrm>
                <a:off x="233227" y="1694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5" name="Google Shape;1865;p39"/>
              <p:cNvSpPr/>
              <p:nvPr/>
            </p:nvSpPr>
            <p:spPr>
              <a:xfrm>
                <a:off x="290434" y="1694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6" name="Google Shape;1866;p39"/>
              <p:cNvSpPr/>
              <p:nvPr/>
            </p:nvSpPr>
            <p:spPr>
              <a:xfrm>
                <a:off x="347641" y="1694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7" name="Google Shape;1867;p39"/>
              <p:cNvSpPr/>
              <p:nvPr/>
            </p:nvSpPr>
            <p:spPr>
              <a:xfrm>
                <a:off x="407048" y="1694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8" name="Google Shape;1868;p39"/>
              <p:cNvSpPr/>
              <p:nvPr/>
            </p:nvSpPr>
            <p:spPr>
              <a:xfrm>
                <a:off x="464255" y="1694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69" name="Google Shape;1869;p39"/>
              <p:cNvSpPr/>
              <p:nvPr/>
            </p:nvSpPr>
            <p:spPr>
              <a:xfrm>
                <a:off x="520362" y="1694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0" name="Google Shape;1870;p39"/>
              <p:cNvSpPr/>
              <p:nvPr/>
            </p:nvSpPr>
            <p:spPr>
              <a:xfrm>
                <a:off x="577568" y="1694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1" name="Google Shape;1871;p39"/>
              <p:cNvSpPr/>
              <p:nvPr/>
            </p:nvSpPr>
            <p:spPr>
              <a:xfrm>
                <a:off x="638076" y="1694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2" name="Google Shape;1872;p39"/>
              <p:cNvSpPr/>
              <p:nvPr/>
            </p:nvSpPr>
            <p:spPr>
              <a:xfrm>
                <a:off x="233227" y="1122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3" name="Google Shape;1873;p39"/>
              <p:cNvSpPr/>
              <p:nvPr/>
            </p:nvSpPr>
            <p:spPr>
              <a:xfrm>
                <a:off x="290434" y="1122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4" name="Google Shape;1874;p39"/>
              <p:cNvSpPr/>
              <p:nvPr/>
            </p:nvSpPr>
            <p:spPr>
              <a:xfrm>
                <a:off x="176020" y="1694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5" name="Google Shape;1875;p39"/>
              <p:cNvSpPr/>
              <p:nvPr/>
            </p:nvSpPr>
            <p:spPr>
              <a:xfrm>
                <a:off x="176020"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6" name="Google Shape;1876;p39"/>
              <p:cNvSpPr/>
              <p:nvPr/>
            </p:nvSpPr>
            <p:spPr>
              <a:xfrm>
                <a:off x="347641" y="1122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7" name="Google Shape;1877;p39"/>
              <p:cNvSpPr/>
              <p:nvPr/>
            </p:nvSpPr>
            <p:spPr>
              <a:xfrm>
                <a:off x="407048" y="1122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8" name="Google Shape;1878;p39"/>
              <p:cNvSpPr/>
              <p:nvPr/>
            </p:nvSpPr>
            <p:spPr>
              <a:xfrm>
                <a:off x="464255" y="1122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79" name="Google Shape;1879;p39"/>
              <p:cNvSpPr/>
              <p:nvPr/>
            </p:nvSpPr>
            <p:spPr>
              <a:xfrm>
                <a:off x="520362"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0" name="Google Shape;1880;p39"/>
              <p:cNvSpPr/>
              <p:nvPr/>
            </p:nvSpPr>
            <p:spPr>
              <a:xfrm>
                <a:off x="577568"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1" name="Google Shape;1881;p39"/>
              <p:cNvSpPr/>
              <p:nvPr/>
            </p:nvSpPr>
            <p:spPr>
              <a:xfrm>
                <a:off x="638076" y="1122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2" name="Google Shape;1882;p39"/>
              <p:cNvSpPr/>
              <p:nvPr/>
            </p:nvSpPr>
            <p:spPr>
              <a:xfrm>
                <a:off x="-1" y="2882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3" name="Google Shape;1883;p39"/>
              <p:cNvSpPr/>
              <p:nvPr/>
            </p:nvSpPr>
            <p:spPr>
              <a:xfrm>
                <a:off x="57206"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4" name="Google Shape;1884;p39"/>
              <p:cNvSpPr/>
              <p:nvPr/>
            </p:nvSpPr>
            <p:spPr>
              <a:xfrm>
                <a:off x="113313"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5" name="Google Shape;1885;p39"/>
              <p:cNvSpPr/>
              <p:nvPr/>
            </p:nvSpPr>
            <p:spPr>
              <a:xfrm>
                <a:off x="-1"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6" name="Google Shape;1886;p39"/>
              <p:cNvSpPr/>
              <p:nvPr/>
            </p:nvSpPr>
            <p:spPr>
              <a:xfrm>
                <a:off x="57206"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7" name="Google Shape;1887;p39"/>
              <p:cNvSpPr/>
              <p:nvPr/>
            </p:nvSpPr>
            <p:spPr>
              <a:xfrm>
                <a:off x="113313"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8" name="Google Shape;1888;p39"/>
              <p:cNvSpPr/>
              <p:nvPr/>
            </p:nvSpPr>
            <p:spPr>
              <a:xfrm>
                <a:off x="233227" y="2882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89" name="Google Shape;1889;p39"/>
              <p:cNvSpPr/>
              <p:nvPr/>
            </p:nvSpPr>
            <p:spPr>
              <a:xfrm>
                <a:off x="290434"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0" name="Google Shape;1890;p39"/>
              <p:cNvSpPr/>
              <p:nvPr/>
            </p:nvSpPr>
            <p:spPr>
              <a:xfrm>
                <a:off x="347641"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1" name="Google Shape;1891;p39"/>
              <p:cNvSpPr/>
              <p:nvPr/>
            </p:nvSpPr>
            <p:spPr>
              <a:xfrm>
                <a:off x="407048" y="2882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2" name="Google Shape;1892;p39"/>
              <p:cNvSpPr/>
              <p:nvPr/>
            </p:nvSpPr>
            <p:spPr>
              <a:xfrm>
                <a:off x="464255" y="2882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3" name="Google Shape;1893;p39"/>
              <p:cNvSpPr/>
              <p:nvPr/>
            </p:nvSpPr>
            <p:spPr>
              <a:xfrm>
                <a:off x="520362"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4" name="Google Shape;1894;p39"/>
              <p:cNvSpPr/>
              <p:nvPr/>
            </p:nvSpPr>
            <p:spPr>
              <a:xfrm>
                <a:off x="577568"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5" name="Google Shape;1895;p39"/>
              <p:cNvSpPr/>
              <p:nvPr/>
            </p:nvSpPr>
            <p:spPr>
              <a:xfrm>
                <a:off x="638076" y="2882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6" name="Google Shape;1896;p39"/>
              <p:cNvSpPr/>
              <p:nvPr/>
            </p:nvSpPr>
            <p:spPr>
              <a:xfrm>
                <a:off x="233227"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7" name="Google Shape;1897;p39"/>
              <p:cNvSpPr/>
              <p:nvPr/>
            </p:nvSpPr>
            <p:spPr>
              <a:xfrm>
                <a:off x="290434"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8" name="Google Shape;1898;p39"/>
              <p:cNvSpPr/>
              <p:nvPr/>
            </p:nvSpPr>
            <p:spPr>
              <a:xfrm>
                <a:off x="176020" y="2882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899" name="Google Shape;1899;p39"/>
              <p:cNvSpPr/>
              <p:nvPr/>
            </p:nvSpPr>
            <p:spPr>
              <a:xfrm>
                <a:off x="176020"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0" name="Google Shape;1900;p39"/>
              <p:cNvSpPr/>
              <p:nvPr/>
            </p:nvSpPr>
            <p:spPr>
              <a:xfrm>
                <a:off x="347641"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1" name="Google Shape;1901;p39"/>
              <p:cNvSpPr/>
              <p:nvPr/>
            </p:nvSpPr>
            <p:spPr>
              <a:xfrm>
                <a:off x="407048"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2" name="Google Shape;1902;p39"/>
              <p:cNvSpPr/>
              <p:nvPr/>
            </p:nvSpPr>
            <p:spPr>
              <a:xfrm>
                <a:off x="464255" y="2310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3" name="Google Shape;1903;p39"/>
              <p:cNvSpPr/>
              <p:nvPr/>
            </p:nvSpPr>
            <p:spPr>
              <a:xfrm>
                <a:off x="520362"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4" name="Google Shape;1904;p39"/>
              <p:cNvSpPr/>
              <p:nvPr/>
            </p:nvSpPr>
            <p:spPr>
              <a:xfrm>
                <a:off x="577568"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5" name="Google Shape;1905;p39"/>
              <p:cNvSpPr/>
              <p:nvPr/>
            </p:nvSpPr>
            <p:spPr>
              <a:xfrm>
                <a:off x="638076"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6" name="Google Shape;1906;p39"/>
              <p:cNvSpPr/>
              <p:nvPr/>
            </p:nvSpPr>
            <p:spPr>
              <a:xfrm>
                <a:off x="691982" y="0"/>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7" name="Google Shape;1907;p39"/>
              <p:cNvSpPr/>
              <p:nvPr/>
            </p:nvSpPr>
            <p:spPr>
              <a:xfrm>
                <a:off x="691982" y="5170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8" name="Google Shape;1908;p39"/>
              <p:cNvSpPr/>
              <p:nvPr/>
            </p:nvSpPr>
            <p:spPr>
              <a:xfrm>
                <a:off x="691982" y="1694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09" name="Google Shape;1909;p39"/>
              <p:cNvSpPr/>
              <p:nvPr/>
            </p:nvSpPr>
            <p:spPr>
              <a:xfrm>
                <a:off x="691982"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0" name="Google Shape;1910;p39"/>
              <p:cNvSpPr/>
              <p:nvPr/>
            </p:nvSpPr>
            <p:spPr>
              <a:xfrm>
                <a:off x="808596" y="5170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1" name="Google Shape;1911;p39"/>
              <p:cNvSpPr/>
              <p:nvPr/>
            </p:nvSpPr>
            <p:spPr>
              <a:xfrm>
                <a:off x="808596" y="1122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2" name="Google Shape;1912;p39"/>
              <p:cNvSpPr/>
              <p:nvPr/>
            </p:nvSpPr>
            <p:spPr>
              <a:xfrm>
                <a:off x="749189" y="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3" name="Google Shape;1913;p39"/>
              <p:cNvSpPr/>
              <p:nvPr/>
            </p:nvSpPr>
            <p:spPr>
              <a:xfrm>
                <a:off x="751389" y="1122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4" name="Google Shape;1914;p39"/>
              <p:cNvSpPr/>
              <p:nvPr/>
            </p:nvSpPr>
            <p:spPr>
              <a:xfrm>
                <a:off x="691982"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5" name="Google Shape;1915;p39"/>
              <p:cNvSpPr/>
              <p:nvPr/>
            </p:nvSpPr>
            <p:spPr>
              <a:xfrm>
                <a:off x="-1" y="4048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6" name="Google Shape;1916;p39"/>
              <p:cNvSpPr/>
              <p:nvPr/>
            </p:nvSpPr>
            <p:spPr>
              <a:xfrm>
                <a:off x="57206" y="4048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7" name="Google Shape;1917;p39"/>
              <p:cNvSpPr/>
              <p:nvPr/>
            </p:nvSpPr>
            <p:spPr>
              <a:xfrm>
                <a:off x="113313" y="4048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8" name="Google Shape;1918;p39"/>
              <p:cNvSpPr/>
              <p:nvPr/>
            </p:nvSpPr>
            <p:spPr>
              <a:xfrm>
                <a:off x="-1"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19" name="Google Shape;1919;p39"/>
              <p:cNvSpPr/>
              <p:nvPr/>
            </p:nvSpPr>
            <p:spPr>
              <a:xfrm>
                <a:off x="57206"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0" name="Google Shape;1920;p39"/>
              <p:cNvSpPr/>
              <p:nvPr/>
            </p:nvSpPr>
            <p:spPr>
              <a:xfrm>
                <a:off x="113313"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1" name="Google Shape;1921;p39"/>
              <p:cNvSpPr/>
              <p:nvPr/>
            </p:nvSpPr>
            <p:spPr>
              <a:xfrm>
                <a:off x="233227" y="4048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2" name="Google Shape;1922;p39"/>
              <p:cNvSpPr/>
              <p:nvPr/>
            </p:nvSpPr>
            <p:spPr>
              <a:xfrm>
                <a:off x="290434" y="4048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3" name="Google Shape;1923;p39"/>
              <p:cNvSpPr/>
              <p:nvPr/>
            </p:nvSpPr>
            <p:spPr>
              <a:xfrm>
                <a:off x="347641" y="4048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4" name="Google Shape;1924;p39"/>
              <p:cNvSpPr/>
              <p:nvPr/>
            </p:nvSpPr>
            <p:spPr>
              <a:xfrm>
                <a:off x="407048" y="4048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5" name="Google Shape;1925;p39"/>
              <p:cNvSpPr/>
              <p:nvPr/>
            </p:nvSpPr>
            <p:spPr>
              <a:xfrm>
                <a:off x="464255" y="4048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6" name="Google Shape;1926;p39"/>
              <p:cNvSpPr/>
              <p:nvPr/>
            </p:nvSpPr>
            <p:spPr>
              <a:xfrm>
                <a:off x="577568" y="4048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7" name="Google Shape;1927;p39"/>
              <p:cNvSpPr/>
              <p:nvPr/>
            </p:nvSpPr>
            <p:spPr>
              <a:xfrm>
                <a:off x="638076" y="4048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8" name="Google Shape;1928;p39"/>
              <p:cNvSpPr/>
              <p:nvPr/>
            </p:nvSpPr>
            <p:spPr>
              <a:xfrm>
                <a:off x="634775"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29" name="Google Shape;1929;p39"/>
              <p:cNvSpPr/>
              <p:nvPr/>
            </p:nvSpPr>
            <p:spPr>
              <a:xfrm>
                <a:off x="691982"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0" name="Google Shape;1930;p39"/>
              <p:cNvSpPr/>
              <p:nvPr/>
            </p:nvSpPr>
            <p:spPr>
              <a:xfrm>
                <a:off x="925210" y="2310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1" name="Google Shape;1931;p39"/>
              <p:cNvSpPr/>
              <p:nvPr/>
            </p:nvSpPr>
            <p:spPr>
              <a:xfrm>
                <a:off x="925210" y="33993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2" name="Google Shape;1932;p39"/>
              <p:cNvSpPr/>
              <p:nvPr/>
            </p:nvSpPr>
            <p:spPr>
              <a:xfrm>
                <a:off x="871304" y="2310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3" name="Google Shape;1933;p39"/>
              <p:cNvSpPr/>
              <p:nvPr/>
            </p:nvSpPr>
            <p:spPr>
              <a:xfrm>
                <a:off x="925210" y="4048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4" name="Google Shape;1934;p39"/>
              <p:cNvSpPr/>
              <p:nvPr/>
            </p:nvSpPr>
            <p:spPr>
              <a:xfrm>
                <a:off x="925210" y="4620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5" name="Google Shape;1935;p39"/>
              <p:cNvSpPr/>
              <p:nvPr/>
            </p:nvSpPr>
            <p:spPr>
              <a:xfrm>
                <a:off x="873504" y="4620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6" name="Google Shape;1936;p39"/>
              <p:cNvSpPr/>
              <p:nvPr/>
            </p:nvSpPr>
            <p:spPr>
              <a:xfrm>
                <a:off x="808596"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7" name="Google Shape;1937;p39"/>
              <p:cNvSpPr/>
              <p:nvPr/>
            </p:nvSpPr>
            <p:spPr>
              <a:xfrm>
                <a:off x="233227"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8" name="Google Shape;1938;p39"/>
              <p:cNvSpPr/>
              <p:nvPr/>
            </p:nvSpPr>
            <p:spPr>
              <a:xfrm>
                <a:off x="290434"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39" name="Google Shape;1939;p39"/>
              <p:cNvSpPr/>
              <p:nvPr/>
            </p:nvSpPr>
            <p:spPr>
              <a:xfrm>
                <a:off x="176020" y="4048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0" name="Google Shape;1940;p39"/>
              <p:cNvSpPr/>
              <p:nvPr/>
            </p:nvSpPr>
            <p:spPr>
              <a:xfrm>
                <a:off x="176020" y="3476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1" name="Google Shape;1941;p39"/>
              <p:cNvSpPr/>
              <p:nvPr/>
            </p:nvSpPr>
            <p:spPr>
              <a:xfrm>
                <a:off x="347641"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2" name="Google Shape;1942;p39"/>
              <p:cNvSpPr/>
              <p:nvPr/>
            </p:nvSpPr>
            <p:spPr>
              <a:xfrm>
                <a:off x="407048" y="3476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3" name="Google Shape;1943;p39"/>
              <p:cNvSpPr/>
              <p:nvPr/>
            </p:nvSpPr>
            <p:spPr>
              <a:xfrm>
                <a:off x="464255" y="3476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4" name="Google Shape;1944;p39"/>
              <p:cNvSpPr/>
              <p:nvPr/>
            </p:nvSpPr>
            <p:spPr>
              <a:xfrm>
                <a:off x="-1" y="51925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5" name="Google Shape;1945;p39"/>
              <p:cNvSpPr/>
              <p:nvPr/>
            </p:nvSpPr>
            <p:spPr>
              <a:xfrm>
                <a:off x="57206"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6" name="Google Shape;1946;p39"/>
              <p:cNvSpPr/>
              <p:nvPr/>
            </p:nvSpPr>
            <p:spPr>
              <a:xfrm>
                <a:off x="113313"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7" name="Google Shape;1947;p39"/>
              <p:cNvSpPr/>
              <p:nvPr/>
            </p:nvSpPr>
            <p:spPr>
              <a:xfrm>
                <a:off x="-1" y="4620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8" name="Google Shape;1948;p39"/>
              <p:cNvSpPr/>
              <p:nvPr/>
            </p:nvSpPr>
            <p:spPr>
              <a:xfrm>
                <a:off x="57206" y="4620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49" name="Google Shape;1949;p39"/>
              <p:cNvSpPr/>
              <p:nvPr/>
            </p:nvSpPr>
            <p:spPr>
              <a:xfrm>
                <a:off x="113313"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0" name="Google Shape;1950;p39"/>
              <p:cNvSpPr/>
              <p:nvPr/>
            </p:nvSpPr>
            <p:spPr>
              <a:xfrm>
                <a:off x="233227" y="51925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1" name="Google Shape;1951;p39"/>
              <p:cNvSpPr/>
              <p:nvPr/>
            </p:nvSpPr>
            <p:spPr>
              <a:xfrm>
                <a:off x="290434"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2" name="Google Shape;1952;p39"/>
              <p:cNvSpPr/>
              <p:nvPr/>
            </p:nvSpPr>
            <p:spPr>
              <a:xfrm>
                <a:off x="347641"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3" name="Google Shape;1953;p39"/>
              <p:cNvSpPr/>
              <p:nvPr/>
            </p:nvSpPr>
            <p:spPr>
              <a:xfrm>
                <a:off x="407048" y="51925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4" name="Google Shape;1954;p39"/>
              <p:cNvSpPr/>
              <p:nvPr/>
            </p:nvSpPr>
            <p:spPr>
              <a:xfrm>
                <a:off x="464255"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5" name="Google Shape;1955;p39"/>
              <p:cNvSpPr/>
              <p:nvPr/>
            </p:nvSpPr>
            <p:spPr>
              <a:xfrm>
                <a:off x="233227" y="4620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6" name="Google Shape;1956;p39"/>
              <p:cNvSpPr/>
              <p:nvPr/>
            </p:nvSpPr>
            <p:spPr>
              <a:xfrm>
                <a:off x="290434" y="4620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7" name="Google Shape;1957;p39"/>
              <p:cNvSpPr/>
              <p:nvPr/>
            </p:nvSpPr>
            <p:spPr>
              <a:xfrm>
                <a:off x="176020"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8" name="Google Shape;1958;p39"/>
              <p:cNvSpPr/>
              <p:nvPr/>
            </p:nvSpPr>
            <p:spPr>
              <a:xfrm>
                <a:off x="176020" y="4620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59" name="Google Shape;1959;p39"/>
              <p:cNvSpPr/>
              <p:nvPr/>
            </p:nvSpPr>
            <p:spPr>
              <a:xfrm>
                <a:off x="347641" y="4620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0" name="Google Shape;1960;p39"/>
              <p:cNvSpPr/>
              <p:nvPr/>
            </p:nvSpPr>
            <p:spPr>
              <a:xfrm>
                <a:off x="407048" y="4620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1" name="Google Shape;1961;p39"/>
              <p:cNvSpPr/>
              <p:nvPr/>
            </p:nvSpPr>
            <p:spPr>
              <a:xfrm>
                <a:off x="464255" y="4620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2" name="Google Shape;1962;p39"/>
              <p:cNvSpPr/>
              <p:nvPr/>
            </p:nvSpPr>
            <p:spPr>
              <a:xfrm>
                <a:off x="-1" y="6380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3" name="Google Shape;1963;p39"/>
              <p:cNvSpPr/>
              <p:nvPr/>
            </p:nvSpPr>
            <p:spPr>
              <a:xfrm>
                <a:off x="57206" y="6380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4" name="Google Shape;1964;p39"/>
              <p:cNvSpPr/>
              <p:nvPr/>
            </p:nvSpPr>
            <p:spPr>
              <a:xfrm>
                <a:off x="113313" y="6380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5" name="Google Shape;1965;p39"/>
              <p:cNvSpPr/>
              <p:nvPr/>
            </p:nvSpPr>
            <p:spPr>
              <a:xfrm>
                <a:off x="-1" y="5808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6" name="Google Shape;1966;p39"/>
              <p:cNvSpPr/>
              <p:nvPr/>
            </p:nvSpPr>
            <p:spPr>
              <a:xfrm>
                <a:off x="57206"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7" name="Google Shape;1967;p39"/>
              <p:cNvSpPr/>
              <p:nvPr/>
            </p:nvSpPr>
            <p:spPr>
              <a:xfrm>
                <a:off x="113313"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8" name="Google Shape;1968;p39"/>
              <p:cNvSpPr/>
              <p:nvPr/>
            </p:nvSpPr>
            <p:spPr>
              <a:xfrm>
                <a:off x="233227" y="6380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69" name="Google Shape;1969;p39"/>
              <p:cNvSpPr/>
              <p:nvPr/>
            </p:nvSpPr>
            <p:spPr>
              <a:xfrm>
                <a:off x="290434" y="6380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0" name="Google Shape;1970;p39"/>
              <p:cNvSpPr/>
              <p:nvPr/>
            </p:nvSpPr>
            <p:spPr>
              <a:xfrm>
                <a:off x="347641" y="6380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1" name="Google Shape;1971;p39"/>
              <p:cNvSpPr/>
              <p:nvPr/>
            </p:nvSpPr>
            <p:spPr>
              <a:xfrm>
                <a:off x="407048" y="6380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2" name="Google Shape;1972;p39"/>
              <p:cNvSpPr/>
              <p:nvPr/>
            </p:nvSpPr>
            <p:spPr>
              <a:xfrm>
                <a:off x="464255" y="6380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3" name="Google Shape;1973;p39"/>
              <p:cNvSpPr/>
              <p:nvPr/>
            </p:nvSpPr>
            <p:spPr>
              <a:xfrm>
                <a:off x="233227" y="5808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4" name="Google Shape;1974;p39"/>
              <p:cNvSpPr/>
              <p:nvPr/>
            </p:nvSpPr>
            <p:spPr>
              <a:xfrm>
                <a:off x="290434"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5" name="Google Shape;1975;p39"/>
              <p:cNvSpPr/>
              <p:nvPr/>
            </p:nvSpPr>
            <p:spPr>
              <a:xfrm>
                <a:off x="176020" y="6380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6" name="Google Shape;1976;p39"/>
              <p:cNvSpPr/>
              <p:nvPr/>
            </p:nvSpPr>
            <p:spPr>
              <a:xfrm>
                <a:off x="176020" y="5808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7" name="Google Shape;1977;p39"/>
              <p:cNvSpPr/>
              <p:nvPr/>
            </p:nvSpPr>
            <p:spPr>
              <a:xfrm>
                <a:off x="347641"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8" name="Google Shape;1978;p39"/>
              <p:cNvSpPr/>
              <p:nvPr/>
            </p:nvSpPr>
            <p:spPr>
              <a:xfrm>
                <a:off x="407048" y="5808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79" name="Google Shape;1979;p39"/>
              <p:cNvSpPr/>
              <p:nvPr/>
            </p:nvSpPr>
            <p:spPr>
              <a:xfrm>
                <a:off x="464255" y="5808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0" name="Google Shape;1980;p39"/>
              <p:cNvSpPr/>
              <p:nvPr/>
            </p:nvSpPr>
            <p:spPr>
              <a:xfrm>
                <a:off x="-1" y="7546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1" name="Google Shape;1981;p39"/>
              <p:cNvSpPr/>
              <p:nvPr/>
            </p:nvSpPr>
            <p:spPr>
              <a:xfrm>
                <a:off x="57206" y="7546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2" name="Google Shape;1982;p39"/>
              <p:cNvSpPr/>
              <p:nvPr/>
            </p:nvSpPr>
            <p:spPr>
              <a:xfrm>
                <a:off x="113313" y="7546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3" name="Google Shape;1983;p39"/>
              <p:cNvSpPr/>
              <p:nvPr/>
            </p:nvSpPr>
            <p:spPr>
              <a:xfrm>
                <a:off x="-1" y="6974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4" name="Google Shape;1984;p39"/>
              <p:cNvSpPr/>
              <p:nvPr/>
            </p:nvSpPr>
            <p:spPr>
              <a:xfrm>
                <a:off x="57206" y="69747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5" name="Google Shape;1985;p39"/>
              <p:cNvSpPr/>
              <p:nvPr/>
            </p:nvSpPr>
            <p:spPr>
              <a:xfrm>
                <a:off x="113313" y="6974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6" name="Google Shape;1986;p39"/>
              <p:cNvSpPr/>
              <p:nvPr/>
            </p:nvSpPr>
            <p:spPr>
              <a:xfrm>
                <a:off x="233227" y="7546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7" name="Google Shape;1987;p39"/>
              <p:cNvSpPr/>
              <p:nvPr/>
            </p:nvSpPr>
            <p:spPr>
              <a:xfrm>
                <a:off x="290434" y="7546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8" name="Google Shape;1988;p39"/>
              <p:cNvSpPr/>
              <p:nvPr/>
            </p:nvSpPr>
            <p:spPr>
              <a:xfrm>
                <a:off x="347641" y="7546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89" name="Google Shape;1989;p39"/>
              <p:cNvSpPr/>
              <p:nvPr/>
            </p:nvSpPr>
            <p:spPr>
              <a:xfrm>
                <a:off x="407048" y="7546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0" name="Google Shape;1990;p39"/>
              <p:cNvSpPr/>
              <p:nvPr/>
            </p:nvSpPr>
            <p:spPr>
              <a:xfrm>
                <a:off x="464255" y="7546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1" name="Google Shape;1991;p39"/>
              <p:cNvSpPr/>
              <p:nvPr/>
            </p:nvSpPr>
            <p:spPr>
              <a:xfrm>
                <a:off x="233227" y="6974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2" name="Google Shape;1992;p39"/>
              <p:cNvSpPr/>
              <p:nvPr/>
            </p:nvSpPr>
            <p:spPr>
              <a:xfrm>
                <a:off x="290434" y="69747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3" name="Google Shape;1993;p39"/>
              <p:cNvSpPr/>
              <p:nvPr/>
            </p:nvSpPr>
            <p:spPr>
              <a:xfrm>
                <a:off x="176020" y="7546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4" name="Google Shape;1994;p39"/>
              <p:cNvSpPr/>
              <p:nvPr/>
            </p:nvSpPr>
            <p:spPr>
              <a:xfrm>
                <a:off x="176020" y="69747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5" name="Google Shape;1995;p39"/>
              <p:cNvSpPr/>
              <p:nvPr/>
            </p:nvSpPr>
            <p:spPr>
              <a:xfrm>
                <a:off x="347641" y="69747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6" name="Google Shape;1996;p39"/>
              <p:cNvSpPr/>
              <p:nvPr/>
            </p:nvSpPr>
            <p:spPr>
              <a:xfrm>
                <a:off x="407048" y="6974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7" name="Google Shape;1997;p39"/>
              <p:cNvSpPr/>
              <p:nvPr/>
            </p:nvSpPr>
            <p:spPr>
              <a:xfrm>
                <a:off x="464255" y="69747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8" name="Google Shape;1998;p39"/>
              <p:cNvSpPr/>
              <p:nvPr/>
            </p:nvSpPr>
            <p:spPr>
              <a:xfrm>
                <a:off x="520362" y="6380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999" name="Google Shape;1999;p39"/>
              <p:cNvSpPr/>
              <p:nvPr/>
            </p:nvSpPr>
            <p:spPr>
              <a:xfrm>
                <a:off x="567667" y="6380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0" name="Google Shape;2000;p39"/>
              <p:cNvSpPr/>
              <p:nvPr/>
            </p:nvSpPr>
            <p:spPr>
              <a:xfrm>
                <a:off x="596271" y="814088"/>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1" name="Google Shape;2001;p39"/>
              <p:cNvSpPr/>
              <p:nvPr/>
            </p:nvSpPr>
            <p:spPr>
              <a:xfrm>
                <a:off x="638076" y="97800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2" name="Google Shape;2002;p39"/>
              <p:cNvSpPr/>
              <p:nvPr/>
            </p:nvSpPr>
            <p:spPr>
              <a:xfrm>
                <a:off x="638076" y="10396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3" name="Google Shape;2003;p39"/>
              <p:cNvSpPr/>
              <p:nvPr/>
            </p:nvSpPr>
            <p:spPr>
              <a:xfrm>
                <a:off x="691982" y="110231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4" name="Google Shape;2004;p39"/>
              <p:cNvSpPr/>
              <p:nvPr/>
            </p:nvSpPr>
            <p:spPr>
              <a:xfrm>
                <a:off x="754690" y="115072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5" name="Google Shape;2005;p39"/>
              <p:cNvSpPr/>
              <p:nvPr/>
            </p:nvSpPr>
            <p:spPr>
              <a:xfrm>
                <a:off x="701883" y="12112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6" name="Google Shape;2006;p39"/>
              <p:cNvSpPr/>
              <p:nvPr/>
            </p:nvSpPr>
            <p:spPr>
              <a:xfrm>
                <a:off x="577568" y="12112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7" name="Google Shape;2007;p39"/>
              <p:cNvSpPr/>
              <p:nvPr/>
            </p:nvSpPr>
            <p:spPr>
              <a:xfrm>
                <a:off x="751389" y="12684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8" name="Google Shape;2008;p39"/>
              <p:cNvSpPr/>
              <p:nvPr/>
            </p:nvSpPr>
            <p:spPr>
              <a:xfrm>
                <a:off x="800895" y="1268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09" name="Google Shape;2009;p39"/>
              <p:cNvSpPr/>
              <p:nvPr/>
            </p:nvSpPr>
            <p:spPr>
              <a:xfrm>
                <a:off x="520362" y="58086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0" name="Google Shape;2010;p39"/>
              <p:cNvSpPr/>
              <p:nvPr/>
            </p:nvSpPr>
            <p:spPr>
              <a:xfrm>
                <a:off x="520362" y="75468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1" name="Google Shape;2011;p39"/>
              <p:cNvSpPr/>
              <p:nvPr/>
            </p:nvSpPr>
            <p:spPr>
              <a:xfrm>
                <a:off x="520362" y="69747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2" name="Google Shape;2012;p39"/>
              <p:cNvSpPr/>
              <p:nvPr/>
            </p:nvSpPr>
            <p:spPr>
              <a:xfrm>
                <a:off x="-1" y="86359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3" name="Google Shape;2013;p39"/>
              <p:cNvSpPr/>
              <p:nvPr/>
            </p:nvSpPr>
            <p:spPr>
              <a:xfrm>
                <a:off x="57206" y="8635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4" name="Google Shape;2014;p39"/>
              <p:cNvSpPr/>
              <p:nvPr/>
            </p:nvSpPr>
            <p:spPr>
              <a:xfrm>
                <a:off x="113313" y="86359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5" name="Google Shape;2015;p39"/>
              <p:cNvSpPr/>
              <p:nvPr/>
            </p:nvSpPr>
            <p:spPr>
              <a:xfrm>
                <a:off x="-1" y="8063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6" name="Google Shape;2016;p39"/>
              <p:cNvSpPr/>
              <p:nvPr/>
            </p:nvSpPr>
            <p:spPr>
              <a:xfrm>
                <a:off x="57206" y="80638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7" name="Google Shape;2017;p39"/>
              <p:cNvSpPr/>
              <p:nvPr/>
            </p:nvSpPr>
            <p:spPr>
              <a:xfrm>
                <a:off x="113313" y="8063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8" name="Google Shape;2018;p39"/>
              <p:cNvSpPr/>
              <p:nvPr/>
            </p:nvSpPr>
            <p:spPr>
              <a:xfrm>
                <a:off x="233227" y="86359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19" name="Google Shape;2019;p39"/>
              <p:cNvSpPr/>
              <p:nvPr/>
            </p:nvSpPr>
            <p:spPr>
              <a:xfrm>
                <a:off x="290434" y="8635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0" name="Google Shape;2020;p39"/>
              <p:cNvSpPr/>
              <p:nvPr/>
            </p:nvSpPr>
            <p:spPr>
              <a:xfrm>
                <a:off x="347641" y="8635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1" name="Google Shape;2021;p39"/>
              <p:cNvSpPr/>
              <p:nvPr/>
            </p:nvSpPr>
            <p:spPr>
              <a:xfrm>
                <a:off x="233227" y="8063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2" name="Google Shape;2022;p39"/>
              <p:cNvSpPr/>
              <p:nvPr/>
            </p:nvSpPr>
            <p:spPr>
              <a:xfrm>
                <a:off x="290434" y="80638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3" name="Google Shape;2023;p39"/>
              <p:cNvSpPr/>
              <p:nvPr/>
            </p:nvSpPr>
            <p:spPr>
              <a:xfrm>
                <a:off x="176020" y="86359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4" name="Google Shape;2024;p39"/>
              <p:cNvSpPr/>
              <p:nvPr/>
            </p:nvSpPr>
            <p:spPr>
              <a:xfrm>
                <a:off x="176020" y="80638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5" name="Google Shape;2025;p39"/>
              <p:cNvSpPr/>
              <p:nvPr/>
            </p:nvSpPr>
            <p:spPr>
              <a:xfrm>
                <a:off x="347641" y="80638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6" name="Google Shape;2026;p39"/>
              <p:cNvSpPr/>
              <p:nvPr/>
            </p:nvSpPr>
            <p:spPr>
              <a:xfrm>
                <a:off x="407048" y="80638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7" name="Google Shape;2027;p39"/>
              <p:cNvSpPr/>
              <p:nvPr/>
            </p:nvSpPr>
            <p:spPr>
              <a:xfrm>
                <a:off x="464255" y="80638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8" name="Google Shape;2028;p39"/>
              <p:cNvSpPr/>
              <p:nvPr/>
            </p:nvSpPr>
            <p:spPr>
              <a:xfrm>
                <a:off x="749189" y="178879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29" name="Google Shape;2029;p39"/>
              <p:cNvSpPr/>
              <p:nvPr/>
            </p:nvSpPr>
            <p:spPr>
              <a:xfrm>
                <a:off x="865803" y="148846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0" name="Google Shape;2030;p39"/>
              <p:cNvSpPr/>
              <p:nvPr/>
            </p:nvSpPr>
            <p:spPr>
              <a:xfrm>
                <a:off x="865803" y="143675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1" name="Google Shape;2031;p39"/>
              <p:cNvSpPr/>
              <p:nvPr/>
            </p:nvSpPr>
            <p:spPr>
              <a:xfrm>
                <a:off x="925210" y="1903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2" name="Google Shape;2032;p39"/>
              <p:cNvSpPr/>
              <p:nvPr/>
            </p:nvSpPr>
            <p:spPr>
              <a:xfrm>
                <a:off x="982417" y="1903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3" name="Google Shape;2033;p39"/>
              <p:cNvSpPr/>
              <p:nvPr/>
            </p:nvSpPr>
            <p:spPr>
              <a:xfrm>
                <a:off x="810796" y="1903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4" name="Google Shape;2034;p39"/>
              <p:cNvSpPr/>
              <p:nvPr/>
            </p:nvSpPr>
            <p:spPr>
              <a:xfrm>
                <a:off x="982417" y="184379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5" name="Google Shape;2035;p39"/>
              <p:cNvSpPr/>
              <p:nvPr/>
            </p:nvSpPr>
            <p:spPr>
              <a:xfrm>
                <a:off x="1041824" y="1843799"/>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6" name="Google Shape;2036;p39"/>
              <p:cNvSpPr/>
              <p:nvPr/>
            </p:nvSpPr>
            <p:spPr>
              <a:xfrm>
                <a:off x="749189" y="2022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7" name="Google Shape;2037;p39"/>
              <p:cNvSpPr/>
              <p:nvPr/>
            </p:nvSpPr>
            <p:spPr>
              <a:xfrm>
                <a:off x="749189" y="1962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8" name="Google Shape;2038;p39"/>
              <p:cNvSpPr/>
              <p:nvPr/>
            </p:nvSpPr>
            <p:spPr>
              <a:xfrm>
                <a:off x="868003" y="2022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39" name="Google Shape;2039;p39"/>
              <p:cNvSpPr/>
              <p:nvPr/>
            </p:nvSpPr>
            <p:spPr>
              <a:xfrm>
                <a:off x="925210" y="2022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0" name="Google Shape;2040;p39"/>
              <p:cNvSpPr/>
              <p:nvPr/>
            </p:nvSpPr>
            <p:spPr>
              <a:xfrm>
                <a:off x="982417" y="2022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1" name="Google Shape;2041;p39"/>
              <p:cNvSpPr/>
              <p:nvPr/>
            </p:nvSpPr>
            <p:spPr>
              <a:xfrm>
                <a:off x="1041824" y="2022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2" name="Google Shape;2042;p39"/>
              <p:cNvSpPr/>
              <p:nvPr/>
            </p:nvSpPr>
            <p:spPr>
              <a:xfrm>
                <a:off x="1099031" y="155556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3" name="Google Shape;2043;p39"/>
              <p:cNvSpPr/>
              <p:nvPr/>
            </p:nvSpPr>
            <p:spPr>
              <a:xfrm>
                <a:off x="984617" y="155556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4" name="Google Shape;2044;p39"/>
              <p:cNvSpPr/>
              <p:nvPr/>
            </p:nvSpPr>
            <p:spPr>
              <a:xfrm>
                <a:off x="868003" y="1962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5" name="Google Shape;2045;p39"/>
              <p:cNvSpPr/>
              <p:nvPr/>
            </p:nvSpPr>
            <p:spPr>
              <a:xfrm>
                <a:off x="925210" y="1962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6" name="Google Shape;2046;p39"/>
              <p:cNvSpPr/>
              <p:nvPr/>
            </p:nvSpPr>
            <p:spPr>
              <a:xfrm>
                <a:off x="810796" y="2022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7" name="Google Shape;2047;p39"/>
              <p:cNvSpPr/>
              <p:nvPr/>
            </p:nvSpPr>
            <p:spPr>
              <a:xfrm>
                <a:off x="810796" y="1962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8" name="Google Shape;2048;p39"/>
              <p:cNvSpPr/>
              <p:nvPr/>
            </p:nvSpPr>
            <p:spPr>
              <a:xfrm>
                <a:off x="982417" y="1962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49" name="Google Shape;2049;p39"/>
              <p:cNvSpPr/>
              <p:nvPr/>
            </p:nvSpPr>
            <p:spPr>
              <a:xfrm>
                <a:off x="1041824" y="1962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0" name="Google Shape;2050;p39"/>
              <p:cNvSpPr/>
              <p:nvPr/>
            </p:nvSpPr>
            <p:spPr>
              <a:xfrm>
                <a:off x="749189" y="21386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1" name="Google Shape;2051;p39"/>
              <p:cNvSpPr/>
              <p:nvPr/>
            </p:nvSpPr>
            <p:spPr>
              <a:xfrm>
                <a:off x="749189" y="20792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2" name="Google Shape;2052;p39"/>
              <p:cNvSpPr/>
              <p:nvPr/>
            </p:nvSpPr>
            <p:spPr>
              <a:xfrm>
                <a:off x="868003" y="2138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3" name="Google Shape;2053;p39"/>
              <p:cNvSpPr/>
              <p:nvPr/>
            </p:nvSpPr>
            <p:spPr>
              <a:xfrm>
                <a:off x="925210" y="2138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4" name="Google Shape;2054;p39"/>
              <p:cNvSpPr/>
              <p:nvPr/>
            </p:nvSpPr>
            <p:spPr>
              <a:xfrm>
                <a:off x="982417" y="21386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5" name="Google Shape;2055;p39"/>
              <p:cNvSpPr/>
              <p:nvPr/>
            </p:nvSpPr>
            <p:spPr>
              <a:xfrm>
                <a:off x="1041824" y="2138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6" name="Google Shape;2056;p39"/>
              <p:cNvSpPr/>
              <p:nvPr/>
            </p:nvSpPr>
            <p:spPr>
              <a:xfrm>
                <a:off x="868003" y="20792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7" name="Google Shape;2057;p39"/>
              <p:cNvSpPr/>
              <p:nvPr/>
            </p:nvSpPr>
            <p:spPr>
              <a:xfrm>
                <a:off x="925210" y="20792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8" name="Google Shape;2058;p39"/>
              <p:cNvSpPr/>
              <p:nvPr/>
            </p:nvSpPr>
            <p:spPr>
              <a:xfrm>
                <a:off x="810796" y="2138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59" name="Google Shape;2059;p39"/>
              <p:cNvSpPr/>
              <p:nvPr/>
            </p:nvSpPr>
            <p:spPr>
              <a:xfrm>
                <a:off x="810796" y="20792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2060" name="Google Shape;2060;p39"/>
            <p:cNvGrpSpPr/>
            <p:nvPr/>
          </p:nvGrpSpPr>
          <p:grpSpPr>
            <a:xfrm>
              <a:off x="5950609" y="1679881"/>
              <a:ext cx="1679903" cy="1925211"/>
              <a:chOff x="-1" y="0"/>
              <a:chExt cx="1679902" cy="1925209"/>
            </a:xfrm>
          </p:grpSpPr>
          <p:sp>
            <p:nvSpPr>
              <p:cNvPr id="2061" name="Google Shape;2061;p39"/>
              <p:cNvSpPr/>
              <p:nvPr/>
            </p:nvSpPr>
            <p:spPr>
              <a:xfrm>
                <a:off x="982417"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2" name="Google Shape;2062;p39"/>
              <p:cNvSpPr/>
              <p:nvPr/>
            </p:nvSpPr>
            <p:spPr>
              <a:xfrm>
                <a:off x="1041824" y="1152924"/>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3" name="Google Shape;2063;p39"/>
              <p:cNvSpPr/>
              <p:nvPr/>
            </p:nvSpPr>
            <p:spPr>
              <a:xfrm>
                <a:off x="1099031" y="68867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4" name="Google Shape;2064;p39"/>
              <p:cNvSpPr/>
              <p:nvPr/>
            </p:nvSpPr>
            <p:spPr>
              <a:xfrm>
                <a:off x="1039624" y="68867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5" name="Google Shape;2065;p39"/>
              <p:cNvSpPr/>
              <p:nvPr/>
            </p:nvSpPr>
            <p:spPr>
              <a:xfrm>
                <a:off x="749189"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6" name="Google Shape;2066;p39"/>
              <p:cNvSpPr/>
              <p:nvPr/>
            </p:nvSpPr>
            <p:spPr>
              <a:xfrm>
                <a:off x="749189"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7" name="Google Shape;2067;p39"/>
              <p:cNvSpPr/>
              <p:nvPr/>
            </p:nvSpPr>
            <p:spPr>
              <a:xfrm>
                <a:off x="868003" y="13212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8" name="Google Shape;2068;p39"/>
              <p:cNvSpPr/>
              <p:nvPr/>
            </p:nvSpPr>
            <p:spPr>
              <a:xfrm>
                <a:off x="925210" y="13212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69" name="Google Shape;2069;p39"/>
              <p:cNvSpPr/>
              <p:nvPr/>
            </p:nvSpPr>
            <p:spPr>
              <a:xfrm>
                <a:off x="982417"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0" name="Google Shape;2070;p39"/>
              <p:cNvSpPr/>
              <p:nvPr/>
            </p:nvSpPr>
            <p:spPr>
              <a:xfrm>
                <a:off x="868003"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1" name="Google Shape;2071;p39"/>
              <p:cNvSpPr/>
              <p:nvPr/>
            </p:nvSpPr>
            <p:spPr>
              <a:xfrm>
                <a:off x="925210" y="126403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2" name="Google Shape;2072;p39"/>
              <p:cNvSpPr/>
              <p:nvPr/>
            </p:nvSpPr>
            <p:spPr>
              <a:xfrm>
                <a:off x="810796" y="13212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3" name="Google Shape;2073;p39"/>
              <p:cNvSpPr/>
              <p:nvPr/>
            </p:nvSpPr>
            <p:spPr>
              <a:xfrm>
                <a:off x="810796"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4" name="Google Shape;2074;p39"/>
              <p:cNvSpPr/>
              <p:nvPr/>
            </p:nvSpPr>
            <p:spPr>
              <a:xfrm>
                <a:off x="982417"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5" name="Google Shape;2075;p39"/>
              <p:cNvSpPr/>
              <p:nvPr/>
            </p:nvSpPr>
            <p:spPr>
              <a:xfrm>
                <a:off x="1041824"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6" name="Google Shape;2076;p39"/>
              <p:cNvSpPr/>
              <p:nvPr/>
            </p:nvSpPr>
            <p:spPr>
              <a:xfrm>
                <a:off x="749189"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7" name="Google Shape;2077;p39"/>
              <p:cNvSpPr/>
              <p:nvPr/>
            </p:nvSpPr>
            <p:spPr>
              <a:xfrm>
                <a:off x="868003"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8" name="Google Shape;2078;p39"/>
              <p:cNvSpPr/>
              <p:nvPr/>
            </p:nvSpPr>
            <p:spPr>
              <a:xfrm>
                <a:off x="925210"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79" name="Google Shape;2079;p39"/>
              <p:cNvSpPr/>
              <p:nvPr/>
            </p:nvSpPr>
            <p:spPr>
              <a:xfrm>
                <a:off x="982417"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0" name="Google Shape;2080;p39"/>
              <p:cNvSpPr/>
              <p:nvPr/>
            </p:nvSpPr>
            <p:spPr>
              <a:xfrm>
                <a:off x="1041824"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1" name="Google Shape;2081;p39"/>
              <p:cNvSpPr/>
              <p:nvPr/>
            </p:nvSpPr>
            <p:spPr>
              <a:xfrm>
                <a:off x="1099031"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2" name="Google Shape;2082;p39"/>
              <p:cNvSpPr/>
              <p:nvPr/>
            </p:nvSpPr>
            <p:spPr>
              <a:xfrm>
                <a:off x="810796"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3" name="Google Shape;2083;p39"/>
              <p:cNvSpPr/>
              <p:nvPr/>
            </p:nvSpPr>
            <p:spPr>
              <a:xfrm>
                <a:off x="749189"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4" name="Google Shape;2084;p39"/>
              <p:cNvSpPr/>
              <p:nvPr/>
            </p:nvSpPr>
            <p:spPr>
              <a:xfrm>
                <a:off x="749189"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5" name="Google Shape;2085;p39"/>
              <p:cNvSpPr/>
              <p:nvPr/>
            </p:nvSpPr>
            <p:spPr>
              <a:xfrm>
                <a:off x="694182"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6" name="Google Shape;2086;p39"/>
              <p:cNvSpPr/>
              <p:nvPr/>
            </p:nvSpPr>
            <p:spPr>
              <a:xfrm>
                <a:off x="694182"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7" name="Google Shape;2087;p39"/>
              <p:cNvSpPr/>
              <p:nvPr/>
            </p:nvSpPr>
            <p:spPr>
              <a:xfrm>
                <a:off x="694182"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8" name="Google Shape;2088;p39"/>
              <p:cNvSpPr/>
              <p:nvPr/>
            </p:nvSpPr>
            <p:spPr>
              <a:xfrm>
                <a:off x="694182"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89" name="Google Shape;2089;p39"/>
              <p:cNvSpPr/>
              <p:nvPr/>
            </p:nvSpPr>
            <p:spPr>
              <a:xfrm>
                <a:off x="694182"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0" name="Google Shape;2090;p39"/>
              <p:cNvSpPr/>
              <p:nvPr/>
            </p:nvSpPr>
            <p:spPr>
              <a:xfrm>
                <a:off x="694182"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1" name="Google Shape;2091;p39"/>
              <p:cNvSpPr/>
              <p:nvPr/>
            </p:nvSpPr>
            <p:spPr>
              <a:xfrm>
                <a:off x="694182"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2" name="Google Shape;2092;p39"/>
              <p:cNvSpPr/>
              <p:nvPr/>
            </p:nvSpPr>
            <p:spPr>
              <a:xfrm>
                <a:off x="694182"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3" name="Google Shape;2093;p39"/>
              <p:cNvSpPr/>
              <p:nvPr/>
            </p:nvSpPr>
            <p:spPr>
              <a:xfrm>
                <a:off x="634775"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4" name="Google Shape;2094;p39"/>
              <p:cNvSpPr/>
              <p:nvPr/>
            </p:nvSpPr>
            <p:spPr>
              <a:xfrm>
                <a:off x="634775"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5" name="Google Shape;2095;p39"/>
              <p:cNvSpPr/>
              <p:nvPr/>
            </p:nvSpPr>
            <p:spPr>
              <a:xfrm>
                <a:off x="634775"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6" name="Google Shape;2096;p39"/>
              <p:cNvSpPr/>
              <p:nvPr/>
            </p:nvSpPr>
            <p:spPr>
              <a:xfrm>
                <a:off x="634775"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7" name="Google Shape;2097;p39"/>
              <p:cNvSpPr/>
              <p:nvPr/>
            </p:nvSpPr>
            <p:spPr>
              <a:xfrm>
                <a:off x="634775"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8" name="Google Shape;2098;p39"/>
              <p:cNvSpPr/>
              <p:nvPr/>
            </p:nvSpPr>
            <p:spPr>
              <a:xfrm>
                <a:off x="634775"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099" name="Google Shape;2099;p39"/>
              <p:cNvSpPr/>
              <p:nvPr/>
            </p:nvSpPr>
            <p:spPr>
              <a:xfrm>
                <a:off x="634775"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0" name="Google Shape;2100;p39"/>
              <p:cNvSpPr/>
              <p:nvPr/>
            </p:nvSpPr>
            <p:spPr>
              <a:xfrm>
                <a:off x="575368"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1" name="Google Shape;2101;p39"/>
              <p:cNvSpPr/>
              <p:nvPr/>
            </p:nvSpPr>
            <p:spPr>
              <a:xfrm>
                <a:off x="575368"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2" name="Google Shape;2102;p39"/>
              <p:cNvSpPr/>
              <p:nvPr/>
            </p:nvSpPr>
            <p:spPr>
              <a:xfrm>
                <a:off x="575368"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3" name="Google Shape;2103;p39"/>
              <p:cNvSpPr/>
              <p:nvPr/>
            </p:nvSpPr>
            <p:spPr>
              <a:xfrm>
                <a:off x="575368"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4" name="Google Shape;2104;p39"/>
              <p:cNvSpPr/>
              <p:nvPr/>
            </p:nvSpPr>
            <p:spPr>
              <a:xfrm>
                <a:off x="575368"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5" name="Google Shape;2105;p39"/>
              <p:cNvSpPr/>
              <p:nvPr/>
            </p:nvSpPr>
            <p:spPr>
              <a:xfrm>
                <a:off x="575368"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6" name="Google Shape;2106;p39"/>
              <p:cNvSpPr/>
              <p:nvPr/>
            </p:nvSpPr>
            <p:spPr>
              <a:xfrm>
                <a:off x="575368"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7" name="Google Shape;2107;p39"/>
              <p:cNvSpPr/>
              <p:nvPr/>
            </p:nvSpPr>
            <p:spPr>
              <a:xfrm>
                <a:off x="520362" y="12123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8" name="Google Shape;2108;p39"/>
              <p:cNvSpPr/>
              <p:nvPr/>
            </p:nvSpPr>
            <p:spPr>
              <a:xfrm>
                <a:off x="520362" y="13212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09" name="Google Shape;2109;p39"/>
              <p:cNvSpPr/>
              <p:nvPr/>
            </p:nvSpPr>
            <p:spPr>
              <a:xfrm>
                <a:off x="520362"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0" name="Google Shape;2110;p39"/>
              <p:cNvSpPr/>
              <p:nvPr/>
            </p:nvSpPr>
            <p:spPr>
              <a:xfrm>
                <a:off x="520362"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1" name="Google Shape;2111;p39"/>
              <p:cNvSpPr/>
              <p:nvPr/>
            </p:nvSpPr>
            <p:spPr>
              <a:xfrm>
                <a:off x="520362"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2" name="Google Shape;2112;p39"/>
              <p:cNvSpPr/>
              <p:nvPr/>
            </p:nvSpPr>
            <p:spPr>
              <a:xfrm>
                <a:off x="520362" y="14972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3" name="Google Shape;2113;p39"/>
              <p:cNvSpPr/>
              <p:nvPr/>
            </p:nvSpPr>
            <p:spPr>
              <a:xfrm>
                <a:off x="460955"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4" name="Google Shape;2114;p39"/>
              <p:cNvSpPr/>
              <p:nvPr/>
            </p:nvSpPr>
            <p:spPr>
              <a:xfrm>
                <a:off x="460955"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5" name="Google Shape;2115;p39"/>
              <p:cNvSpPr/>
              <p:nvPr/>
            </p:nvSpPr>
            <p:spPr>
              <a:xfrm>
                <a:off x="460955"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6" name="Google Shape;2116;p39"/>
              <p:cNvSpPr/>
              <p:nvPr/>
            </p:nvSpPr>
            <p:spPr>
              <a:xfrm>
                <a:off x="460955"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7" name="Google Shape;2117;p39"/>
              <p:cNvSpPr/>
              <p:nvPr/>
            </p:nvSpPr>
            <p:spPr>
              <a:xfrm>
                <a:off x="460955"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8" name="Google Shape;2118;p39"/>
              <p:cNvSpPr/>
              <p:nvPr/>
            </p:nvSpPr>
            <p:spPr>
              <a:xfrm>
                <a:off x="460955"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19" name="Google Shape;2119;p39"/>
              <p:cNvSpPr/>
              <p:nvPr/>
            </p:nvSpPr>
            <p:spPr>
              <a:xfrm>
                <a:off x="403748" y="13212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0" name="Google Shape;2120;p39"/>
              <p:cNvSpPr/>
              <p:nvPr/>
            </p:nvSpPr>
            <p:spPr>
              <a:xfrm>
                <a:off x="403748"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1" name="Google Shape;2121;p39"/>
              <p:cNvSpPr/>
              <p:nvPr/>
            </p:nvSpPr>
            <p:spPr>
              <a:xfrm>
                <a:off x="403748"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2" name="Google Shape;2122;p39"/>
              <p:cNvSpPr/>
              <p:nvPr/>
            </p:nvSpPr>
            <p:spPr>
              <a:xfrm>
                <a:off x="403748"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3" name="Google Shape;2123;p39"/>
              <p:cNvSpPr/>
              <p:nvPr/>
            </p:nvSpPr>
            <p:spPr>
              <a:xfrm>
                <a:off x="403748" y="14972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4" name="Google Shape;2124;p39"/>
              <p:cNvSpPr/>
              <p:nvPr/>
            </p:nvSpPr>
            <p:spPr>
              <a:xfrm>
                <a:off x="520362" y="155776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5" name="Google Shape;2125;p39"/>
              <p:cNvSpPr/>
              <p:nvPr/>
            </p:nvSpPr>
            <p:spPr>
              <a:xfrm>
                <a:off x="460955"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6" name="Google Shape;2126;p39"/>
              <p:cNvSpPr/>
              <p:nvPr/>
            </p:nvSpPr>
            <p:spPr>
              <a:xfrm>
                <a:off x="403748" y="155776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7" name="Google Shape;2127;p39"/>
              <p:cNvSpPr/>
              <p:nvPr/>
            </p:nvSpPr>
            <p:spPr>
              <a:xfrm>
                <a:off x="868003" y="14972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8" name="Google Shape;2128;p39"/>
              <p:cNvSpPr/>
              <p:nvPr/>
            </p:nvSpPr>
            <p:spPr>
              <a:xfrm>
                <a:off x="925210" y="14972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29" name="Google Shape;2129;p39"/>
              <p:cNvSpPr/>
              <p:nvPr/>
            </p:nvSpPr>
            <p:spPr>
              <a:xfrm>
                <a:off x="982417"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0" name="Google Shape;2130;p39"/>
              <p:cNvSpPr/>
              <p:nvPr/>
            </p:nvSpPr>
            <p:spPr>
              <a:xfrm>
                <a:off x="1041824" y="14972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1" name="Google Shape;2131;p39"/>
              <p:cNvSpPr/>
              <p:nvPr/>
            </p:nvSpPr>
            <p:spPr>
              <a:xfrm>
                <a:off x="1099031" y="14972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2" name="Google Shape;2132;p39"/>
              <p:cNvSpPr/>
              <p:nvPr/>
            </p:nvSpPr>
            <p:spPr>
              <a:xfrm>
                <a:off x="868003"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3" name="Google Shape;2133;p39"/>
              <p:cNvSpPr/>
              <p:nvPr/>
            </p:nvSpPr>
            <p:spPr>
              <a:xfrm>
                <a:off x="925210" y="143785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4" name="Google Shape;2134;p39"/>
              <p:cNvSpPr/>
              <p:nvPr/>
            </p:nvSpPr>
            <p:spPr>
              <a:xfrm>
                <a:off x="810796" y="14972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5" name="Google Shape;2135;p39"/>
              <p:cNvSpPr/>
              <p:nvPr/>
            </p:nvSpPr>
            <p:spPr>
              <a:xfrm>
                <a:off x="810796"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6" name="Google Shape;2136;p39"/>
              <p:cNvSpPr/>
              <p:nvPr/>
            </p:nvSpPr>
            <p:spPr>
              <a:xfrm>
                <a:off x="982417"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7" name="Google Shape;2137;p39"/>
              <p:cNvSpPr/>
              <p:nvPr/>
            </p:nvSpPr>
            <p:spPr>
              <a:xfrm>
                <a:off x="1041824"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8" name="Google Shape;2138;p39"/>
              <p:cNvSpPr/>
              <p:nvPr/>
            </p:nvSpPr>
            <p:spPr>
              <a:xfrm>
                <a:off x="1099031" y="143785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39" name="Google Shape;2139;p39"/>
              <p:cNvSpPr/>
              <p:nvPr/>
            </p:nvSpPr>
            <p:spPr>
              <a:xfrm>
                <a:off x="982417" y="16171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0" name="Google Shape;2140;p39"/>
              <p:cNvSpPr/>
              <p:nvPr/>
            </p:nvSpPr>
            <p:spPr>
              <a:xfrm>
                <a:off x="1041824" y="161717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1" name="Google Shape;2141;p39"/>
              <p:cNvSpPr/>
              <p:nvPr/>
            </p:nvSpPr>
            <p:spPr>
              <a:xfrm>
                <a:off x="1099031" y="161717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2" name="Google Shape;2142;p39"/>
              <p:cNvSpPr/>
              <p:nvPr/>
            </p:nvSpPr>
            <p:spPr>
              <a:xfrm>
                <a:off x="868003" y="155776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3" name="Google Shape;2143;p39"/>
              <p:cNvSpPr/>
              <p:nvPr/>
            </p:nvSpPr>
            <p:spPr>
              <a:xfrm>
                <a:off x="982417"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4" name="Google Shape;2144;p39"/>
              <p:cNvSpPr/>
              <p:nvPr/>
            </p:nvSpPr>
            <p:spPr>
              <a:xfrm>
                <a:off x="1041824" y="155776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5" name="Google Shape;2145;p39"/>
              <p:cNvSpPr/>
              <p:nvPr/>
            </p:nvSpPr>
            <p:spPr>
              <a:xfrm>
                <a:off x="1099031" y="15577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6" name="Google Shape;2146;p39"/>
              <p:cNvSpPr/>
              <p:nvPr/>
            </p:nvSpPr>
            <p:spPr>
              <a:xfrm>
                <a:off x="982417" y="16743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7" name="Google Shape;2147;p39"/>
              <p:cNvSpPr/>
              <p:nvPr/>
            </p:nvSpPr>
            <p:spPr>
              <a:xfrm>
                <a:off x="1041824" y="167438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8" name="Google Shape;2148;p39"/>
              <p:cNvSpPr/>
              <p:nvPr/>
            </p:nvSpPr>
            <p:spPr>
              <a:xfrm>
                <a:off x="1099031" y="1674381"/>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49" name="Google Shape;2149;p39"/>
              <p:cNvSpPr/>
              <p:nvPr/>
            </p:nvSpPr>
            <p:spPr>
              <a:xfrm>
                <a:off x="1041824" y="178329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0" name="Google Shape;2150;p39"/>
              <p:cNvSpPr/>
              <p:nvPr/>
            </p:nvSpPr>
            <p:spPr>
              <a:xfrm>
                <a:off x="1391666" y="86249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1" name="Google Shape;2151;p39"/>
              <p:cNvSpPr/>
              <p:nvPr/>
            </p:nvSpPr>
            <p:spPr>
              <a:xfrm>
                <a:off x="1448872" y="862493"/>
                <a:ext cx="41806"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2" name="Google Shape;2152;p39"/>
              <p:cNvSpPr/>
              <p:nvPr/>
            </p:nvSpPr>
            <p:spPr>
              <a:xfrm>
                <a:off x="1275052" y="97690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3" name="Google Shape;2153;p39"/>
              <p:cNvSpPr/>
              <p:nvPr/>
            </p:nvSpPr>
            <p:spPr>
              <a:xfrm>
                <a:off x="1217845" y="97690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4" name="Google Shape;2154;p39"/>
              <p:cNvSpPr/>
              <p:nvPr/>
            </p:nvSpPr>
            <p:spPr>
              <a:xfrm>
                <a:off x="1217845" y="91749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5" name="Google Shape;2155;p39"/>
              <p:cNvSpPr/>
              <p:nvPr/>
            </p:nvSpPr>
            <p:spPr>
              <a:xfrm>
                <a:off x="1156238" y="62926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6" name="Google Shape;2156;p39"/>
              <p:cNvSpPr/>
              <p:nvPr/>
            </p:nvSpPr>
            <p:spPr>
              <a:xfrm>
                <a:off x="1275052"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7" name="Google Shape;2157;p39"/>
              <p:cNvSpPr/>
              <p:nvPr/>
            </p:nvSpPr>
            <p:spPr>
              <a:xfrm>
                <a:off x="1275052" y="1036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8" name="Google Shape;2158;p39"/>
              <p:cNvSpPr/>
              <p:nvPr/>
            </p:nvSpPr>
            <p:spPr>
              <a:xfrm>
                <a:off x="1217845" y="1095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59" name="Google Shape;2159;p39"/>
              <p:cNvSpPr/>
              <p:nvPr/>
            </p:nvSpPr>
            <p:spPr>
              <a:xfrm>
                <a:off x="1217845" y="1036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0" name="Google Shape;2160;p39"/>
              <p:cNvSpPr/>
              <p:nvPr/>
            </p:nvSpPr>
            <p:spPr>
              <a:xfrm>
                <a:off x="1156238" y="74588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1" name="Google Shape;2161;p39"/>
              <p:cNvSpPr/>
              <p:nvPr/>
            </p:nvSpPr>
            <p:spPr>
              <a:xfrm>
                <a:off x="1156238" y="68867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2" name="Google Shape;2162;p39"/>
              <p:cNvSpPr/>
              <p:nvPr/>
            </p:nvSpPr>
            <p:spPr>
              <a:xfrm>
                <a:off x="1275052"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3" name="Google Shape;2163;p39"/>
              <p:cNvSpPr/>
              <p:nvPr/>
            </p:nvSpPr>
            <p:spPr>
              <a:xfrm>
                <a:off x="1332259"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4" name="Google Shape;2164;p39"/>
              <p:cNvSpPr/>
              <p:nvPr/>
            </p:nvSpPr>
            <p:spPr>
              <a:xfrm>
                <a:off x="1275052"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5" name="Google Shape;2165;p39"/>
              <p:cNvSpPr/>
              <p:nvPr/>
            </p:nvSpPr>
            <p:spPr>
              <a:xfrm>
                <a:off x="1332259"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6" name="Google Shape;2166;p39"/>
              <p:cNvSpPr/>
              <p:nvPr/>
            </p:nvSpPr>
            <p:spPr>
              <a:xfrm>
                <a:off x="1217845" y="1212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7" name="Google Shape;2167;p39"/>
              <p:cNvSpPr/>
              <p:nvPr/>
            </p:nvSpPr>
            <p:spPr>
              <a:xfrm>
                <a:off x="1217845" y="1152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8" name="Google Shape;2168;p39"/>
              <p:cNvSpPr/>
              <p:nvPr/>
            </p:nvSpPr>
            <p:spPr>
              <a:xfrm>
                <a:off x="1156238" y="79758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69" name="Google Shape;2169;p39"/>
              <p:cNvSpPr/>
              <p:nvPr/>
            </p:nvSpPr>
            <p:spPr>
              <a:xfrm>
                <a:off x="1213444" y="74588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0" name="Google Shape;2170;p39"/>
              <p:cNvSpPr/>
              <p:nvPr/>
            </p:nvSpPr>
            <p:spPr>
              <a:xfrm>
                <a:off x="1213444" y="68867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1" name="Google Shape;2171;p39"/>
              <p:cNvSpPr/>
              <p:nvPr/>
            </p:nvSpPr>
            <p:spPr>
              <a:xfrm>
                <a:off x="1213444" y="79758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2" name="Google Shape;2172;p39"/>
              <p:cNvSpPr/>
              <p:nvPr/>
            </p:nvSpPr>
            <p:spPr>
              <a:xfrm>
                <a:off x="1270651" y="74588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3" name="Google Shape;2173;p39"/>
              <p:cNvSpPr/>
              <p:nvPr/>
            </p:nvSpPr>
            <p:spPr>
              <a:xfrm>
                <a:off x="1270651" y="688674"/>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4" name="Google Shape;2174;p39"/>
              <p:cNvSpPr/>
              <p:nvPr/>
            </p:nvSpPr>
            <p:spPr>
              <a:xfrm>
                <a:off x="1270651" y="79758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5" name="Google Shape;2175;p39"/>
              <p:cNvSpPr/>
              <p:nvPr/>
            </p:nvSpPr>
            <p:spPr>
              <a:xfrm>
                <a:off x="1330058" y="74588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6" name="Google Shape;2176;p39"/>
              <p:cNvSpPr/>
              <p:nvPr/>
            </p:nvSpPr>
            <p:spPr>
              <a:xfrm>
                <a:off x="1330058" y="79758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7" name="Google Shape;2177;p39"/>
              <p:cNvSpPr/>
              <p:nvPr/>
            </p:nvSpPr>
            <p:spPr>
              <a:xfrm>
                <a:off x="1387265" y="79758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8" name="Google Shape;2178;p39"/>
              <p:cNvSpPr/>
              <p:nvPr/>
            </p:nvSpPr>
            <p:spPr>
              <a:xfrm>
                <a:off x="1443372" y="74588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79" name="Google Shape;2179;p39"/>
              <p:cNvSpPr/>
              <p:nvPr/>
            </p:nvSpPr>
            <p:spPr>
              <a:xfrm>
                <a:off x="1506079" y="68867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0" name="Google Shape;2180;p39"/>
              <p:cNvSpPr/>
              <p:nvPr/>
            </p:nvSpPr>
            <p:spPr>
              <a:xfrm>
                <a:off x="1550085" y="75138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1" name="Google Shape;2181;p39"/>
              <p:cNvSpPr/>
              <p:nvPr/>
            </p:nvSpPr>
            <p:spPr>
              <a:xfrm>
                <a:off x="1275052"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2" name="Google Shape;2182;p39"/>
              <p:cNvSpPr/>
              <p:nvPr/>
            </p:nvSpPr>
            <p:spPr>
              <a:xfrm>
                <a:off x="1332259"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3" name="Google Shape;2183;p39"/>
              <p:cNvSpPr/>
              <p:nvPr/>
            </p:nvSpPr>
            <p:spPr>
              <a:xfrm>
                <a:off x="1391666" y="13212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4" name="Google Shape;2184;p39"/>
              <p:cNvSpPr/>
              <p:nvPr/>
            </p:nvSpPr>
            <p:spPr>
              <a:xfrm>
                <a:off x="1275052"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5" name="Google Shape;2185;p39"/>
              <p:cNvSpPr/>
              <p:nvPr/>
            </p:nvSpPr>
            <p:spPr>
              <a:xfrm>
                <a:off x="1332259"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6" name="Google Shape;2186;p39"/>
              <p:cNvSpPr/>
              <p:nvPr/>
            </p:nvSpPr>
            <p:spPr>
              <a:xfrm>
                <a:off x="1217845" y="13212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7" name="Google Shape;2187;p39"/>
              <p:cNvSpPr/>
              <p:nvPr/>
            </p:nvSpPr>
            <p:spPr>
              <a:xfrm>
                <a:off x="1039624" y="13212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8" name="Google Shape;2188;p39"/>
              <p:cNvSpPr/>
              <p:nvPr/>
            </p:nvSpPr>
            <p:spPr>
              <a:xfrm>
                <a:off x="1096830" y="10957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89" name="Google Shape;2189;p39"/>
              <p:cNvSpPr/>
              <p:nvPr/>
            </p:nvSpPr>
            <p:spPr>
              <a:xfrm>
                <a:off x="1156238" y="1095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0" name="Google Shape;2190;p39"/>
              <p:cNvSpPr/>
              <p:nvPr/>
            </p:nvSpPr>
            <p:spPr>
              <a:xfrm>
                <a:off x="1096830" y="12123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1" name="Google Shape;2191;p39"/>
              <p:cNvSpPr/>
              <p:nvPr/>
            </p:nvSpPr>
            <p:spPr>
              <a:xfrm>
                <a:off x="1156238" y="12123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2" name="Google Shape;2192;p39"/>
              <p:cNvSpPr/>
              <p:nvPr/>
            </p:nvSpPr>
            <p:spPr>
              <a:xfrm>
                <a:off x="1096830" y="1152924"/>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3" name="Google Shape;2193;p39"/>
              <p:cNvSpPr/>
              <p:nvPr/>
            </p:nvSpPr>
            <p:spPr>
              <a:xfrm>
                <a:off x="1156238" y="115292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4" name="Google Shape;2194;p39"/>
              <p:cNvSpPr/>
              <p:nvPr/>
            </p:nvSpPr>
            <p:spPr>
              <a:xfrm>
                <a:off x="1096830" y="13212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5" name="Google Shape;2195;p39"/>
              <p:cNvSpPr/>
              <p:nvPr/>
            </p:nvSpPr>
            <p:spPr>
              <a:xfrm>
                <a:off x="1096830" y="126403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6" name="Google Shape;2196;p39"/>
              <p:cNvSpPr/>
              <p:nvPr/>
            </p:nvSpPr>
            <p:spPr>
              <a:xfrm>
                <a:off x="1156238" y="126403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7" name="Google Shape;2197;p39"/>
              <p:cNvSpPr/>
              <p:nvPr/>
            </p:nvSpPr>
            <p:spPr>
              <a:xfrm>
                <a:off x="1154037" y="13212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8" name="Google Shape;2198;p39"/>
              <p:cNvSpPr/>
              <p:nvPr/>
            </p:nvSpPr>
            <p:spPr>
              <a:xfrm>
                <a:off x="1217845" y="126403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199" name="Google Shape;2199;p39"/>
              <p:cNvSpPr/>
              <p:nvPr/>
            </p:nvSpPr>
            <p:spPr>
              <a:xfrm>
                <a:off x="1391666" y="126403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0" name="Google Shape;2200;p39"/>
              <p:cNvSpPr/>
              <p:nvPr/>
            </p:nvSpPr>
            <p:spPr>
              <a:xfrm>
                <a:off x="1156238"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1" name="Google Shape;2201;p39"/>
              <p:cNvSpPr/>
              <p:nvPr/>
            </p:nvSpPr>
            <p:spPr>
              <a:xfrm>
                <a:off x="1275052"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2" name="Google Shape;2202;p39"/>
              <p:cNvSpPr/>
              <p:nvPr/>
            </p:nvSpPr>
            <p:spPr>
              <a:xfrm>
                <a:off x="1332259"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3" name="Google Shape;2203;p39"/>
              <p:cNvSpPr/>
              <p:nvPr/>
            </p:nvSpPr>
            <p:spPr>
              <a:xfrm>
                <a:off x="1391666"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4" name="Google Shape;2204;p39"/>
              <p:cNvSpPr/>
              <p:nvPr/>
            </p:nvSpPr>
            <p:spPr>
              <a:xfrm>
                <a:off x="1217845"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5" name="Google Shape;2205;p39"/>
              <p:cNvSpPr/>
              <p:nvPr/>
            </p:nvSpPr>
            <p:spPr>
              <a:xfrm>
                <a:off x="1156238"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6" name="Google Shape;2206;p39"/>
              <p:cNvSpPr/>
              <p:nvPr/>
            </p:nvSpPr>
            <p:spPr>
              <a:xfrm>
                <a:off x="1156238"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7" name="Google Shape;2207;p39"/>
              <p:cNvSpPr/>
              <p:nvPr/>
            </p:nvSpPr>
            <p:spPr>
              <a:xfrm>
                <a:off x="1275052"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8" name="Google Shape;2208;p39"/>
              <p:cNvSpPr/>
              <p:nvPr/>
            </p:nvSpPr>
            <p:spPr>
              <a:xfrm>
                <a:off x="1332259"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09" name="Google Shape;2209;p39"/>
              <p:cNvSpPr/>
              <p:nvPr/>
            </p:nvSpPr>
            <p:spPr>
              <a:xfrm>
                <a:off x="1275052"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0" name="Google Shape;2210;p39"/>
              <p:cNvSpPr/>
              <p:nvPr/>
            </p:nvSpPr>
            <p:spPr>
              <a:xfrm>
                <a:off x="1332259"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1" name="Google Shape;2211;p39"/>
              <p:cNvSpPr/>
              <p:nvPr/>
            </p:nvSpPr>
            <p:spPr>
              <a:xfrm>
                <a:off x="1217845" y="14972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2" name="Google Shape;2212;p39"/>
              <p:cNvSpPr/>
              <p:nvPr/>
            </p:nvSpPr>
            <p:spPr>
              <a:xfrm>
                <a:off x="1217845" y="143785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3" name="Google Shape;2213;p39"/>
              <p:cNvSpPr/>
              <p:nvPr/>
            </p:nvSpPr>
            <p:spPr>
              <a:xfrm>
                <a:off x="1391666" y="143785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4" name="Google Shape;2214;p39"/>
              <p:cNvSpPr/>
              <p:nvPr/>
            </p:nvSpPr>
            <p:spPr>
              <a:xfrm>
                <a:off x="1156238" y="16171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5" name="Google Shape;2215;p39"/>
              <p:cNvSpPr/>
              <p:nvPr/>
            </p:nvSpPr>
            <p:spPr>
              <a:xfrm>
                <a:off x="1156238"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6" name="Google Shape;2216;p39"/>
              <p:cNvSpPr/>
              <p:nvPr/>
            </p:nvSpPr>
            <p:spPr>
              <a:xfrm>
                <a:off x="1275052"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7" name="Google Shape;2217;p39"/>
              <p:cNvSpPr/>
              <p:nvPr/>
            </p:nvSpPr>
            <p:spPr>
              <a:xfrm>
                <a:off x="1217845" y="16171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8" name="Google Shape;2218;p39"/>
              <p:cNvSpPr/>
              <p:nvPr/>
            </p:nvSpPr>
            <p:spPr>
              <a:xfrm>
                <a:off x="1217845" y="15577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19" name="Google Shape;2219;p39"/>
              <p:cNvSpPr/>
              <p:nvPr/>
            </p:nvSpPr>
            <p:spPr>
              <a:xfrm>
                <a:off x="1156238" y="16743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0" name="Google Shape;2220;p39"/>
              <p:cNvSpPr/>
              <p:nvPr/>
            </p:nvSpPr>
            <p:spPr>
              <a:xfrm>
                <a:off x="1379564" y="1834998"/>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1" name="Google Shape;2221;p39"/>
              <p:cNvSpPr/>
              <p:nvPr/>
            </p:nvSpPr>
            <p:spPr>
              <a:xfrm>
                <a:off x="1431270" y="1834998"/>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2" name="Google Shape;2222;p39"/>
              <p:cNvSpPr/>
              <p:nvPr/>
            </p:nvSpPr>
            <p:spPr>
              <a:xfrm>
                <a:off x="1326758" y="1888904"/>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3" name="Google Shape;2223;p39"/>
              <p:cNvSpPr/>
              <p:nvPr/>
            </p:nvSpPr>
            <p:spPr>
              <a:xfrm>
                <a:off x="1282753" y="1888904"/>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4" name="Google Shape;2224;p39"/>
              <p:cNvSpPr/>
              <p:nvPr/>
            </p:nvSpPr>
            <p:spPr>
              <a:xfrm>
                <a:off x="1643596" y="1676581"/>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5" name="Google Shape;2225;p39"/>
              <p:cNvSpPr/>
              <p:nvPr/>
            </p:nvSpPr>
            <p:spPr>
              <a:xfrm>
                <a:off x="1584189" y="1267337"/>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6" name="Google Shape;2226;p39"/>
              <p:cNvSpPr/>
              <p:nvPr/>
            </p:nvSpPr>
            <p:spPr>
              <a:xfrm>
                <a:off x="1542384" y="1210131"/>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7" name="Google Shape;2227;p39"/>
              <p:cNvSpPr/>
              <p:nvPr/>
            </p:nvSpPr>
            <p:spPr>
              <a:xfrm>
                <a:off x="1591890" y="1730487"/>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8" name="Google Shape;2228;p39"/>
              <p:cNvSpPr/>
              <p:nvPr/>
            </p:nvSpPr>
            <p:spPr>
              <a:xfrm>
                <a:off x="1485177" y="1779992"/>
                <a:ext cx="36305" cy="363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29" name="Google Shape;2229;p39"/>
              <p:cNvSpPr/>
              <p:nvPr/>
            </p:nvSpPr>
            <p:spPr>
              <a:xfrm>
                <a:off x="-1"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0" name="Google Shape;2230;p39"/>
              <p:cNvSpPr/>
              <p:nvPr/>
            </p:nvSpPr>
            <p:spPr>
              <a:xfrm>
                <a:off x="57206"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1" name="Google Shape;2231;p39"/>
              <p:cNvSpPr/>
              <p:nvPr/>
            </p:nvSpPr>
            <p:spPr>
              <a:xfrm>
                <a:off x="113313"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2" name="Google Shape;2232;p39"/>
              <p:cNvSpPr/>
              <p:nvPr/>
            </p:nvSpPr>
            <p:spPr>
              <a:xfrm>
                <a:off x="-1" y="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3" name="Google Shape;2233;p39"/>
              <p:cNvSpPr/>
              <p:nvPr/>
            </p:nvSpPr>
            <p:spPr>
              <a:xfrm>
                <a:off x="57206" y="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4" name="Google Shape;2234;p39"/>
              <p:cNvSpPr/>
              <p:nvPr/>
            </p:nvSpPr>
            <p:spPr>
              <a:xfrm>
                <a:off x="113313"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5" name="Google Shape;2235;p39"/>
              <p:cNvSpPr/>
              <p:nvPr/>
            </p:nvSpPr>
            <p:spPr>
              <a:xfrm>
                <a:off x="233227"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6" name="Google Shape;2236;p39"/>
              <p:cNvSpPr/>
              <p:nvPr/>
            </p:nvSpPr>
            <p:spPr>
              <a:xfrm>
                <a:off x="176020"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7" name="Google Shape;2237;p39"/>
              <p:cNvSpPr/>
              <p:nvPr/>
            </p:nvSpPr>
            <p:spPr>
              <a:xfrm>
                <a:off x="176020" y="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8" name="Google Shape;2238;p39"/>
              <p:cNvSpPr/>
              <p:nvPr/>
            </p:nvSpPr>
            <p:spPr>
              <a:xfrm>
                <a:off x="460955" y="46094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39" name="Google Shape;2239;p39"/>
              <p:cNvSpPr/>
              <p:nvPr/>
            </p:nvSpPr>
            <p:spPr>
              <a:xfrm>
                <a:off x="518161" y="46094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0" name="Google Shape;2240;p39"/>
              <p:cNvSpPr/>
              <p:nvPr/>
            </p:nvSpPr>
            <p:spPr>
              <a:xfrm>
                <a:off x="575368" y="46094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1" name="Google Shape;2241;p39"/>
              <p:cNvSpPr/>
              <p:nvPr/>
            </p:nvSpPr>
            <p:spPr>
              <a:xfrm>
                <a:off x="575368" y="405943"/>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2" name="Google Shape;2242;p39"/>
              <p:cNvSpPr/>
              <p:nvPr/>
            </p:nvSpPr>
            <p:spPr>
              <a:xfrm>
                <a:off x="460955" y="5775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3" name="Google Shape;2243;p39"/>
              <p:cNvSpPr/>
              <p:nvPr/>
            </p:nvSpPr>
            <p:spPr>
              <a:xfrm>
                <a:off x="518161" y="5775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4" name="Google Shape;2244;p39"/>
              <p:cNvSpPr/>
              <p:nvPr/>
            </p:nvSpPr>
            <p:spPr>
              <a:xfrm>
                <a:off x="575368" y="5775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5" name="Google Shape;2245;p39"/>
              <p:cNvSpPr/>
              <p:nvPr/>
            </p:nvSpPr>
            <p:spPr>
              <a:xfrm>
                <a:off x="634775" y="5775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6" name="Google Shape;2246;p39"/>
              <p:cNvSpPr/>
              <p:nvPr/>
            </p:nvSpPr>
            <p:spPr>
              <a:xfrm>
                <a:off x="634775" y="63476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7" name="Google Shape;2247;p39"/>
              <p:cNvSpPr/>
              <p:nvPr/>
            </p:nvSpPr>
            <p:spPr>
              <a:xfrm>
                <a:off x="689782" y="63476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8" name="Google Shape;2248;p39"/>
              <p:cNvSpPr/>
              <p:nvPr/>
            </p:nvSpPr>
            <p:spPr>
              <a:xfrm>
                <a:off x="634775" y="68867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49" name="Google Shape;2249;p39"/>
              <p:cNvSpPr/>
              <p:nvPr/>
            </p:nvSpPr>
            <p:spPr>
              <a:xfrm>
                <a:off x="691982" y="68867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0" name="Google Shape;2250;p39"/>
              <p:cNvSpPr/>
              <p:nvPr/>
            </p:nvSpPr>
            <p:spPr>
              <a:xfrm>
                <a:off x="460955" y="52035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1" name="Google Shape;2251;p39"/>
              <p:cNvSpPr/>
              <p:nvPr/>
            </p:nvSpPr>
            <p:spPr>
              <a:xfrm>
                <a:off x="518161" y="5203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2" name="Google Shape;2252;p39"/>
              <p:cNvSpPr/>
              <p:nvPr/>
            </p:nvSpPr>
            <p:spPr>
              <a:xfrm>
                <a:off x="403748" y="5775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3" name="Google Shape;2253;p39"/>
              <p:cNvSpPr/>
              <p:nvPr/>
            </p:nvSpPr>
            <p:spPr>
              <a:xfrm>
                <a:off x="403748" y="52035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4" name="Google Shape;2254;p39"/>
              <p:cNvSpPr/>
              <p:nvPr/>
            </p:nvSpPr>
            <p:spPr>
              <a:xfrm>
                <a:off x="575368" y="5203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5" name="Google Shape;2255;p39"/>
              <p:cNvSpPr/>
              <p:nvPr/>
            </p:nvSpPr>
            <p:spPr>
              <a:xfrm>
                <a:off x="460955" y="62926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6" name="Google Shape;2256;p39"/>
              <p:cNvSpPr/>
              <p:nvPr/>
            </p:nvSpPr>
            <p:spPr>
              <a:xfrm>
                <a:off x="518161" y="62926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7" name="Google Shape;2257;p39"/>
              <p:cNvSpPr/>
              <p:nvPr/>
            </p:nvSpPr>
            <p:spPr>
              <a:xfrm>
                <a:off x="403748" y="62926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8" name="Google Shape;2258;p39"/>
              <p:cNvSpPr/>
              <p:nvPr/>
            </p:nvSpPr>
            <p:spPr>
              <a:xfrm>
                <a:off x="460955" y="80088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59" name="Google Shape;2259;p39"/>
              <p:cNvSpPr/>
              <p:nvPr/>
            </p:nvSpPr>
            <p:spPr>
              <a:xfrm>
                <a:off x="403748" y="80088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0" name="Google Shape;2260;p39"/>
              <p:cNvSpPr/>
              <p:nvPr/>
            </p:nvSpPr>
            <p:spPr>
              <a:xfrm>
                <a:off x="290434" y="7480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2261" name="Google Shape;2261;p39"/>
            <p:cNvGrpSpPr/>
            <p:nvPr/>
          </p:nvGrpSpPr>
          <p:grpSpPr>
            <a:xfrm>
              <a:off x="3754748" y="290430"/>
              <a:ext cx="3507220" cy="2930720"/>
              <a:chOff x="0" y="-1"/>
              <a:chExt cx="3507218" cy="2930719"/>
            </a:xfrm>
          </p:grpSpPr>
          <p:sp>
            <p:nvSpPr>
              <p:cNvPr id="2262" name="Google Shape;2262;p39"/>
              <p:cNvSpPr/>
              <p:nvPr/>
            </p:nvSpPr>
            <p:spPr>
              <a:xfrm>
                <a:off x="2253069" y="15621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3" name="Google Shape;2263;p39"/>
              <p:cNvSpPr/>
              <p:nvPr/>
            </p:nvSpPr>
            <p:spPr>
              <a:xfrm>
                <a:off x="2309175" y="15621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4" name="Google Shape;2264;p39"/>
              <p:cNvSpPr/>
              <p:nvPr/>
            </p:nvSpPr>
            <p:spPr>
              <a:xfrm>
                <a:off x="2253069" y="15060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5" name="Google Shape;2265;p39"/>
              <p:cNvSpPr/>
              <p:nvPr/>
            </p:nvSpPr>
            <p:spPr>
              <a:xfrm>
                <a:off x="2309175" y="15060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6" name="Google Shape;2266;p39"/>
              <p:cNvSpPr/>
              <p:nvPr/>
            </p:nvSpPr>
            <p:spPr>
              <a:xfrm>
                <a:off x="2255269" y="19076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7" name="Google Shape;2267;p39"/>
              <p:cNvSpPr/>
              <p:nvPr/>
            </p:nvSpPr>
            <p:spPr>
              <a:xfrm>
                <a:off x="2312476" y="19076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8" name="Google Shape;2268;p39"/>
              <p:cNvSpPr/>
              <p:nvPr/>
            </p:nvSpPr>
            <p:spPr>
              <a:xfrm>
                <a:off x="2369683" y="19076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69" name="Google Shape;2269;p39"/>
              <p:cNvSpPr/>
              <p:nvPr/>
            </p:nvSpPr>
            <p:spPr>
              <a:xfrm>
                <a:off x="2369683" y="201871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0" name="Google Shape;2270;p39"/>
              <p:cNvSpPr/>
              <p:nvPr/>
            </p:nvSpPr>
            <p:spPr>
              <a:xfrm>
                <a:off x="2312476" y="19593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1" name="Google Shape;2271;p39"/>
              <p:cNvSpPr/>
              <p:nvPr/>
            </p:nvSpPr>
            <p:spPr>
              <a:xfrm>
                <a:off x="2369683" y="19593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2" name="Google Shape;2272;p39"/>
              <p:cNvSpPr/>
              <p:nvPr/>
            </p:nvSpPr>
            <p:spPr>
              <a:xfrm>
                <a:off x="2369683" y="20781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3" name="Google Shape;2273;p39"/>
              <p:cNvSpPr/>
              <p:nvPr/>
            </p:nvSpPr>
            <p:spPr>
              <a:xfrm>
                <a:off x="2426889" y="201871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4" name="Google Shape;2274;p39"/>
              <p:cNvSpPr/>
              <p:nvPr/>
            </p:nvSpPr>
            <p:spPr>
              <a:xfrm>
                <a:off x="2426889" y="20781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5" name="Google Shape;2275;p39"/>
              <p:cNvSpPr/>
              <p:nvPr/>
            </p:nvSpPr>
            <p:spPr>
              <a:xfrm>
                <a:off x="2429090" y="15621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6" name="Google Shape;2276;p39"/>
              <p:cNvSpPr/>
              <p:nvPr/>
            </p:nvSpPr>
            <p:spPr>
              <a:xfrm>
                <a:off x="2486296" y="15621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7" name="Google Shape;2277;p39"/>
              <p:cNvSpPr/>
              <p:nvPr/>
            </p:nvSpPr>
            <p:spPr>
              <a:xfrm>
                <a:off x="2429090" y="150606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8" name="Google Shape;2278;p39"/>
              <p:cNvSpPr/>
              <p:nvPr/>
            </p:nvSpPr>
            <p:spPr>
              <a:xfrm>
                <a:off x="2486296" y="15060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79" name="Google Shape;2279;p39"/>
              <p:cNvSpPr/>
              <p:nvPr/>
            </p:nvSpPr>
            <p:spPr>
              <a:xfrm>
                <a:off x="2371883" y="15621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0" name="Google Shape;2280;p39"/>
              <p:cNvSpPr/>
              <p:nvPr/>
            </p:nvSpPr>
            <p:spPr>
              <a:xfrm>
                <a:off x="2371883" y="15060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1" name="Google Shape;2281;p39"/>
              <p:cNvSpPr/>
              <p:nvPr/>
            </p:nvSpPr>
            <p:spPr>
              <a:xfrm>
                <a:off x="2253069" y="16171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2" name="Google Shape;2282;p39"/>
              <p:cNvSpPr/>
              <p:nvPr/>
            </p:nvSpPr>
            <p:spPr>
              <a:xfrm>
                <a:off x="2429090" y="161717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3" name="Google Shape;2283;p39"/>
              <p:cNvSpPr/>
              <p:nvPr/>
            </p:nvSpPr>
            <p:spPr>
              <a:xfrm>
                <a:off x="2486296" y="16171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4" name="Google Shape;2284;p39"/>
              <p:cNvSpPr/>
              <p:nvPr/>
            </p:nvSpPr>
            <p:spPr>
              <a:xfrm>
                <a:off x="2543503" y="16171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5" name="Google Shape;2285;p39"/>
              <p:cNvSpPr/>
              <p:nvPr/>
            </p:nvSpPr>
            <p:spPr>
              <a:xfrm>
                <a:off x="2371883" y="161717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6" name="Google Shape;2286;p39"/>
              <p:cNvSpPr/>
              <p:nvPr/>
            </p:nvSpPr>
            <p:spPr>
              <a:xfrm>
                <a:off x="2309175" y="173598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7" name="Google Shape;2287;p39"/>
              <p:cNvSpPr/>
              <p:nvPr/>
            </p:nvSpPr>
            <p:spPr>
              <a:xfrm>
                <a:off x="2253069" y="167878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8" name="Google Shape;2288;p39"/>
              <p:cNvSpPr/>
              <p:nvPr/>
            </p:nvSpPr>
            <p:spPr>
              <a:xfrm>
                <a:off x="2253069" y="185260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89" name="Google Shape;2289;p39"/>
              <p:cNvSpPr/>
              <p:nvPr/>
            </p:nvSpPr>
            <p:spPr>
              <a:xfrm>
                <a:off x="2309175" y="179539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0" name="Google Shape;2290;p39"/>
              <p:cNvSpPr/>
              <p:nvPr/>
            </p:nvSpPr>
            <p:spPr>
              <a:xfrm>
                <a:off x="2429090" y="16765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1" name="Google Shape;2291;p39"/>
              <p:cNvSpPr/>
              <p:nvPr/>
            </p:nvSpPr>
            <p:spPr>
              <a:xfrm>
                <a:off x="2371883" y="18526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2" name="Google Shape;2292;p39"/>
              <p:cNvSpPr/>
              <p:nvPr/>
            </p:nvSpPr>
            <p:spPr>
              <a:xfrm>
                <a:off x="2371883" y="179539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3" name="Google Shape;2293;p39"/>
              <p:cNvSpPr/>
              <p:nvPr/>
            </p:nvSpPr>
            <p:spPr>
              <a:xfrm>
                <a:off x="2773431" y="81078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4" name="Google Shape;2294;p39"/>
              <p:cNvSpPr/>
              <p:nvPr/>
            </p:nvSpPr>
            <p:spPr>
              <a:xfrm>
                <a:off x="2486296"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5" name="Google Shape;2295;p39"/>
              <p:cNvSpPr/>
              <p:nvPr/>
            </p:nvSpPr>
            <p:spPr>
              <a:xfrm>
                <a:off x="2545704"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6" name="Google Shape;2296;p39"/>
              <p:cNvSpPr/>
              <p:nvPr/>
            </p:nvSpPr>
            <p:spPr>
              <a:xfrm>
                <a:off x="2602910"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7" name="Google Shape;2297;p39"/>
              <p:cNvSpPr/>
              <p:nvPr/>
            </p:nvSpPr>
            <p:spPr>
              <a:xfrm>
                <a:off x="2660117"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8" name="Google Shape;2298;p39"/>
              <p:cNvSpPr/>
              <p:nvPr/>
            </p:nvSpPr>
            <p:spPr>
              <a:xfrm>
                <a:off x="2719524"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299" name="Google Shape;2299;p39"/>
              <p:cNvSpPr/>
              <p:nvPr/>
            </p:nvSpPr>
            <p:spPr>
              <a:xfrm>
                <a:off x="2369683"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0" name="Google Shape;2300;p39"/>
              <p:cNvSpPr/>
              <p:nvPr/>
            </p:nvSpPr>
            <p:spPr>
              <a:xfrm>
                <a:off x="2426889"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1" name="Google Shape;2301;p39"/>
              <p:cNvSpPr/>
              <p:nvPr/>
            </p:nvSpPr>
            <p:spPr>
              <a:xfrm>
                <a:off x="2776731" y="176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2" name="Google Shape;2302;p39"/>
              <p:cNvSpPr/>
              <p:nvPr/>
            </p:nvSpPr>
            <p:spPr>
              <a:xfrm>
                <a:off x="2776731" y="2354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3" name="Google Shape;2303;p39"/>
              <p:cNvSpPr/>
              <p:nvPr/>
            </p:nvSpPr>
            <p:spPr>
              <a:xfrm>
                <a:off x="2833938"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4" name="Google Shape;2304;p39"/>
              <p:cNvSpPr/>
              <p:nvPr/>
            </p:nvSpPr>
            <p:spPr>
              <a:xfrm>
                <a:off x="2833938"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5" name="Google Shape;2305;p39"/>
              <p:cNvSpPr/>
              <p:nvPr/>
            </p:nvSpPr>
            <p:spPr>
              <a:xfrm>
                <a:off x="2486296"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6" name="Google Shape;2306;p39"/>
              <p:cNvSpPr/>
              <p:nvPr/>
            </p:nvSpPr>
            <p:spPr>
              <a:xfrm>
                <a:off x="2486296"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7" name="Google Shape;2307;p39"/>
              <p:cNvSpPr/>
              <p:nvPr/>
            </p:nvSpPr>
            <p:spPr>
              <a:xfrm>
                <a:off x="2545704" y="176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8" name="Google Shape;2308;p39"/>
              <p:cNvSpPr/>
              <p:nvPr/>
            </p:nvSpPr>
            <p:spPr>
              <a:xfrm>
                <a:off x="2545704" y="2354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09" name="Google Shape;2309;p39"/>
              <p:cNvSpPr/>
              <p:nvPr/>
            </p:nvSpPr>
            <p:spPr>
              <a:xfrm>
                <a:off x="2602910" y="176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0" name="Google Shape;2310;p39"/>
              <p:cNvSpPr/>
              <p:nvPr/>
            </p:nvSpPr>
            <p:spPr>
              <a:xfrm>
                <a:off x="2602910" y="2354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1" name="Google Shape;2311;p39"/>
              <p:cNvSpPr/>
              <p:nvPr/>
            </p:nvSpPr>
            <p:spPr>
              <a:xfrm>
                <a:off x="2660117"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2" name="Google Shape;2312;p39"/>
              <p:cNvSpPr/>
              <p:nvPr/>
            </p:nvSpPr>
            <p:spPr>
              <a:xfrm>
                <a:off x="2660117"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3" name="Google Shape;2313;p39"/>
              <p:cNvSpPr/>
              <p:nvPr/>
            </p:nvSpPr>
            <p:spPr>
              <a:xfrm>
                <a:off x="2719524" y="176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4" name="Google Shape;2314;p39"/>
              <p:cNvSpPr/>
              <p:nvPr/>
            </p:nvSpPr>
            <p:spPr>
              <a:xfrm>
                <a:off x="2719524" y="23542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5" name="Google Shape;2315;p39"/>
              <p:cNvSpPr/>
              <p:nvPr/>
            </p:nvSpPr>
            <p:spPr>
              <a:xfrm>
                <a:off x="2369683"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6" name="Google Shape;2316;p39"/>
              <p:cNvSpPr/>
              <p:nvPr/>
            </p:nvSpPr>
            <p:spPr>
              <a:xfrm>
                <a:off x="2369683"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7" name="Google Shape;2317;p39"/>
              <p:cNvSpPr/>
              <p:nvPr/>
            </p:nvSpPr>
            <p:spPr>
              <a:xfrm>
                <a:off x="2426889"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8" name="Google Shape;2318;p39"/>
              <p:cNvSpPr/>
              <p:nvPr/>
            </p:nvSpPr>
            <p:spPr>
              <a:xfrm>
                <a:off x="2426889"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19" name="Google Shape;2319;p39"/>
              <p:cNvSpPr/>
              <p:nvPr/>
            </p:nvSpPr>
            <p:spPr>
              <a:xfrm>
                <a:off x="2776731"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0" name="Google Shape;2320;p39"/>
              <p:cNvSpPr/>
              <p:nvPr/>
            </p:nvSpPr>
            <p:spPr>
              <a:xfrm>
                <a:off x="2776731"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1" name="Google Shape;2321;p39"/>
              <p:cNvSpPr/>
              <p:nvPr/>
            </p:nvSpPr>
            <p:spPr>
              <a:xfrm>
                <a:off x="2833938"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2" name="Google Shape;2322;p39"/>
              <p:cNvSpPr/>
              <p:nvPr/>
            </p:nvSpPr>
            <p:spPr>
              <a:xfrm>
                <a:off x="2833938"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3" name="Google Shape;2323;p39"/>
              <p:cNvSpPr/>
              <p:nvPr/>
            </p:nvSpPr>
            <p:spPr>
              <a:xfrm>
                <a:off x="2486296"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4" name="Google Shape;2324;p39"/>
              <p:cNvSpPr/>
              <p:nvPr/>
            </p:nvSpPr>
            <p:spPr>
              <a:xfrm>
                <a:off x="2486296"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5" name="Google Shape;2325;p39"/>
              <p:cNvSpPr/>
              <p:nvPr/>
            </p:nvSpPr>
            <p:spPr>
              <a:xfrm>
                <a:off x="2545704"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6" name="Google Shape;2326;p39"/>
              <p:cNvSpPr/>
              <p:nvPr/>
            </p:nvSpPr>
            <p:spPr>
              <a:xfrm>
                <a:off x="2545704"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7" name="Google Shape;2327;p39"/>
              <p:cNvSpPr/>
              <p:nvPr/>
            </p:nvSpPr>
            <p:spPr>
              <a:xfrm>
                <a:off x="2602910"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8" name="Google Shape;2328;p39"/>
              <p:cNvSpPr/>
              <p:nvPr/>
            </p:nvSpPr>
            <p:spPr>
              <a:xfrm>
                <a:off x="2602910"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29" name="Google Shape;2329;p39"/>
              <p:cNvSpPr/>
              <p:nvPr/>
            </p:nvSpPr>
            <p:spPr>
              <a:xfrm>
                <a:off x="2660117"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0" name="Google Shape;2330;p39"/>
              <p:cNvSpPr/>
              <p:nvPr/>
            </p:nvSpPr>
            <p:spPr>
              <a:xfrm>
                <a:off x="2660117"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1" name="Google Shape;2331;p39"/>
              <p:cNvSpPr/>
              <p:nvPr/>
            </p:nvSpPr>
            <p:spPr>
              <a:xfrm>
                <a:off x="2719524" y="561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2" name="Google Shape;2332;p39"/>
              <p:cNvSpPr/>
              <p:nvPr/>
            </p:nvSpPr>
            <p:spPr>
              <a:xfrm>
                <a:off x="2719524"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3" name="Google Shape;2333;p39"/>
              <p:cNvSpPr/>
              <p:nvPr/>
            </p:nvSpPr>
            <p:spPr>
              <a:xfrm>
                <a:off x="2890045" y="-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4" name="Google Shape;2334;p39"/>
              <p:cNvSpPr/>
              <p:nvPr/>
            </p:nvSpPr>
            <p:spPr>
              <a:xfrm>
                <a:off x="2947251"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5" name="Google Shape;2335;p39"/>
              <p:cNvSpPr/>
              <p:nvPr/>
            </p:nvSpPr>
            <p:spPr>
              <a:xfrm>
                <a:off x="3006659" y="-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6" name="Google Shape;2336;p39"/>
              <p:cNvSpPr/>
              <p:nvPr/>
            </p:nvSpPr>
            <p:spPr>
              <a:xfrm>
                <a:off x="3063865" y="-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7" name="Google Shape;2337;p39"/>
              <p:cNvSpPr/>
              <p:nvPr/>
            </p:nvSpPr>
            <p:spPr>
              <a:xfrm>
                <a:off x="3121072"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8" name="Google Shape;2338;p39"/>
              <p:cNvSpPr/>
              <p:nvPr/>
            </p:nvSpPr>
            <p:spPr>
              <a:xfrm>
                <a:off x="3178279" y="-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9" name="Google Shape;2339;p39"/>
              <p:cNvSpPr/>
              <p:nvPr/>
            </p:nvSpPr>
            <p:spPr>
              <a:xfrm>
                <a:off x="3180479" y="176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0" name="Google Shape;2340;p39"/>
              <p:cNvSpPr/>
              <p:nvPr/>
            </p:nvSpPr>
            <p:spPr>
              <a:xfrm>
                <a:off x="3180479" y="2354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1" name="Google Shape;2341;p39"/>
              <p:cNvSpPr/>
              <p:nvPr/>
            </p:nvSpPr>
            <p:spPr>
              <a:xfrm>
                <a:off x="3237686" y="176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2" name="Google Shape;2342;p39"/>
              <p:cNvSpPr/>
              <p:nvPr/>
            </p:nvSpPr>
            <p:spPr>
              <a:xfrm>
                <a:off x="3237686" y="23542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3" name="Google Shape;2343;p39"/>
              <p:cNvSpPr/>
              <p:nvPr/>
            </p:nvSpPr>
            <p:spPr>
              <a:xfrm>
                <a:off x="3237686" y="35203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4" name="Google Shape;2344;p39"/>
              <p:cNvSpPr/>
              <p:nvPr/>
            </p:nvSpPr>
            <p:spPr>
              <a:xfrm>
                <a:off x="3237686" y="409244"/>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5" name="Google Shape;2345;p39"/>
              <p:cNvSpPr/>
              <p:nvPr/>
            </p:nvSpPr>
            <p:spPr>
              <a:xfrm>
                <a:off x="2890045" y="176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6" name="Google Shape;2346;p39"/>
              <p:cNvSpPr/>
              <p:nvPr/>
            </p:nvSpPr>
            <p:spPr>
              <a:xfrm>
                <a:off x="2890045"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7" name="Google Shape;2347;p39"/>
              <p:cNvSpPr/>
              <p:nvPr/>
            </p:nvSpPr>
            <p:spPr>
              <a:xfrm>
                <a:off x="2947251" y="176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8" name="Google Shape;2348;p39"/>
              <p:cNvSpPr/>
              <p:nvPr/>
            </p:nvSpPr>
            <p:spPr>
              <a:xfrm>
                <a:off x="2947251" y="2354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49" name="Google Shape;2349;p39"/>
              <p:cNvSpPr/>
              <p:nvPr/>
            </p:nvSpPr>
            <p:spPr>
              <a:xfrm>
                <a:off x="3006659" y="176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0" name="Google Shape;2350;p39"/>
              <p:cNvSpPr/>
              <p:nvPr/>
            </p:nvSpPr>
            <p:spPr>
              <a:xfrm>
                <a:off x="3063865" y="176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1" name="Google Shape;2351;p39"/>
              <p:cNvSpPr/>
              <p:nvPr/>
            </p:nvSpPr>
            <p:spPr>
              <a:xfrm>
                <a:off x="3121072" y="17601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2" name="Google Shape;2352;p39"/>
              <p:cNvSpPr/>
              <p:nvPr/>
            </p:nvSpPr>
            <p:spPr>
              <a:xfrm>
                <a:off x="3180479" y="561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3" name="Google Shape;2353;p39"/>
              <p:cNvSpPr/>
              <p:nvPr/>
            </p:nvSpPr>
            <p:spPr>
              <a:xfrm>
                <a:off x="3180479"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4" name="Google Shape;2354;p39"/>
              <p:cNvSpPr/>
              <p:nvPr/>
            </p:nvSpPr>
            <p:spPr>
              <a:xfrm>
                <a:off x="3237686" y="561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5" name="Google Shape;2355;p39"/>
              <p:cNvSpPr/>
              <p:nvPr/>
            </p:nvSpPr>
            <p:spPr>
              <a:xfrm>
                <a:off x="3237686"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6" name="Google Shape;2356;p39"/>
              <p:cNvSpPr/>
              <p:nvPr/>
            </p:nvSpPr>
            <p:spPr>
              <a:xfrm>
                <a:off x="3292693" y="17601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7" name="Google Shape;2357;p39"/>
              <p:cNvSpPr/>
              <p:nvPr/>
            </p:nvSpPr>
            <p:spPr>
              <a:xfrm>
                <a:off x="3352100" y="17601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8" name="Google Shape;2358;p39"/>
              <p:cNvSpPr/>
              <p:nvPr/>
            </p:nvSpPr>
            <p:spPr>
              <a:xfrm>
                <a:off x="3406006" y="17601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59" name="Google Shape;2359;p39"/>
              <p:cNvSpPr/>
              <p:nvPr/>
            </p:nvSpPr>
            <p:spPr>
              <a:xfrm>
                <a:off x="3466513" y="1133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0" name="Google Shape;2360;p39"/>
              <p:cNvSpPr/>
              <p:nvPr/>
            </p:nvSpPr>
            <p:spPr>
              <a:xfrm>
                <a:off x="3292693" y="23542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1" name="Google Shape;2361;p39"/>
              <p:cNvSpPr/>
              <p:nvPr/>
            </p:nvSpPr>
            <p:spPr>
              <a:xfrm>
                <a:off x="3123273" y="289331"/>
                <a:ext cx="39604"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2" name="Google Shape;2362;p39"/>
              <p:cNvSpPr/>
              <p:nvPr/>
            </p:nvSpPr>
            <p:spPr>
              <a:xfrm>
                <a:off x="3180479" y="2893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3" name="Google Shape;2363;p39"/>
              <p:cNvSpPr/>
              <p:nvPr/>
            </p:nvSpPr>
            <p:spPr>
              <a:xfrm>
                <a:off x="3180479" y="3498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4" name="Google Shape;2364;p39"/>
              <p:cNvSpPr/>
              <p:nvPr/>
            </p:nvSpPr>
            <p:spPr>
              <a:xfrm>
                <a:off x="3180479" y="4037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5" name="Google Shape;2365;p39"/>
              <p:cNvSpPr/>
              <p:nvPr/>
            </p:nvSpPr>
            <p:spPr>
              <a:xfrm>
                <a:off x="3292693"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6" name="Google Shape;2366;p39"/>
              <p:cNvSpPr/>
              <p:nvPr/>
            </p:nvSpPr>
            <p:spPr>
              <a:xfrm>
                <a:off x="3349900"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7" name="Google Shape;2367;p39"/>
              <p:cNvSpPr/>
              <p:nvPr/>
            </p:nvSpPr>
            <p:spPr>
              <a:xfrm>
                <a:off x="3292693"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8" name="Google Shape;2368;p39"/>
              <p:cNvSpPr/>
              <p:nvPr/>
            </p:nvSpPr>
            <p:spPr>
              <a:xfrm>
                <a:off x="2890045"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69" name="Google Shape;2369;p39"/>
              <p:cNvSpPr/>
              <p:nvPr/>
            </p:nvSpPr>
            <p:spPr>
              <a:xfrm>
                <a:off x="2890045"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0" name="Google Shape;2370;p39"/>
              <p:cNvSpPr/>
              <p:nvPr/>
            </p:nvSpPr>
            <p:spPr>
              <a:xfrm>
                <a:off x="2947251"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1" name="Google Shape;2371;p39"/>
              <p:cNvSpPr/>
              <p:nvPr/>
            </p:nvSpPr>
            <p:spPr>
              <a:xfrm>
                <a:off x="2947251"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2" name="Google Shape;2372;p39"/>
              <p:cNvSpPr/>
              <p:nvPr/>
            </p:nvSpPr>
            <p:spPr>
              <a:xfrm>
                <a:off x="3006659" y="561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3" name="Google Shape;2373;p39"/>
              <p:cNvSpPr/>
              <p:nvPr/>
            </p:nvSpPr>
            <p:spPr>
              <a:xfrm>
                <a:off x="3006659"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4" name="Google Shape;2374;p39"/>
              <p:cNvSpPr/>
              <p:nvPr/>
            </p:nvSpPr>
            <p:spPr>
              <a:xfrm>
                <a:off x="3063865"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5" name="Google Shape;2375;p39"/>
              <p:cNvSpPr/>
              <p:nvPr/>
            </p:nvSpPr>
            <p:spPr>
              <a:xfrm>
                <a:off x="3063865"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6" name="Google Shape;2376;p39"/>
              <p:cNvSpPr/>
              <p:nvPr/>
            </p:nvSpPr>
            <p:spPr>
              <a:xfrm>
                <a:off x="3121072" y="561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7" name="Google Shape;2377;p39"/>
              <p:cNvSpPr/>
              <p:nvPr/>
            </p:nvSpPr>
            <p:spPr>
              <a:xfrm>
                <a:off x="3121072"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8" name="Google Shape;2378;p39"/>
              <p:cNvSpPr/>
              <p:nvPr/>
            </p:nvSpPr>
            <p:spPr>
              <a:xfrm>
                <a:off x="2369683"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79" name="Google Shape;2379;p39"/>
              <p:cNvSpPr/>
              <p:nvPr/>
            </p:nvSpPr>
            <p:spPr>
              <a:xfrm>
                <a:off x="2369683"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0" name="Google Shape;2380;p39"/>
              <p:cNvSpPr/>
              <p:nvPr/>
            </p:nvSpPr>
            <p:spPr>
              <a:xfrm>
                <a:off x="2426889" y="561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1" name="Google Shape;2381;p39"/>
              <p:cNvSpPr/>
              <p:nvPr/>
            </p:nvSpPr>
            <p:spPr>
              <a:xfrm>
                <a:off x="2426889"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2" name="Google Shape;2382;p39"/>
              <p:cNvSpPr/>
              <p:nvPr/>
            </p:nvSpPr>
            <p:spPr>
              <a:xfrm>
                <a:off x="923010" y="57536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3" name="Google Shape;2383;p39"/>
              <p:cNvSpPr/>
              <p:nvPr/>
            </p:nvSpPr>
            <p:spPr>
              <a:xfrm>
                <a:off x="865803" y="575362"/>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4" name="Google Shape;2384;p39"/>
              <p:cNvSpPr/>
              <p:nvPr/>
            </p:nvSpPr>
            <p:spPr>
              <a:xfrm>
                <a:off x="923010" y="6325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5" name="Google Shape;2385;p39"/>
              <p:cNvSpPr/>
              <p:nvPr/>
            </p:nvSpPr>
            <p:spPr>
              <a:xfrm>
                <a:off x="979116" y="57536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6" name="Google Shape;2386;p39"/>
              <p:cNvSpPr/>
              <p:nvPr/>
            </p:nvSpPr>
            <p:spPr>
              <a:xfrm>
                <a:off x="979116"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7" name="Google Shape;2387;p39"/>
              <p:cNvSpPr/>
              <p:nvPr/>
            </p:nvSpPr>
            <p:spPr>
              <a:xfrm>
                <a:off x="1036323" y="57536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8" name="Google Shape;2388;p39"/>
              <p:cNvSpPr/>
              <p:nvPr/>
            </p:nvSpPr>
            <p:spPr>
              <a:xfrm>
                <a:off x="1036323"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89" name="Google Shape;2389;p39"/>
              <p:cNvSpPr/>
              <p:nvPr/>
            </p:nvSpPr>
            <p:spPr>
              <a:xfrm>
                <a:off x="1096831" y="57536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0" name="Google Shape;2390;p39"/>
              <p:cNvSpPr/>
              <p:nvPr/>
            </p:nvSpPr>
            <p:spPr>
              <a:xfrm>
                <a:off x="1096831" y="6325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1" name="Google Shape;2391;p39"/>
              <p:cNvSpPr/>
              <p:nvPr/>
            </p:nvSpPr>
            <p:spPr>
              <a:xfrm>
                <a:off x="1152937" y="575362"/>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2" name="Google Shape;2392;p39"/>
              <p:cNvSpPr/>
              <p:nvPr/>
            </p:nvSpPr>
            <p:spPr>
              <a:xfrm>
                <a:off x="1152937"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3" name="Google Shape;2393;p39"/>
              <p:cNvSpPr/>
              <p:nvPr/>
            </p:nvSpPr>
            <p:spPr>
              <a:xfrm>
                <a:off x="868003"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4" name="Google Shape;2394;p39"/>
              <p:cNvSpPr/>
              <p:nvPr/>
            </p:nvSpPr>
            <p:spPr>
              <a:xfrm>
                <a:off x="868003" y="12717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5" name="Google Shape;2395;p39"/>
              <p:cNvSpPr/>
              <p:nvPr/>
            </p:nvSpPr>
            <p:spPr>
              <a:xfrm>
                <a:off x="868003" y="13322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6" name="Google Shape;2396;p39"/>
              <p:cNvSpPr/>
              <p:nvPr/>
            </p:nvSpPr>
            <p:spPr>
              <a:xfrm>
                <a:off x="868003" y="13916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7" name="Google Shape;2397;p39"/>
              <p:cNvSpPr/>
              <p:nvPr/>
            </p:nvSpPr>
            <p:spPr>
              <a:xfrm>
                <a:off x="868003" y="14488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8" name="Google Shape;2398;p39"/>
              <p:cNvSpPr/>
              <p:nvPr/>
            </p:nvSpPr>
            <p:spPr>
              <a:xfrm>
                <a:off x="808596" y="14972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99" name="Google Shape;2399;p39"/>
              <p:cNvSpPr/>
              <p:nvPr/>
            </p:nvSpPr>
            <p:spPr>
              <a:xfrm>
                <a:off x="868003" y="15060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0" name="Google Shape;2400;p39"/>
              <p:cNvSpPr/>
              <p:nvPr/>
            </p:nvSpPr>
            <p:spPr>
              <a:xfrm>
                <a:off x="1036323" y="12717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1" name="Google Shape;2401;p39"/>
              <p:cNvSpPr/>
              <p:nvPr/>
            </p:nvSpPr>
            <p:spPr>
              <a:xfrm>
                <a:off x="1036323" y="13322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2" name="Google Shape;2402;p39"/>
              <p:cNvSpPr/>
              <p:nvPr/>
            </p:nvSpPr>
            <p:spPr>
              <a:xfrm>
                <a:off x="1036323" y="13894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3" name="Google Shape;2403;p39"/>
              <p:cNvSpPr/>
              <p:nvPr/>
            </p:nvSpPr>
            <p:spPr>
              <a:xfrm>
                <a:off x="1036323" y="14488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4" name="Google Shape;2404;p39"/>
              <p:cNvSpPr/>
              <p:nvPr/>
            </p:nvSpPr>
            <p:spPr>
              <a:xfrm>
                <a:off x="1036323" y="15027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5" name="Google Shape;2405;p39"/>
              <p:cNvSpPr/>
              <p:nvPr/>
            </p:nvSpPr>
            <p:spPr>
              <a:xfrm>
                <a:off x="982417" y="12717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6" name="Google Shape;2406;p39"/>
              <p:cNvSpPr/>
              <p:nvPr/>
            </p:nvSpPr>
            <p:spPr>
              <a:xfrm>
                <a:off x="982417" y="13322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7" name="Google Shape;2407;p39"/>
              <p:cNvSpPr/>
              <p:nvPr/>
            </p:nvSpPr>
            <p:spPr>
              <a:xfrm>
                <a:off x="982417" y="13916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8" name="Google Shape;2408;p39"/>
              <p:cNvSpPr/>
              <p:nvPr/>
            </p:nvSpPr>
            <p:spPr>
              <a:xfrm>
                <a:off x="982417" y="14488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09" name="Google Shape;2409;p39"/>
              <p:cNvSpPr/>
              <p:nvPr/>
            </p:nvSpPr>
            <p:spPr>
              <a:xfrm>
                <a:off x="1156238" y="13322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0" name="Google Shape;2410;p39"/>
              <p:cNvSpPr/>
              <p:nvPr/>
            </p:nvSpPr>
            <p:spPr>
              <a:xfrm>
                <a:off x="1156238" y="13894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1" name="Google Shape;2411;p39"/>
              <p:cNvSpPr/>
              <p:nvPr/>
            </p:nvSpPr>
            <p:spPr>
              <a:xfrm>
                <a:off x="1101231" y="133224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2" name="Google Shape;2412;p39"/>
              <p:cNvSpPr/>
              <p:nvPr/>
            </p:nvSpPr>
            <p:spPr>
              <a:xfrm>
                <a:off x="1156238" y="12717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3" name="Google Shape;2413;p39"/>
              <p:cNvSpPr/>
              <p:nvPr/>
            </p:nvSpPr>
            <p:spPr>
              <a:xfrm>
                <a:off x="1101231" y="12717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4" name="Google Shape;2414;p39"/>
              <p:cNvSpPr/>
              <p:nvPr/>
            </p:nvSpPr>
            <p:spPr>
              <a:xfrm>
                <a:off x="1101231" y="12123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5" name="Google Shape;2415;p39"/>
              <p:cNvSpPr/>
              <p:nvPr/>
            </p:nvSpPr>
            <p:spPr>
              <a:xfrm>
                <a:off x="1101231" y="139165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6" name="Google Shape;2416;p39"/>
              <p:cNvSpPr/>
              <p:nvPr/>
            </p:nvSpPr>
            <p:spPr>
              <a:xfrm>
                <a:off x="1101231" y="144885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7" name="Google Shape;2417;p39"/>
              <p:cNvSpPr/>
              <p:nvPr/>
            </p:nvSpPr>
            <p:spPr>
              <a:xfrm>
                <a:off x="982417" y="15060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8" name="Google Shape;2418;p39"/>
              <p:cNvSpPr/>
              <p:nvPr/>
            </p:nvSpPr>
            <p:spPr>
              <a:xfrm>
                <a:off x="868003" y="11606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19" name="Google Shape;2419;p39"/>
              <p:cNvSpPr/>
              <p:nvPr/>
            </p:nvSpPr>
            <p:spPr>
              <a:xfrm>
                <a:off x="868003" y="12178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0" name="Google Shape;2420;p39"/>
              <p:cNvSpPr/>
              <p:nvPr/>
            </p:nvSpPr>
            <p:spPr>
              <a:xfrm>
                <a:off x="865803" y="10418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1" name="Google Shape;2421;p39"/>
              <p:cNvSpPr/>
              <p:nvPr/>
            </p:nvSpPr>
            <p:spPr>
              <a:xfrm>
                <a:off x="868003" y="109901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2" name="Google Shape;2422;p39"/>
              <p:cNvSpPr/>
              <p:nvPr/>
            </p:nvSpPr>
            <p:spPr>
              <a:xfrm>
                <a:off x="1964834" y="57536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3" name="Google Shape;2423;p39"/>
              <p:cNvSpPr/>
              <p:nvPr/>
            </p:nvSpPr>
            <p:spPr>
              <a:xfrm>
                <a:off x="1964834" y="6325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4" name="Google Shape;2424;p39"/>
              <p:cNvSpPr/>
              <p:nvPr/>
            </p:nvSpPr>
            <p:spPr>
              <a:xfrm>
                <a:off x="2022041" y="57536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5" name="Google Shape;2425;p39"/>
              <p:cNvSpPr/>
              <p:nvPr/>
            </p:nvSpPr>
            <p:spPr>
              <a:xfrm>
                <a:off x="2022041" y="6325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6" name="Google Shape;2426;p39"/>
              <p:cNvSpPr/>
              <p:nvPr/>
            </p:nvSpPr>
            <p:spPr>
              <a:xfrm>
                <a:off x="2079248" y="575362"/>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7" name="Google Shape;2427;p39"/>
              <p:cNvSpPr/>
              <p:nvPr/>
            </p:nvSpPr>
            <p:spPr>
              <a:xfrm>
                <a:off x="2079248" y="6325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8" name="Google Shape;2428;p39"/>
              <p:cNvSpPr/>
              <p:nvPr/>
            </p:nvSpPr>
            <p:spPr>
              <a:xfrm>
                <a:off x="2138655" y="575362"/>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29" name="Google Shape;2429;p39"/>
              <p:cNvSpPr/>
              <p:nvPr/>
            </p:nvSpPr>
            <p:spPr>
              <a:xfrm>
                <a:off x="2138655" y="63256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0" name="Google Shape;2430;p39"/>
              <p:cNvSpPr/>
              <p:nvPr/>
            </p:nvSpPr>
            <p:spPr>
              <a:xfrm>
                <a:off x="1617193" y="1506063"/>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1" name="Google Shape;2431;p39"/>
              <p:cNvSpPr/>
              <p:nvPr/>
            </p:nvSpPr>
            <p:spPr>
              <a:xfrm>
                <a:off x="1674399" y="150606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2" name="Google Shape;2432;p39"/>
              <p:cNvSpPr/>
              <p:nvPr/>
            </p:nvSpPr>
            <p:spPr>
              <a:xfrm>
                <a:off x="1731606" y="150606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3" name="Google Shape;2433;p39"/>
              <p:cNvSpPr/>
              <p:nvPr/>
            </p:nvSpPr>
            <p:spPr>
              <a:xfrm>
                <a:off x="1788813" y="1735988"/>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4" name="Google Shape;2434;p39"/>
              <p:cNvSpPr/>
              <p:nvPr/>
            </p:nvSpPr>
            <p:spPr>
              <a:xfrm>
                <a:off x="1617193" y="15621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5" name="Google Shape;2435;p39"/>
              <p:cNvSpPr/>
              <p:nvPr/>
            </p:nvSpPr>
            <p:spPr>
              <a:xfrm>
                <a:off x="1674399" y="15621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6" name="Google Shape;2436;p39"/>
              <p:cNvSpPr/>
              <p:nvPr/>
            </p:nvSpPr>
            <p:spPr>
              <a:xfrm>
                <a:off x="1731606" y="15621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7" name="Google Shape;2437;p39"/>
              <p:cNvSpPr/>
              <p:nvPr/>
            </p:nvSpPr>
            <p:spPr>
              <a:xfrm>
                <a:off x="1674399" y="1622675"/>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8" name="Google Shape;2438;p39"/>
              <p:cNvSpPr/>
              <p:nvPr/>
            </p:nvSpPr>
            <p:spPr>
              <a:xfrm>
                <a:off x="1674399" y="16787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39" name="Google Shape;2439;p39"/>
              <p:cNvSpPr/>
              <p:nvPr/>
            </p:nvSpPr>
            <p:spPr>
              <a:xfrm>
                <a:off x="1731606" y="16226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0" name="Google Shape;2440;p39"/>
              <p:cNvSpPr/>
              <p:nvPr/>
            </p:nvSpPr>
            <p:spPr>
              <a:xfrm>
                <a:off x="1731606" y="16787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1" name="Google Shape;2441;p39"/>
              <p:cNvSpPr/>
              <p:nvPr/>
            </p:nvSpPr>
            <p:spPr>
              <a:xfrm>
                <a:off x="0" y="248846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2" name="Google Shape;2442;p39"/>
              <p:cNvSpPr/>
              <p:nvPr/>
            </p:nvSpPr>
            <p:spPr>
              <a:xfrm>
                <a:off x="0" y="25445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3" name="Google Shape;2443;p39"/>
              <p:cNvSpPr/>
              <p:nvPr/>
            </p:nvSpPr>
            <p:spPr>
              <a:xfrm>
                <a:off x="59407" y="248846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4" name="Google Shape;2444;p39"/>
              <p:cNvSpPr/>
              <p:nvPr/>
            </p:nvSpPr>
            <p:spPr>
              <a:xfrm>
                <a:off x="59407" y="254457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5" name="Google Shape;2445;p39"/>
              <p:cNvSpPr/>
              <p:nvPr/>
            </p:nvSpPr>
            <p:spPr>
              <a:xfrm>
                <a:off x="116613" y="248846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6" name="Google Shape;2446;p39"/>
              <p:cNvSpPr/>
              <p:nvPr/>
            </p:nvSpPr>
            <p:spPr>
              <a:xfrm>
                <a:off x="116613" y="25445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7" name="Google Shape;2447;p39"/>
              <p:cNvSpPr/>
              <p:nvPr/>
            </p:nvSpPr>
            <p:spPr>
              <a:xfrm>
                <a:off x="59407" y="26017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8" name="Google Shape;2448;p39"/>
              <p:cNvSpPr/>
              <p:nvPr/>
            </p:nvSpPr>
            <p:spPr>
              <a:xfrm>
                <a:off x="59407" y="266118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49" name="Google Shape;2449;p39"/>
              <p:cNvSpPr/>
              <p:nvPr/>
            </p:nvSpPr>
            <p:spPr>
              <a:xfrm>
                <a:off x="116613" y="26017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0" name="Google Shape;2450;p39"/>
              <p:cNvSpPr/>
              <p:nvPr/>
            </p:nvSpPr>
            <p:spPr>
              <a:xfrm>
                <a:off x="116613" y="266118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1" name="Google Shape;2451;p39"/>
              <p:cNvSpPr/>
              <p:nvPr/>
            </p:nvSpPr>
            <p:spPr>
              <a:xfrm>
                <a:off x="59407" y="272169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2" name="Google Shape;2452;p39"/>
              <p:cNvSpPr/>
              <p:nvPr/>
            </p:nvSpPr>
            <p:spPr>
              <a:xfrm>
                <a:off x="59407" y="27778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3" name="Google Shape;2453;p39"/>
              <p:cNvSpPr/>
              <p:nvPr/>
            </p:nvSpPr>
            <p:spPr>
              <a:xfrm>
                <a:off x="116613" y="272169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4" name="Google Shape;2454;p39"/>
              <p:cNvSpPr/>
              <p:nvPr/>
            </p:nvSpPr>
            <p:spPr>
              <a:xfrm>
                <a:off x="116613" y="277780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5" name="Google Shape;2455;p39"/>
              <p:cNvSpPr/>
              <p:nvPr/>
            </p:nvSpPr>
            <p:spPr>
              <a:xfrm>
                <a:off x="346541" y="28328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6" name="Google Shape;2456;p39"/>
              <p:cNvSpPr/>
              <p:nvPr/>
            </p:nvSpPr>
            <p:spPr>
              <a:xfrm>
                <a:off x="346541" y="28922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7" name="Google Shape;2457;p39"/>
              <p:cNvSpPr/>
              <p:nvPr/>
            </p:nvSpPr>
            <p:spPr>
              <a:xfrm>
                <a:off x="403748" y="28328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8" name="Google Shape;2458;p39"/>
              <p:cNvSpPr/>
              <p:nvPr/>
            </p:nvSpPr>
            <p:spPr>
              <a:xfrm>
                <a:off x="173820" y="28328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59" name="Google Shape;2459;p39"/>
              <p:cNvSpPr/>
              <p:nvPr/>
            </p:nvSpPr>
            <p:spPr>
              <a:xfrm>
                <a:off x="173820" y="2892213"/>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0" name="Google Shape;2460;p39"/>
              <p:cNvSpPr/>
              <p:nvPr/>
            </p:nvSpPr>
            <p:spPr>
              <a:xfrm>
                <a:off x="229927" y="28328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1" name="Google Shape;2461;p39"/>
              <p:cNvSpPr/>
              <p:nvPr/>
            </p:nvSpPr>
            <p:spPr>
              <a:xfrm>
                <a:off x="229927" y="2892213"/>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2462" name="Google Shape;2462;p39"/>
            <p:cNvGrpSpPr/>
            <p:nvPr/>
          </p:nvGrpSpPr>
          <p:grpSpPr>
            <a:xfrm>
              <a:off x="1330057" y="2368556"/>
              <a:ext cx="2753631" cy="913100"/>
              <a:chOff x="-1" y="0"/>
              <a:chExt cx="2753629" cy="913099"/>
            </a:xfrm>
          </p:grpSpPr>
          <p:sp>
            <p:nvSpPr>
              <p:cNvPr id="2463" name="Google Shape;2463;p39"/>
              <p:cNvSpPr/>
              <p:nvPr/>
            </p:nvSpPr>
            <p:spPr>
              <a:xfrm>
                <a:off x="2711823" y="7546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4" name="Google Shape;2464;p39"/>
              <p:cNvSpPr/>
              <p:nvPr/>
            </p:nvSpPr>
            <p:spPr>
              <a:xfrm>
                <a:off x="2711823" y="81408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5" name="Google Shape;2465;p39"/>
              <p:cNvSpPr/>
              <p:nvPr/>
            </p:nvSpPr>
            <p:spPr>
              <a:xfrm>
                <a:off x="2598510" y="87129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6" name="Google Shape;2466;p39"/>
              <p:cNvSpPr/>
              <p:nvPr/>
            </p:nvSpPr>
            <p:spPr>
              <a:xfrm>
                <a:off x="2654617" y="8712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7" name="Google Shape;2467;p39"/>
              <p:cNvSpPr/>
              <p:nvPr/>
            </p:nvSpPr>
            <p:spPr>
              <a:xfrm>
                <a:off x="2711823" y="87129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8" name="Google Shape;2468;p39"/>
              <p:cNvSpPr/>
              <p:nvPr/>
            </p:nvSpPr>
            <p:spPr>
              <a:xfrm>
                <a:off x="2541303" y="75468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69" name="Google Shape;2469;p39"/>
              <p:cNvSpPr/>
              <p:nvPr/>
            </p:nvSpPr>
            <p:spPr>
              <a:xfrm>
                <a:off x="2541303" y="81408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0" name="Google Shape;2470;p39"/>
              <p:cNvSpPr/>
              <p:nvPr/>
            </p:nvSpPr>
            <p:spPr>
              <a:xfrm>
                <a:off x="2541303" y="871294"/>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1" name="Google Shape;2471;p39"/>
              <p:cNvSpPr/>
              <p:nvPr/>
            </p:nvSpPr>
            <p:spPr>
              <a:xfrm>
                <a:off x="521462"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2" name="Google Shape;2472;p39"/>
              <p:cNvSpPr/>
              <p:nvPr/>
            </p:nvSpPr>
            <p:spPr>
              <a:xfrm>
                <a:off x="521462"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3" name="Google Shape;2473;p39"/>
              <p:cNvSpPr/>
              <p:nvPr/>
            </p:nvSpPr>
            <p:spPr>
              <a:xfrm>
                <a:off x="578669" y="1144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4" name="Google Shape;2474;p39"/>
              <p:cNvSpPr/>
              <p:nvPr/>
            </p:nvSpPr>
            <p:spPr>
              <a:xfrm>
                <a:off x="578669" y="17381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5" name="Google Shape;2475;p39"/>
              <p:cNvSpPr/>
              <p:nvPr/>
            </p:nvSpPr>
            <p:spPr>
              <a:xfrm>
                <a:off x="634775"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6" name="Google Shape;2476;p39"/>
              <p:cNvSpPr/>
              <p:nvPr/>
            </p:nvSpPr>
            <p:spPr>
              <a:xfrm>
                <a:off x="634775"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7" name="Google Shape;2477;p39"/>
              <p:cNvSpPr/>
              <p:nvPr/>
            </p:nvSpPr>
            <p:spPr>
              <a:xfrm>
                <a:off x="695283" y="1144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8" name="Google Shape;2478;p39"/>
              <p:cNvSpPr/>
              <p:nvPr/>
            </p:nvSpPr>
            <p:spPr>
              <a:xfrm>
                <a:off x="695283" y="17381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79" name="Google Shape;2479;p39"/>
              <p:cNvSpPr/>
              <p:nvPr/>
            </p:nvSpPr>
            <p:spPr>
              <a:xfrm>
                <a:off x="752489" y="1144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0" name="Google Shape;2480;p39"/>
              <p:cNvSpPr/>
              <p:nvPr/>
            </p:nvSpPr>
            <p:spPr>
              <a:xfrm>
                <a:off x="752489" y="17381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1" name="Google Shape;2481;p39"/>
              <p:cNvSpPr/>
              <p:nvPr/>
            </p:nvSpPr>
            <p:spPr>
              <a:xfrm>
                <a:off x="521462"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2" name="Google Shape;2482;p39"/>
              <p:cNvSpPr/>
              <p:nvPr/>
            </p:nvSpPr>
            <p:spPr>
              <a:xfrm>
                <a:off x="521462"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3" name="Google Shape;2483;p39"/>
              <p:cNvSpPr/>
              <p:nvPr/>
            </p:nvSpPr>
            <p:spPr>
              <a:xfrm>
                <a:off x="578669" y="2310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4" name="Google Shape;2484;p39"/>
              <p:cNvSpPr/>
              <p:nvPr/>
            </p:nvSpPr>
            <p:spPr>
              <a:xfrm>
                <a:off x="578669" y="2904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5" name="Google Shape;2485;p39"/>
              <p:cNvSpPr/>
              <p:nvPr/>
            </p:nvSpPr>
            <p:spPr>
              <a:xfrm>
                <a:off x="634775"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6" name="Google Shape;2486;p39"/>
              <p:cNvSpPr/>
              <p:nvPr/>
            </p:nvSpPr>
            <p:spPr>
              <a:xfrm>
                <a:off x="634775"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7" name="Google Shape;2487;p39"/>
              <p:cNvSpPr/>
              <p:nvPr/>
            </p:nvSpPr>
            <p:spPr>
              <a:xfrm>
                <a:off x="695283" y="2310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8" name="Google Shape;2488;p39"/>
              <p:cNvSpPr/>
              <p:nvPr/>
            </p:nvSpPr>
            <p:spPr>
              <a:xfrm>
                <a:off x="695283" y="2904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89" name="Google Shape;2489;p39"/>
              <p:cNvSpPr/>
              <p:nvPr/>
            </p:nvSpPr>
            <p:spPr>
              <a:xfrm>
                <a:off x="752489" y="2310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0" name="Google Shape;2490;p39"/>
              <p:cNvSpPr/>
              <p:nvPr/>
            </p:nvSpPr>
            <p:spPr>
              <a:xfrm>
                <a:off x="752489" y="2904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1" name="Google Shape;2491;p39"/>
              <p:cNvSpPr/>
              <p:nvPr/>
            </p:nvSpPr>
            <p:spPr>
              <a:xfrm>
                <a:off x="521462"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2" name="Google Shape;2492;p39"/>
              <p:cNvSpPr/>
              <p:nvPr/>
            </p:nvSpPr>
            <p:spPr>
              <a:xfrm>
                <a:off x="521462"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3" name="Google Shape;2493;p39"/>
              <p:cNvSpPr/>
              <p:nvPr/>
            </p:nvSpPr>
            <p:spPr>
              <a:xfrm>
                <a:off x="578669" y="3454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4" name="Google Shape;2494;p39"/>
              <p:cNvSpPr/>
              <p:nvPr/>
            </p:nvSpPr>
            <p:spPr>
              <a:xfrm>
                <a:off x="578669" y="401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5" name="Google Shape;2495;p39"/>
              <p:cNvSpPr/>
              <p:nvPr/>
            </p:nvSpPr>
            <p:spPr>
              <a:xfrm>
                <a:off x="634775"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6" name="Google Shape;2496;p39"/>
              <p:cNvSpPr/>
              <p:nvPr/>
            </p:nvSpPr>
            <p:spPr>
              <a:xfrm>
                <a:off x="634775"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7" name="Google Shape;2497;p39"/>
              <p:cNvSpPr/>
              <p:nvPr/>
            </p:nvSpPr>
            <p:spPr>
              <a:xfrm>
                <a:off x="695283" y="3454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8" name="Google Shape;2498;p39"/>
              <p:cNvSpPr/>
              <p:nvPr/>
            </p:nvSpPr>
            <p:spPr>
              <a:xfrm>
                <a:off x="695283" y="401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499" name="Google Shape;2499;p39"/>
              <p:cNvSpPr/>
              <p:nvPr/>
            </p:nvSpPr>
            <p:spPr>
              <a:xfrm>
                <a:off x="752489" y="345437"/>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0" name="Google Shape;2500;p39"/>
              <p:cNvSpPr/>
              <p:nvPr/>
            </p:nvSpPr>
            <p:spPr>
              <a:xfrm>
                <a:off x="752489" y="401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1" name="Google Shape;2501;p39"/>
              <p:cNvSpPr/>
              <p:nvPr/>
            </p:nvSpPr>
            <p:spPr>
              <a:xfrm>
                <a:off x="521462"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2" name="Google Shape;2502;p39"/>
              <p:cNvSpPr/>
              <p:nvPr/>
            </p:nvSpPr>
            <p:spPr>
              <a:xfrm>
                <a:off x="521462"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3" name="Google Shape;2503;p39"/>
              <p:cNvSpPr/>
              <p:nvPr/>
            </p:nvSpPr>
            <p:spPr>
              <a:xfrm>
                <a:off x="578669" y="4620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4" name="Google Shape;2504;p39"/>
              <p:cNvSpPr/>
              <p:nvPr/>
            </p:nvSpPr>
            <p:spPr>
              <a:xfrm>
                <a:off x="578669" y="52145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5" name="Google Shape;2505;p39"/>
              <p:cNvSpPr/>
              <p:nvPr/>
            </p:nvSpPr>
            <p:spPr>
              <a:xfrm>
                <a:off x="634775"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6" name="Google Shape;2506;p39"/>
              <p:cNvSpPr/>
              <p:nvPr/>
            </p:nvSpPr>
            <p:spPr>
              <a:xfrm>
                <a:off x="634775"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7" name="Google Shape;2507;p39"/>
              <p:cNvSpPr/>
              <p:nvPr/>
            </p:nvSpPr>
            <p:spPr>
              <a:xfrm>
                <a:off x="695283" y="4620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8" name="Google Shape;2508;p39"/>
              <p:cNvSpPr/>
              <p:nvPr/>
            </p:nvSpPr>
            <p:spPr>
              <a:xfrm>
                <a:off x="695283" y="52145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09" name="Google Shape;2509;p39"/>
              <p:cNvSpPr/>
              <p:nvPr/>
            </p:nvSpPr>
            <p:spPr>
              <a:xfrm>
                <a:off x="752489" y="4620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0" name="Google Shape;2510;p39"/>
              <p:cNvSpPr/>
              <p:nvPr/>
            </p:nvSpPr>
            <p:spPr>
              <a:xfrm>
                <a:off x="752489" y="52145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1" name="Google Shape;2511;p39"/>
              <p:cNvSpPr/>
              <p:nvPr/>
            </p:nvSpPr>
            <p:spPr>
              <a:xfrm>
                <a:off x="233227" y="1144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2" name="Google Shape;2512;p39"/>
              <p:cNvSpPr/>
              <p:nvPr/>
            </p:nvSpPr>
            <p:spPr>
              <a:xfrm>
                <a:off x="233227" y="17381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3" name="Google Shape;2513;p39"/>
              <p:cNvSpPr/>
              <p:nvPr/>
            </p:nvSpPr>
            <p:spPr>
              <a:xfrm>
                <a:off x="290434" y="1144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4" name="Google Shape;2514;p39"/>
              <p:cNvSpPr/>
              <p:nvPr/>
            </p:nvSpPr>
            <p:spPr>
              <a:xfrm>
                <a:off x="290434" y="17381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5" name="Google Shape;2515;p39"/>
              <p:cNvSpPr/>
              <p:nvPr/>
            </p:nvSpPr>
            <p:spPr>
              <a:xfrm>
                <a:off x="347641"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6" name="Google Shape;2516;p39"/>
              <p:cNvSpPr/>
              <p:nvPr/>
            </p:nvSpPr>
            <p:spPr>
              <a:xfrm>
                <a:off x="347641"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7" name="Google Shape;2517;p39"/>
              <p:cNvSpPr/>
              <p:nvPr/>
            </p:nvSpPr>
            <p:spPr>
              <a:xfrm>
                <a:off x="407048" y="1144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8" name="Google Shape;2518;p39"/>
              <p:cNvSpPr/>
              <p:nvPr/>
            </p:nvSpPr>
            <p:spPr>
              <a:xfrm>
                <a:off x="407048" y="17381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19" name="Google Shape;2519;p39"/>
              <p:cNvSpPr/>
              <p:nvPr/>
            </p:nvSpPr>
            <p:spPr>
              <a:xfrm>
                <a:off x="464255" y="1144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0" name="Google Shape;2520;p39"/>
              <p:cNvSpPr/>
              <p:nvPr/>
            </p:nvSpPr>
            <p:spPr>
              <a:xfrm>
                <a:off x="464255" y="17381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1" name="Google Shape;2521;p39"/>
              <p:cNvSpPr/>
              <p:nvPr/>
            </p:nvSpPr>
            <p:spPr>
              <a:xfrm>
                <a:off x="233227" y="2310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2" name="Google Shape;2522;p39"/>
              <p:cNvSpPr/>
              <p:nvPr/>
            </p:nvSpPr>
            <p:spPr>
              <a:xfrm>
                <a:off x="233227" y="2904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3" name="Google Shape;2523;p39"/>
              <p:cNvSpPr/>
              <p:nvPr/>
            </p:nvSpPr>
            <p:spPr>
              <a:xfrm>
                <a:off x="290434" y="2310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4" name="Google Shape;2524;p39"/>
              <p:cNvSpPr/>
              <p:nvPr/>
            </p:nvSpPr>
            <p:spPr>
              <a:xfrm>
                <a:off x="290434" y="2904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5" name="Google Shape;2525;p39"/>
              <p:cNvSpPr/>
              <p:nvPr/>
            </p:nvSpPr>
            <p:spPr>
              <a:xfrm>
                <a:off x="347641"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6" name="Google Shape;2526;p39"/>
              <p:cNvSpPr/>
              <p:nvPr/>
            </p:nvSpPr>
            <p:spPr>
              <a:xfrm>
                <a:off x="347641"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7" name="Google Shape;2527;p39"/>
              <p:cNvSpPr/>
              <p:nvPr/>
            </p:nvSpPr>
            <p:spPr>
              <a:xfrm>
                <a:off x="407048" y="2310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8" name="Google Shape;2528;p39"/>
              <p:cNvSpPr/>
              <p:nvPr/>
            </p:nvSpPr>
            <p:spPr>
              <a:xfrm>
                <a:off x="407048" y="2904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29" name="Google Shape;2529;p39"/>
              <p:cNvSpPr/>
              <p:nvPr/>
            </p:nvSpPr>
            <p:spPr>
              <a:xfrm>
                <a:off x="464255" y="2310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0" name="Google Shape;2530;p39"/>
              <p:cNvSpPr/>
              <p:nvPr/>
            </p:nvSpPr>
            <p:spPr>
              <a:xfrm>
                <a:off x="464255" y="2904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1" name="Google Shape;2531;p39"/>
              <p:cNvSpPr/>
              <p:nvPr/>
            </p:nvSpPr>
            <p:spPr>
              <a:xfrm>
                <a:off x="233227" y="3454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2" name="Google Shape;2532;p39"/>
              <p:cNvSpPr/>
              <p:nvPr/>
            </p:nvSpPr>
            <p:spPr>
              <a:xfrm>
                <a:off x="233227" y="4015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3" name="Google Shape;2533;p39"/>
              <p:cNvSpPr/>
              <p:nvPr/>
            </p:nvSpPr>
            <p:spPr>
              <a:xfrm>
                <a:off x="290434" y="3454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4" name="Google Shape;2534;p39"/>
              <p:cNvSpPr/>
              <p:nvPr/>
            </p:nvSpPr>
            <p:spPr>
              <a:xfrm>
                <a:off x="290434" y="401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5" name="Google Shape;2535;p39"/>
              <p:cNvSpPr/>
              <p:nvPr/>
            </p:nvSpPr>
            <p:spPr>
              <a:xfrm>
                <a:off x="347641"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6" name="Google Shape;2536;p39"/>
              <p:cNvSpPr/>
              <p:nvPr/>
            </p:nvSpPr>
            <p:spPr>
              <a:xfrm>
                <a:off x="347641"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7" name="Google Shape;2537;p39"/>
              <p:cNvSpPr/>
              <p:nvPr/>
            </p:nvSpPr>
            <p:spPr>
              <a:xfrm>
                <a:off x="407048" y="3454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8" name="Google Shape;2538;p39"/>
              <p:cNvSpPr/>
              <p:nvPr/>
            </p:nvSpPr>
            <p:spPr>
              <a:xfrm>
                <a:off x="407048" y="401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39" name="Google Shape;2539;p39"/>
              <p:cNvSpPr/>
              <p:nvPr/>
            </p:nvSpPr>
            <p:spPr>
              <a:xfrm>
                <a:off x="464255" y="3454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0" name="Google Shape;2540;p39"/>
              <p:cNvSpPr/>
              <p:nvPr/>
            </p:nvSpPr>
            <p:spPr>
              <a:xfrm>
                <a:off x="464255" y="401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1" name="Google Shape;2541;p39"/>
              <p:cNvSpPr/>
              <p:nvPr/>
            </p:nvSpPr>
            <p:spPr>
              <a:xfrm>
                <a:off x="57206"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2" name="Google Shape;2542;p39"/>
              <p:cNvSpPr/>
              <p:nvPr/>
            </p:nvSpPr>
            <p:spPr>
              <a:xfrm>
                <a:off x="57206"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3" name="Google Shape;2543;p39"/>
              <p:cNvSpPr/>
              <p:nvPr/>
            </p:nvSpPr>
            <p:spPr>
              <a:xfrm>
                <a:off x="114413"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4" name="Google Shape;2544;p39"/>
              <p:cNvSpPr/>
              <p:nvPr/>
            </p:nvSpPr>
            <p:spPr>
              <a:xfrm>
                <a:off x="114413"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5" name="Google Shape;2545;p39"/>
              <p:cNvSpPr/>
              <p:nvPr/>
            </p:nvSpPr>
            <p:spPr>
              <a:xfrm>
                <a:off x="173820" y="1144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6" name="Google Shape;2546;p39"/>
              <p:cNvSpPr/>
              <p:nvPr/>
            </p:nvSpPr>
            <p:spPr>
              <a:xfrm>
                <a:off x="173820" y="17381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7" name="Google Shape;2547;p39"/>
              <p:cNvSpPr/>
              <p:nvPr/>
            </p:nvSpPr>
            <p:spPr>
              <a:xfrm>
                <a:off x="57206"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8" name="Google Shape;2548;p39"/>
              <p:cNvSpPr/>
              <p:nvPr/>
            </p:nvSpPr>
            <p:spPr>
              <a:xfrm>
                <a:off x="57206"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49" name="Google Shape;2549;p39"/>
              <p:cNvSpPr/>
              <p:nvPr/>
            </p:nvSpPr>
            <p:spPr>
              <a:xfrm>
                <a:off x="114413"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0" name="Google Shape;2550;p39"/>
              <p:cNvSpPr/>
              <p:nvPr/>
            </p:nvSpPr>
            <p:spPr>
              <a:xfrm>
                <a:off x="114413"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1" name="Google Shape;2551;p39"/>
              <p:cNvSpPr/>
              <p:nvPr/>
            </p:nvSpPr>
            <p:spPr>
              <a:xfrm>
                <a:off x="173820" y="2310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2" name="Google Shape;2552;p39"/>
              <p:cNvSpPr/>
              <p:nvPr/>
            </p:nvSpPr>
            <p:spPr>
              <a:xfrm>
                <a:off x="173820" y="2904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3" name="Google Shape;2553;p39"/>
              <p:cNvSpPr/>
              <p:nvPr/>
            </p:nvSpPr>
            <p:spPr>
              <a:xfrm>
                <a:off x="114413"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4" name="Google Shape;2554;p39"/>
              <p:cNvSpPr/>
              <p:nvPr/>
            </p:nvSpPr>
            <p:spPr>
              <a:xfrm>
                <a:off x="173820" y="34543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5" name="Google Shape;2555;p39"/>
              <p:cNvSpPr/>
              <p:nvPr/>
            </p:nvSpPr>
            <p:spPr>
              <a:xfrm>
                <a:off x="-1" y="1144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6" name="Google Shape;2556;p39"/>
              <p:cNvSpPr/>
              <p:nvPr/>
            </p:nvSpPr>
            <p:spPr>
              <a:xfrm>
                <a:off x="-1" y="17381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7" name="Google Shape;2557;p39"/>
              <p:cNvSpPr/>
              <p:nvPr/>
            </p:nvSpPr>
            <p:spPr>
              <a:xfrm>
                <a:off x="233227" y="46205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8" name="Google Shape;2558;p39"/>
              <p:cNvSpPr/>
              <p:nvPr/>
            </p:nvSpPr>
            <p:spPr>
              <a:xfrm>
                <a:off x="290434" y="4620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59" name="Google Shape;2559;p39"/>
              <p:cNvSpPr/>
              <p:nvPr/>
            </p:nvSpPr>
            <p:spPr>
              <a:xfrm>
                <a:off x="347641"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0" name="Google Shape;2560;p39"/>
              <p:cNvSpPr/>
              <p:nvPr/>
            </p:nvSpPr>
            <p:spPr>
              <a:xfrm>
                <a:off x="347641"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1" name="Google Shape;2561;p39"/>
              <p:cNvSpPr/>
              <p:nvPr/>
            </p:nvSpPr>
            <p:spPr>
              <a:xfrm>
                <a:off x="407048" y="4620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2" name="Google Shape;2562;p39"/>
              <p:cNvSpPr/>
              <p:nvPr/>
            </p:nvSpPr>
            <p:spPr>
              <a:xfrm>
                <a:off x="407048" y="5214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3" name="Google Shape;2563;p39"/>
              <p:cNvSpPr/>
              <p:nvPr/>
            </p:nvSpPr>
            <p:spPr>
              <a:xfrm>
                <a:off x="231027"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4" name="Google Shape;2564;p39"/>
              <p:cNvSpPr/>
              <p:nvPr/>
            </p:nvSpPr>
            <p:spPr>
              <a:xfrm>
                <a:off x="290434" y="5214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5" name="Google Shape;2565;p39"/>
              <p:cNvSpPr/>
              <p:nvPr/>
            </p:nvSpPr>
            <p:spPr>
              <a:xfrm>
                <a:off x="464255" y="4620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6" name="Google Shape;2566;p39"/>
              <p:cNvSpPr/>
              <p:nvPr/>
            </p:nvSpPr>
            <p:spPr>
              <a:xfrm>
                <a:off x="464255" y="52145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7" name="Google Shape;2567;p39"/>
              <p:cNvSpPr/>
              <p:nvPr/>
            </p:nvSpPr>
            <p:spPr>
              <a:xfrm>
                <a:off x="521462"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8" name="Google Shape;2568;p39"/>
              <p:cNvSpPr/>
              <p:nvPr/>
            </p:nvSpPr>
            <p:spPr>
              <a:xfrm>
                <a:off x="521462"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69" name="Google Shape;2569;p39"/>
              <p:cNvSpPr/>
              <p:nvPr/>
            </p:nvSpPr>
            <p:spPr>
              <a:xfrm>
                <a:off x="578669" y="5786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0" name="Google Shape;2570;p39"/>
              <p:cNvSpPr/>
              <p:nvPr/>
            </p:nvSpPr>
            <p:spPr>
              <a:xfrm>
                <a:off x="578669" y="6358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1" name="Google Shape;2571;p39"/>
              <p:cNvSpPr/>
              <p:nvPr/>
            </p:nvSpPr>
            <p:spPr>
              <a:xfrm>
                <a:off x="634775"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2" name="Google Shape;2572;p39"/>
              <p:cNvSpPr/>
              <p:nvPr/>
            </p:nvSpPr>
            <p:spPr>
              <a:xfrm>
                <a:off x="634775"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3" name="Google Shape;2573;p39"/>
              <p:cNvSpPr/>
              <p:nvPr/>
            </p:nvSpPr>
            <p:spPr>
              <a:xfrm>
                <a:off x="695283" y="5786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4" name="Google Shape;2574;p39"/>
              <p:cNvSpPr/>
              <p:nvPr/>
            </p:nvSpPr>
            <p:spPr>
              <a:xfrm>
                <a:off x="695283" y="6358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5" name="Google Shape;2575;p39"/>
              <p:cNvSpPr/>
              <p:nvPr/>
            </p:nvSpPr>
            <p:spPr>
              <a:xfrm>
                <a:off x="752489" y="5786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6" name="Google Shape;2576;p39"/>
              <p:cNvSpPr/>
              <p:nvPr/>
            </p:nvSpPr>
            <p:spPr>
              <a:xfrm>
                <a:off x="752489" y="6358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7" name="Google Shape;2577;p39"/>
              <p:cNvSpPr/>
              <p:nvPr/>
            </p:nvSpPr>
            <p:spPr>
              <a:xfrm>
                <a:off x="521462"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8" name="Google Shape;2578;p39"/>
              <p:cNvSpPr/>
              <p:nvPr/>
            </p:nvSpPr>
            <p:spPr>
              <a:xfrm>
                <a:off x="521462" y="7524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79" name="Google Shape;2579;p39"/>
              <p:cNvSpPr/>
              <p:nvPr/>
            </p:nvSpPr>
            <p:spPr>
              <a:xfrm>
                <a:off x="578669" y="69527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0" name="Google Shape;2580;p39"/>
              <p:cNvSpPr/>
              <p:nvPr/>
            </p:nvSpPr>
            <p:spPr>
              <a:xfrm>
                <a:off x="578669"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1" name="Google Shape;2581;p39"/>
              <p:cNvSpPr/>
              <p:nvPr/>
            </p:nvSpPr>
            <p:spPr>
              <a:xfrm>
                <a:off x="634775"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2" name="Google Shape;2582;p39"/>
              <p:cNvSpPr/>
              <p:nvPr/>
            </p:nvSpPr>
            <p:spPr>
              <a:xfrm>
                <a:off x="634775" y="7524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3" name="Google Shape;2583;p39"/>
              <p:cNvSpPr/>
              <p:nvPr/>
            </p:nvSpPr>
            <p:spPr>
              <a:xfrm>
                <a:off x="695283" y="69527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4" name="Google Shape;2584;p39"/>
              <p:cNvSpPr/>
              <p:nvPr/>
            </p:nvSpPr>
            <p:spPr>
              <a:xfrm>
                <a:off x="695283"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5" name="Google Shape;2585;p39"/>
              <p:cNvSpPr/>
              <p:nvPr/>
            </p:nvSpPr>
            <p:spPr>
              <a:xfrm>
                <a:off x="347641"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6" name="Google Shape;2586;p39"/>
              <p:cNvSpPr/>
              <p:nvPr/>
            </p:nvSpPr>
            <p:spPr>
              <a:xfrm>
                <a:off x="225526"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7" name="Google Shape;2587;p39"/>
              <p:cNvSpPr/>
              <p:nvPr/>
            </p:nvSpPr>
            <p:spPr>
              <a:xfrm>
                <a:off x="292634"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8" name="Google Shape;2588;p39"/>
              <p:cNvSpPr/>
              <p:nvPr/>
            </p:nvSpPr>
            <p:spPr>
              <a:xfrm>
                <a:off x="404848" y="5786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89" name="Google Shape;2589;p39"/>
              <p:cNvSpPr/>
              <p:nvPr/>
            </p:nvSpPr>
            <p:spPr>
              <a:xfrm>
                <a:off x="404848" y="6358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0" name="Google Shape;2590;p39"/>
              <p:cNvSpPr/>
              <p:nvPr/>
            </p:nvSpPr>
            <p:spPr>
              <a:xfrm>
                <a:off x="464255"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1" name="Google Shape;2591;p39"/>
              <p:cNvSpPr/>
              <p:nvPr/>
            </p:nvSpPr>
            <p:spPr>
              <a:xfrm>
                <a:off x="347641" y="5786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2" name="Google Shape;2592;p39"/>
              <p:cNvSpPr/>
              <p:nvPr/>
            </p:nvSpPr>
            <p:spPr>
              <a:xfrm>
                <a:off x="231027"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3" name="Google Shape;2593;p39"/>
              <p:cNvSpPr/>
              <p:nvPr/>
            </p:nvSpPr>
            <p:spPr>
              <a:xfrm>
                <a:off x="290434" y="57866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4" name="Google Shape;2594;p39"/>
              <p:cNvSpPr/>
              <p:nvPr/>
            </p:nvSpPr>
            <p:spPr>
              <a:xfrm>
                <a:off x="464255"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5" name="Google Shape;2595;p39"/>
              <p:cNvSpPr/>
              <p:nvPr/>
            </p:nvSpPr>
            <p:spPr>
              <a:xfrm>
                <a:off x="347641"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6" name="Google Shape;2596;p39"/>
              <p:cNvSpPr/>
              <p:nvPr/>
            </p:nvSpPr>
            <p:spPr>
              <a:xfrm>
                <a:off x="404848" y="69527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7" name="Google Shape;2597;p39"/>
              <p:cNvSpPr/>
              <p:nvPr/>
            </p:nvSpPr>
            <p:spPr>
              <a:xfrm>
                <a:off x="290434"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8" name="Google Shape;2598;p39"/>
              <p:cNvSpPr/>
              <p:nvPr/>
            </p:nvSpPr>
            <p:spPr>
              <a:xfrm>
                <a:off x="225526"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599" name="Google Shape;2599;p39"/>
              <p:cNvSpPr/>
              <p:nvPr/>
            </p:nvSpPr>
            <p:spPr>
              <a:xfrm>
                <a:off x="404848"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0" name="Google Shape;2600;p39"/>
              <p:cNvSpPr/>
              <p:nvPr/>
            </p:nvSpPr>
            <p:spPr>
              <a:xfrm>
                <a:off x="464255"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1" name="Google Shape;2601;p39"/>
              <p:cNvSpPr/>
              <p:nvPr/>
            </p:nvSpPr>
            <p:spPr>
              <a:xfrm>
                <a:off x="464255" y="7524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2" name="Google Shape;2602;p39"/>
              <p:cNvSpPr/>
              <p:nvPr/>
            </p:nvSpPr>
            <p:spPr>
              <a:xfrm>
                <a:off x="345441"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3" name="Google Shape;2603;p39"/>
              <p:cNvSpPr/>
              <p:nvPr/>
            </p:nvSpPr>
            <p:spPr>
              <a:xfrm>
                <a:off x="231027" y="75248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4" name="Google Shape;2604;p39"/>
              <p:cNvSpPr/>
              <p:nvPr/>
            </p:nvSpPr>
            <p:spPr>
              <a:xfrm>
                <a:off x="288234"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5" name="Google Shape;2605;p39"/>
              <p:cNvSpPr/>
              <p:nvPr/>
            </p:nvSpPr>
            <p:spPr>
              <a:xfrm>
                <a:off x="752489" y="69527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6" name="Google Shape;2606;p39"/>
              <p:cNvSpPr/>
              <p:nvPr/>
            </p:nvSpPr>
            <p:spPr>
              <a:xfrm>
                <a:off x="752489" y="7524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7" name="Google Shape;2607;p39"/>
              <p:cNvSpPr/>
              <p:nvPr/>
            </p:nvSpPr>
            <p:spPr>
              <a:xfrm>
                <a:off x="808596"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8" name="Google Shape;2608;p39"/>
              <p:cNvSpPr/>
              <p:nvPr/>
            </p:nvSpPr>
            <p:spPr>
              <a:xfrm>
                <a:off x="808596"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09" name="Google Shape;2609;p39"/>
              <p:cNvSpPr/>
              <p:nvPr/>
            </p:nvSpPr>
            <p:spPr>
              <a:xfrm>
                <a:off x="865803"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0" name="Google Shape;2610;p39"/>
              <p:cNvSpPr/>
              <p:nvPr/>
            </p:nvSpPr>
            <p:spPr>
              <a:xfrm>
                <a:off x="865803"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1" name="Google Shape;2611;p39"/>
              <p:cNvSpPr/>
              <p:nvPr/>
            </p:nvSpPr>
            <p:spPr>
              <a:xfrm>
                <a:off x="925210" y="1144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2" name="Google Shape;2612;p39"/>
              <p:cNvSpPr/>
              <p:nvPr/>
            </p:nvSpPr>
            <p:spPr>
              <a:xfrm>
                <a:off x="925210" y="17381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3" name="Google Shape;2613;p39"/>
              <p:cNvSpPr/>
              <p:nvPr/>
            </p:nvSpPr>
            <p:spPr>
              <a:xfrm>
                <a:off x="982417" y="1144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4" name="Google Shape;2614;p39"/>
              <p:cNvSpPr/>
              <p:nvPr/>
            </p:nvSpPr>
            <p:spPr>
              <a:xfrm>
                <a:off x="982417" y="17381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5" name="Google Shape;2615;p39"/>
              <p:cNvSpPr/>
              <p:nvPr/>
            </p:nvSpPr>
            <p:spPr>
              <a:xfrm>
                <a:off x="808596"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6" name="Google Shape;2616;p39"/>
              <p:cNvSpPr/>
              <p:nvPr/>
            </p:nvSpPr>
            <p:spPr>
              <a:xfrm>
                <a:off x="808596"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7" name="Google Shape;2617;p39"/>
              <p:cNvSpPr/>
              <p:nvPr/>
            </p:nvSpPr>
            <p:spPr>
              <a:xfrm>
                <a:off x="865803"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8" name="Google Shape;2618;p39"/>
              <p:cNvSpPr/>
              <p:nvPr/>
            </p:nvSpPr>
            <p:spPr>
              <a:xfrm>
                <a:off x="865803"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19" name="Google Shape;2619;p39"/>
              <p:cNvSpPr/>
              <p:nvPr/>
            </p:nvSpPr>
            <p:spPr>
              <a:xfrm>
                <a:off x="925210" y="2310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0" name="Google Shape;2620;p39"/>
              <p:cNvSpPr/>
              <p:nvPr/>
            </p:nvSpPr>
            <p:spPr>
              <a:xfrm>
                <a:off x="925210" y="29043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1" name="Google Shape;2621;p39"/>
              <p:cNvSpPr/>
              <p:nvPr/>
            </p:nvSpPr>
            <p:spPr>
              <a:xfrm>
                <a:off x="982417" y="2310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2" name="Google Shape;2622;p39"/>
              <p:cNvSpPr/>
              <p:nvPr/>
            </p:nvSpPr>
            <p:spPr>
              <a:xfrm>
                <a:off x="982417" y="2904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3" name="Google Shape;2623;p39"/>
              <p:cNvSpPr/>
              <p:nvPr/>
            </p:nvSpPr>
            <p:spPr>
              <a:xfrm>
                <a:off x="808596"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4" name="Google Shape;2624;p39"/>
              <p:cNvSpPr/>
              <p:nvPr/>
            </p:nvSpPr>
            <p:spPr>
              <a:xfrm>
                <a:off x="808596"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5" name="Google Shape;2625;p39"/>
              <p:cNvSpPr/>
              <p:nvPr/>
            </p:nvSpPr>
            <p:spPr>
              <a:xfrm>
                <a:off x="865803"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6" name="Google Shape;2626;p39"/>
              <p:cNvSpPr/>
              <p:nvPr/>
            </p:nvSpPr>
            <p:spPr>
              <a:xfrm>
                <a:off x="865803"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7" name="Google Shape;2627;p39"/>
              <p:cNvSpPr/>
              <p:nvPr/>
            </p:nvSpPr>
            <p:spPr>
              <a:xfrm>
                <a:off x="925210" y="34543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8" name="Google Shape;2628;p39"/>
              <p:cNvSpPr/>
              <p:nvPr/>
            </p:nvSpPr>
            <p:spPr>
              <a:xfrm>
                <a:off x="925210" y="4015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29" name="Google Shape;2629;p39"/>
              <p:cNvSpPr/>
              <p:nvPr/>
            </p:nvSpPr>
            <p:spPr>
              <a:xfrm>
                <a:off x="982417" y="34543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0" name="Google Shape;2630;p39"/>
              <p:cNvSpPr/>
              <p:nvPr/>
            </p:nvSpPr>
            <p:spPr>
              <a:xfrm>
                <a:off x="982417" y="401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1" name="Google Shape;2631;p39"/>
              <p:cNvSpPr/>
              <p:nvPr/>
            </p:nvSpPr>
            <p:spPr>
              <a:xfrm>
                <a:off x="808596"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2" name="Google Shape;2632;p39"/>
              <p:cNvSpPr/>
              <p:nvPr/>
            </p:nvSpPr>
            <p:spPr>
              <a:xfrm>
                <a:off x="808596"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3" name="Google Shape;2633;p39"/>
              <p:cNvSpPr/>
              <p:nvPr/>
            </p:nvSpPr>
            <p:spPr>
              <a:xfrm>
                <a:off x="865803"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4" name="Google Shape;2634;p39"/>
              <p:cNvSpPr/>
              <p:nvPr/>
            </p:nvSpPr>
            <p:spPr>
              <a:xfrm>
                <a:off x="865803"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5" name="Google Shape;2635;p39"/>
              <p:cNvSpPr/>
              <p:nvPr/>
            </p:nvSpPr>
            <p:spPr>
              <a:xfrm>
                <a:off x="925210" y="46205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6" name="Google Shape;2636;p39"/>
              <p:cNvSpPr/>
              <p:nvPr/>
            </p:nvSpPr>
            <p:spPr>
              <a:xfrm>
                <a:off x="925210" y="52145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7" name="Google Shape;2637;p39"/>
              <p:cNvSpPr/>
              <p:nvPr/>
            </p:nvSpPr>
            <p:spPr>
              <a:xfrm>
                <a:off x="982417" y="4620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8" name="Google Shape;2638;p39"/>
              <p:cNvSpPr/>
              <p:nvPr/>
            </p:nvSpPr>
            <p:spPr>
              <a:xfrm>
                <a:off x="982417" y="521456"/>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39" name="Google Shape;2639;p39"/>
              <p:cNvSpPr/>
              <p:nvPr/>
            </p:nvSpPr>
            <p:spPr>
              <a:xfrm>
                <a:off x="808596" y="5786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0" name="Google Shape;2640;p39"/>
              <p:cNvSpPr/>
              <p:nvPr/>
            </p:nvSpPr>
            <p:spPr>
              <a:xfrm>
                <a:off x="808596" y="6358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1" name="Google Shape;2641;p39"/>
              <p:cNvSpPr/>
              <p:nvPr/>
            </p:nvSpPr>
            <p:spPr>
              <a:xfrm>
                <a:off x="808596" y="69527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2" name="Google Shape;2642;p39"/>
              <p:cNvSpPr/>
              <p:nvPr/>
            </p:nvSpPr>
            <p:spPr>
              <a:xfrm>
                <a:off x="521462"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3" name="Google Shape;2643;p39"/>
              <p:cNvSpPr/>
              <p:nvPr/>
            </p:nvSpPr>
            <p:spPr>
              <a:xfrm>
                <a:off x="521462" y="5940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4" name="Google Shape;2644;p39"/>
              <p:cNvSpPr/>
              <p:nvPr/>
            </p:nvSpPr>
            <p:spPr>
              <a:xfrm>
                <a:off x="578669" y="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5" name="Google Shape;2645;p39"/>
              <p:cNvSpPr/>
              <p:nvPr/>
            </p:nvSpPr>
            <p:spPr>
              <a:xfrm>
                <a:off x="578669" y="5940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6" name="Google Shape;2646;p39"/>
              <p:cNvSpPr/>
              <p:nvPr/>
            </p:nvSpPr>
            <p:spPr>
              <a:xfrm>
                <a:off x="634775"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7" name="Google Shape;2647;p39"/>
              <p:cNvSpPr/>
              <p:nvPr/>
            </p:nvSpPr>
            <p:spPr>
              <a:xfrm>
                <a:off x="634775" y="5940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8" name="Google Shape;2648;p39"/>
              <p:cNvSpPr/>
              <p:nvPr/>
            </p:nvSpPr>
            <p:spPr>
              <a:xfrm>
                <a:off x="695283" y="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49" name="Google Shape;2649;p39"/>
              <p:cNvSpPr/>
              <p:nvPr/>
            </p:nvSpPr>
            <p:spPr>
              <a:xfrm>
                <a:off x="695283" y="5940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0" name="Google Shape;2650;p39"/>
              <p:cNvSpPr/>
              <p:nvPr/>
            </p:nvSpPr>
            <p:spPr>
              <a:xfrm>
                <a:off x="752489" y="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1" name="Google Shape;2651;p39"/>
              <p:cNvSpPr/>
              <p:nvPr/>
            </p:nvSpPr>
            <p:spPr>
              <a:xfrm>
                <a:off x="752489" y="59406"/>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2" name="Google Shape;2652;p39"/>
              <p:cNvSpPr/>
              <p:nvPr/>
            </p:nvSpPr>
            <p:spPr>
              <a:xfrm>
                <a:off x="233227" y="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3" name="Google Shape;2653;p39"/>
              <p:cNvSpPr/>
              <p:nvPr/>
            </p:nvSpPr>
            <p:spPr>
              <a:xfrm>
                <a:off x="233227" y="59406"/>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4" name="Google Shape;2654;p39"/>
              <p:cNvSpPr/>
              <p:nvPr/>
            </p:nvSpPr>
            <p:spPr>
              <a:xfrm>
                <a:off x="290434" y="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5" name="Google Shape;2655;p39"/>
              <p:cNvSpPr/>
              <p:nvPr/>
            </p:nvSpPr>
            <p:spPr>
              <a:xfrm>
                <a:off x="290434" y="5940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6" name="Google Shape;2656;p39"/>
              <p:cNvSpPr/>
              <p:nvPr/>
            </p:nvSpPr>
            <p:spPr>
              <a:xfrm>
                <a:off x="347641"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7" name="Google Shape;2657;p39"/>
              <p:cNvSpPr/>
              <p:nvPr/>
            </p:nvSpPr>
            <p:spPr>
              <a:xfrm>
                <a:off x="347641" y="59406"/>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8" name="Google Shape;2658;p39"/>
              <p:cNvSpPr/>
              <p:nvPr/>
            </p:nvSpPr>
            <p:spPr>
              <a:xfrm>
                <a:off x="407048" y="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59" name="Google Shape;2659;p39"/>
              <p:cNvSpPr/>
              <p:nvPr/>
            </p:nvSpPr>
            <p:spPr>
              <a:xfrm>
                <a:off x="407048" y="5940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0" name="Google Shape;2660;p39"/>
              <p:cNvSpPr/>
              <p:nvPr/>
            </p:nvSpPr>
            <p:spPr>
              <a:xfrm>
                <a:off x="464255" y="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1" name="Google Shape;2661;p39"/>
              <p:cNvSpPr/>
              <p:nvPr/>
            </p:nvSpPr>
            <p:spPr>
              <a:xfrm>
                <a:off x="464255" y="59406"/>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2" name="Google Shape;2662;p39"/>
              <p:cNvSpPr/>
              <p:nvPr/>
            </p:nvSpPr>
            <p:spPr>
              <a:xfrm>
                <a:off x="57206"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2663" name="Google Shape;2663;p39"/>
            <p:cNvGrpSpPr/>
            <p:nvPr/>
          </p:nvGrpSpPr>
          <p:grpSpPr>
            <a:xfrm>
              <a:off x="404848" y="925200"/>
              <a:ext cx="2063847" cy="1716187"/>
              <a:chOff x="0" y="0"/>
              <a:chExt cx="2063846" cy="1716186"/>
            </a:xfrm>
          </p:grpSpPr>
          <p:sp>
            <p:nvSpPr>
              <p:cNvPr id="2664" name="Google Shape;2664;p39"/>
              <p:cNvSpPr/>
              <p:nvPr/>
            </p:nvSpPr>
            <p:spPr>
              <a:xfrm>
                <a:off x="982417"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5" name="Google Shape;2665;p39"/>
              <p:cNvSpPr/>
              <p:nvPr/>
            </p:nvSpPr>
            <p:spPr>
              <a:xfrm>
                <a:off x="1039624" y="1443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6" name="Google Shape;2666;p39"/>
              <p:cNvSpPr/>
              <p:nvPr/>
            </p:nvSpPr>
            <p:spPr>
              <a:xfrm>
                <a:off x="1039624"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7" name="Google Shape;2667;p39"/>
              <p:cNvSpPr/>
              <p:nvPr/>
            </p:nvSpPr>
            <p:spPr>
              <a:xfrm>
                <a:off x="1099031" y="14433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8" name="Google Shape;2668;p39"/>
              <p:cNvSpPr/>
              <p:nvPr/>
            </p:nvSpPr>
            <p:spPr>
              <a:xfrm>
                <a:off x="1099031"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69" name="Google Shape;2669;p39"/>
              <p:cNvSpPr/>
              <p:nvPr/>
            </p:nvSpPr>
            <p:spPr>
              <a:xfrm>
                <a:off x="868003" y="14433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0" name="Google Shape;2670;p39"/>
              <p:cNvSpPr/>
              <p:nvPr/>
            </p:nvSpPr>
            <p:spPr>
              <a:xfrm>
                <a:off x="868003" y="15027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1" name="Google Shape;2671;p39"/>
              <p:cNvSpPr/>
              <p:nvPr/>
            </p:nvSpPr>
            <p:spPr>
              <a:xfrm>
                <a:off x="925210" y="14433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2" name="Google Shape;2672;p39"/>
              <p:cNvSpPr/>
              <p:nvPr/>
            </p:nvSpPr>
            <p:spPr>
              <a:xfrm>
                <a:off x="925210" y="150276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3" name="Google Shape;2673;p39"/>
              <p:cNvSpPr/>
              <p:nvPr/>
            </p:nvSpPr>
            <p:spPr>
              <a:xfrm>
                <a:off x="1733807" y="1443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4" name="Google Shape;2674;p39"/>
              <p:cNvSpPr/>
              <p:nvPr/>
            </p:nvSpPr>
            <p:spPr>
              <a:xfrm>
                <a:off x="1733807"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5" name="Google Shape;2675;p39"/>
              <p:cNvSpPr/>
              <p:nvPr/>
            </p:nvSpPr>
            <p:spPr>
              <a:xfrm>
                <a:off x="1791013" y="1443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6" name="Google Shape;2676;p39"/>
              <p:cNvSpPr/>
              <p:nvPr/>
            </p:nvSpPr>
            <p:spPr>
              <a:xfrm>
                <a:off x="1791013"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7" name="Google Shape;2677;p39"/>
              <p:cNvSpPr/>
              <p:nvPr/>
            </p:nvSpPr>
            <p:spPr>
              <a:xfrm>
                <a:off x="1850421" y="1443356"/>
                <a:ext cx="39604"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8" name="Google Shape;2678;p39"/>
              <p:cNvSpPr/>
              <p:nvPr/>
            </p:nvSpPr>
            <p:spPr>
              <a:xfrm>
                <a:off x="1850421" y="1502762"/>
                <a:ext cx="39604"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79" name="Google Shape;2679;p39"/>
              <p:cNvSpPr/>
              <p:nvPr/>
            </p:nvSpPr>
            <p:spPr>
              <a:xfrm>
                <a:off x="1907627" y="1443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0" name="Google Shape;2680;p39"/>
              <p:cNvSpPr/>
              <p:nvPr/>
            </p:nvSpPr>
            <p:spPr>
              <a:xfrm>
                <a:off x="1907627"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1" name="Google Shape;2681;p39"/>
              <p:cNvSpPr/>
              <p:nvPr/>
            </p:nvSpPr>
            <p:spPr>
              <a:xfrm>
                <a:off x="1959334" y="155776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2" name="Google Shape;2682;p39"/>
              <p:cNvSpPr/>
              <p:nvPr/>
            </p:nvSpPr>
            <p:spPr>
              <a:xfrm>
                <a:off x="1959334" y="16171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3" name="Google Shape;2683;p39"/>
              <p:cNvSpPr/>
              <p:nvPr/>
            </p:nvSpPr>
            <p:spPr>
              <a:xfrm>
                <a:off x="1959334" y="167438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4" name="Google Shape;2684;p39"/>
              <p:cNvSpPr/>
              <p:nvPr/>
            </p:nvSpPr>
            <p:spPr>
              <a:xfrm>
                <a:off x="1959334" y="14433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5" name="Google Shape;2685;p39"/>
              <p:cNvSpPr/>
              <p:nvPr/>
            </p:nvSpPr>
            <p:spPr>
              <a:xfrm>
                <a:off x="1959334" y="150276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6" name="Google Shape;2686;p39"/>
              <p:cNvSpPr/>
              <p:nvPr/>
            </p:nvSpPr>
            <p:spPr>
              <a:xfrm>
                <a:off x="2024241" y="155776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7" name="Google Shape;2687;p39"/>
              <p:cNvSpPr/>
              <p:nvPr/>
            </p:nvSpPr>
            <p:spPr>
              <a:xfrm>
                <a:off x="2024241" y="161717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8" name="Google Shape;2688;p39"/>
              <p:cNvSpPr/>
              <p:nvPr/>
            </p:nvSpPr>
            <p:spPr>
              <a:xfrm>
                <a:off x="2024241" y="150276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89" name="Google Shape;2689;p39"/>
              <p:cNvSpPr/>
              <p:nvPr/>
            </p:nvSpPr>
            <p:spPr>
              <a:xfrm>
                <a:off x="1446672" y="1324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0" name="Google Shape;2690;p39"/>
              <p:cNvSpPr/>
              <p:nvPr/>
            </p:nvSpPr>
            <p:spPr>
              <a:xfrm>
                <a:off x="1446672"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1" name="Google Shape;2691;p39"/>
              <p:cNvSpPr/>
              <p:nvPr/>
            </p:nvSpPr>
            <p:spPr>
              <a:xfrm>
                <a:off x="1503879" y="1324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2" name="Google Shape;2692;p39"/>
              <p:cNvSpPr/>
              <p:nvPr/>
            </p:nvSpPr>
            <p:spPr>
              <a:xfrm>
                <a:off x="1503879" y="138394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3" name="Google Shape;2693;p39"/>
              <p:cNvSpPr/>
              <p:nvPr/>
            </p:nvSpPr>
            <p:spPr>
              <a:xfrm>
                <a:off x="1559986" y="1324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4" name="Google Shape;2694;p39"/>
              <p:cNvSpPr/>
              <p:nvPr/>
            </p:nvSpPr>
            <p:spPr>
              <a:xfrm>
                <a:off x="1559986"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5" name="Google Shape;2695;p39"/>
              <p:cNvSpPr/>
              <p:nvPr/>
            </p:nvSpPr>
            <p:spPr>
              <a:xfrm>
                <a:off x="1620493" y="1324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6" name="Google Shape;2696;p39"/>
              <p:cNvSpPr/>
              <p:nvPr/>
            </p:nvSpPr>
            <p:spPr>
              <a:xfrm>
                <a:off x="1620493" y="138394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7" name="Google Shape;2697;p39"/>
              <p:cNvSpPr/>
              <p:nvPr/>
            </p:nvSpPr>
            <p:spPr>
              <a:xfrm>
                <a:off x="1677700" y="13245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8" name="Google Shape;2698;p39"/>
              <p:cNvSpPr/>
              <p:nvPr/>
            </p:nvSpPr>
            <p:spPr>
              <a:xfrm>
                <a:off x="1677700" y="1383949"/>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699" name="Google Shape;2699;p39"/>
              <p:cNvSpPr/>
              <p:nvPr/>
            </p:nvSpPr>
            <p:spPr>
              <a:xfrm>
                <a:off x="1158438" y="13245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0" name="Google Shape;2700;p39"/>
              <p:cNvSpPr/>
              <p:nvPr/>
            </p:nvSpPr>
            <p:spPr>
              <a:xfrm>
                <a:off x="1158438"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1" name="Google Shape;2701;p39"/>
              <p:cNvSpPr/>
              <p:nvPr/>
            </p:nvSpPr>
            <p:spPr>
              <a:xfrm>
                <a:off x="1215645" y="1324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2" name="Google Shape;2702;p39"/>
              <p:cNvSpPr/>
              <p:nvPr/>
            </p:nvSpPr>
            <p:spPr>
              <a:xfrm>
                <a:off x="1215645"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3" name="Google Shape;2703;p39"/>
              <p:cNvSpPr/>
              <p:nvPr/>
            </p:nvSpPr>
            <p:spPr>
              <a:xfrm>
                <a:off x="1272852" y="1324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4" name="Google Shape;2704;p39"/>
              <p:cNvSpPr/>
              <p:nvPr/>
            </p:nvSpPr>
            <p:spPr>
              <a:xfrm>
                <a:off x="1272852"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5" name="Google Shape;2705;p39"/>
              <p:cNvSpPr/>
              <p:nvPr/>
            </p:nvSpPr>
            <p:spPr>
              <a:xfrm>
                <a:off x="1332259" y="1324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6" name="Google Shape;2706;p39"/>
              <p:cNvSpPr/>
              <p:nvPr/>
            </p:nvSpPr>
            <p:spPr>
              <a:xfrm>
                <a:off x="1332259"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7" name="Google Shape;2707;p39"/>
              <p:cNvSpPr/>
              <p:nvPr/>
            </p:nvSpPr>
            <p:spPr>
              <a:xfrm>
                <a:off x="1389465" y="1324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8" name="Google Shape;2708;p39"/>
              <p:cNvSpPr/>
              <p:nvPr/>
            </p:nvSpPr>
            <p:spPr>
              <a:xfrm>
                <a:off x="1389465"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09" name="Google Shape;2709;p39"/>
              <p:cNvSpPr/>
              <p:nvPr/>
            </p:nvSpPr>
            <p:spPr>
              <a:xfrm>
                <a:off x="982417" y="1324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0" name="Google Shape;2710;p39"/>
              <p:cNvSpPr/>
              <p:nvPr/>
            </p:nvSpPr>
            <p:spPr>
              <a:xfrm>
                <a:off x="982417"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1" name="Google Shape;2711;p39"/>
              <p:cNvSpPr/>
              <p:nvPr/>
            </p:nvSpPr>
            <p:spPr>
              <a:xfrm>
                <a:off x="1039624" y="13245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2" name="Google Shape;2712;p39"/>
              <p:cNvSpPr/>
              <p:nvPr/>
            </p:nvSpPr>
            <p:spPr>
              <a:xfrm>
                <a:off x="1039624"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3" name="Google Shape;2713;p39"/>
              <p:cNvSpPr/>
              <p:nvPr/>
            </p:nvSpPr>
            <p:spPr>
              <a:xfrm>
                <a:off x="1099031" y="1324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4" name="Google Shape;2714;p39"/>
              <p:cNvSpPr/>
              <p:nvPr/>
            </p:nvSpPr>
            <p:spPr>
              <a:xfrm>
                <a:off x="1099031"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5" name="Google Shape;2715;p39"/>
              <p:cNvSpPr/>
              <p:nvPr/>
            </p:nvSpPr>
            <p:spPr>
              <a:xfrm>
                <a:off x="868003" y="13245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6" name="Google Shape;2716;p39"/>
              <p:cNvSpPr/>
              <p:nvPr/>
            </p:nvSpPr>
            <p:spPr>
              <a:xfrm>
                <a:off x="868003" y="1383949"/>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7" name="Google Shape;2717;p39"/>
              <p:cNvSpPr/>
              <p:nvPr/>
            </p:nvSpPr>
            <p:spPr>
              <a:xfrm>
                <a:off x="925210" y="13245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8" name="Google Shape;2718;p39"/>
              <p:cNvSpPr/>
              <p:nvPr/>
            </p:nvSpPr>
            <p:spPr>
              <a:xfrm>
                <a:off x="925210" y="138394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19" name="Google Shape;2719;p39"/>
              <p:cNvSpPr/>
              <p:nvPr/>
            </p:nvSpPr>
            <p:spPr>
              <a:xfrm>
                <a:off x="1733807" y="1383949"/>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0" name="Google Shape;2720;p39"/>
              <p:cNvSpPr/>
              <p:nvPr/>
            </p:nvSpPr>
            <p:spPr>
              <a:xfrm>
                <a:off x="697483"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1" name="Google Shape;2721;p39"/>
              <p:cNvSpPr/>
              <p:nvPr/>
            </p:nvSpPr>
            <p:spPr>
              <a:xfrm>
                <a:off x="697483"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2" name="Google Shape;2722;p39"/>
              <p:cNvSpPr/>
              <p:nvPr/>
            </p:nvSpPr>
            <p:spPr>
              <a:xfrm>
                <a:off x="754690"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3" name="Google Shape;2723;p39"/>
              <p:cNvSpPr/>
              <p:nvPr/>
            </p:nvSpPr>
            <p:spPr>
              <a:xfrm>
                <a:off x="754690" y="40704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4" name="Google Shape;2724;p39"/>
              <p:cNvSpPr/>
              <p:nvPr/>
            </p:nvSpPr>
            <p:spPr>
              <a:xfrm>
                <a:off x="810796" y="3498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5" name="Google Shape;2725;p39"/>
              <p:cNvSpPr/>
              <p:nvPr/>
            </p:nvSpPr>
            <p:spPr>
              <a:xfrm>
                <a:off x="810796"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6" name="Google Shape;2726;p39"/>
              <p:cNvSpPr/>
              <p:nvPr/>
            </p:nvSpPr>
            <p:spPr>
              <a:xfrm>
                <a:off x="871304"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7" name="Google Shape;2727;p39"/>
              <p:cNvSpPr/>
              <p:nvPr/>
            </p:nvSpPr>
            <p:spPr>
              <a:xfrm>
                <a:off x="871304"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8" name="Google Shape;2728;p39"/>
              <p:cNvSpPr/>
              <p:nvPr/>
            </p:nvSpPr>
            <p:spPr>
              <a:xfrm>
                <a:off x="927410" y="3498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29" name="Google Shape;2729;p39"/>
              <p:cNvSpPr/>
              <p:nvPr/>
            </p:nvSpPr>
            <p:spPr>
              <a:xfrm>
                <a:off x="927410" y="40704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0" name="Google Shape;2730;p39"/>
              <p:cNvSpPr/>
              <p:nvPr/>
            </p:nvSpPr>
            <p:spPr>
              <a:xfrm>
                <a:off x="697483"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1" name="Google Shape;2731;p39"/>
              <p:cNvSpPr/>
              <p:nvPr/>
            </p:nvSpPr>
            <p:spPr>
              <a:xfrm>
                <a:off x="871304"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2" name="Google Shape;2732;p39"/>
              <p:cNvSpPr/>
              <p:nvPr/>
            </p:nvSpPr>
            <p:spPr>
              <a:xfrm>
                <a:off x="871304" y="5236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3" name="Google Shape;2733;p39"/>
              <p:cNvSpPr/>
              <p:nvPr/>
            </p:nvSpPr>
            <p:spPr>
              <a:xfrm>
                <a:off x="925210" y="69197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4" name="Google Shape;2734;p39"/>
              <p:cNvSpPr/>
              <p:nvPr/>
            </p:nvSpPr>
            <p:spPr>
              <a:xfrm>
                <a:off x="982417" y="69197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5" name="Google Shape;2735;p39"/>
              <p:cNvSpPr/>
              <p:nvPr/>
            </p:nvSpPr>
            <p:spPr>
              <a:xfrm>
                <a:off x="1096831" y="7513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6" name="Google Shape;2736;p39"/>
              <p:cNvSpPr/>
              <p:nvPr/>
            </p:nvSpPr>
            <p:spPr>
              <a:xfrm>
                <a:off x="407048"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7" name="Google Shape;2737;p39"/>
              <p:cNvSpPr/>
              <p:nvPr/>
            </p:nvSpPr>
            <p:spPr>
              <a:xfrm>
                <a:off x="407048" y="40704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8" name="Google Shape;2738;p39"/>
              <p:cNvSpPr/>
              <p:nvPr/>
            </p:nvSpPr>
            <p:spPr>
              <a:xfrm>
                <a:off x="466455"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39" name="Google Shape;2739;p39"/>
              <p:cNvSpPr/>
              <p:nvPr/>
            </p:nvSpPr>
            <p:spPr>
              <a:xfrm>
                <a:off x="466455"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0" name="Google Shape;2740;p39"/>
              <p:cNvSpPr/>
              <p:nvPr/>
            </p:nvSpPr>
            <p:spPr>
              <a:xfrm>
                <a:off x="523662"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1" name="Google Shape;2741;p39"/>
              <p:cNvSpPr/>
              <p:nvPr/>
            </p:nvSpPr>
            <p:spPr>
              <a:xfrm>
                <a:off x="523662"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2" name="Google Shape;2742;p39"/>
              <p:cNvSpPr/>
              <p:nvPr/>
            </p:nvSpPr>
            <p:spPr>
              <a:xfrm>
                <a:off x="580869"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3" name="Google Shape;2743;p39"/>
              <p:cNvSpPr/>
              <p:nvPr/>
            </p:nvSpPr>
            <p:spPr>
              <a:xfrm>
                <a:off x="580869" y="40704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4" name="Google Shape;2744;p39"/>
              <p:cNvSpPr/>
              <p:nvPr/>
            </p:nvSpPr>
            <p:spPr>
              <a:xfrm>
                <a:off x="640276"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5" name="Google Shape;2745;p39"/>
              <p:cNvSpPr/>
              <p:nvPr/>
            </p:nvSpPr>
            <p:spPr>
              <a:xfrm>
                <a:off x="640276"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6" name="Google Shape;2746;p39"/>
              <p:cNvSpPr/>
              <p:nvPr/>
            </p:nvSpPr>
            <p:spPr>
              <a:xfrm>
                <a:off x="173820"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7" name="Google Shape;2747;p39"/>
              <p:cNvSpPr/>
              <p:nvPr/>
            </p:nvSpPr>
            <p:spPr>
              <a:xfrm>
                <a:off x="173820" y="5236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8" name="Google Shape;2748;p39"/>
              <p:cNvSpPr/>
              <p:nvPr/>
            </p:nvSpPr>
            <p:spPr>
              <a:xfrm>
                <a:off x="466455"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49" name="Google Shape;2749;p39"/>
              <p:cNvSpPr/>
              <p:nvPr/>
            </p:nvSpPr>
            <p:spPr>
              <a:xfrm>
                <a:off x="466455" y="5236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0" name="Google Shape;2750;p39"/>
              <p:cNvSpPr/>
              <p:nvPr/>
            </p:nvSpPr>
            <p:spPr>
              <a:xfrm>
                <a:off x="523662"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1" name="Google Shape;2751;p39"/>
              <p:cNvSpPr/>
              <p:nvPr/>
            </p:nvSpPr>
            <p:spPr>
              <a:xfrm>
                <a:off x="580869" y="46645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2" name="Google Shape;2752;p39"/>
              <p:cNvSpPr/>
              <p:nvPr/>
            </p:nvSpPr>
            <p:spPr>
              <a:xfrm>
                <a:off x="640276" y="46645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3" name="Google Shape;2753;p39"/>
              <p:cNvSpPr/>
              <p:nvPr/>
            </p:nvSpPr>
            <p:spPr>
              <a:xfrm>
                <a:off x="407048" y="5775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4" name="Google Shape;2754;p39"/>
              <p:cNvSpPr/>
              <p:nvPr/>
            </p:nvSpPr>
            <p:spPr>
              <a:xfrm>
                <a:off x="407048" y="6369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5" name="Google Shape;2755;p39"/>
              <p:cNvSpPr/>
              <p:nvPr/>
            </p:nvSpPr>
            <p:spPr>
              <a:xfrm>
                <a:off x="233227" y="3498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6" name="Google Shape;2756;p39"/>
              <p:cNvSpPr/>
              <p:nvPr/>
            </p:nvSpPr>
            <p:spPr>
              <a:xfrm>
                <a:off x="233227"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7" name="Google Shape;2757;p39"/>
              <p:cNvSpPr/>
              <p:nvPr/>
            </p:nvSpPr>
            <p:spPr>
              <a:xfrm>
                <a:off x="290434"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8" name="Google Shape;2758;p39"/>
              <p:cNvSpPr/>
              <p:nvPr/>
            </p:nvSpPr>
            <p:spPr>
              <a:xfrm>
                <a:off x="290434" y="40704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59" name="Google Shape;2759;p39"/>
              <p:cNvSpPr/>
              <p:nvPr/>
            </p:nvSpPr>
            <p:spPr>
              <a:xfrm>
                <a:off x="347641"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0" name="Google Shape;2760;p39"/>
              <p:cNvSpPr/>
              <p:nvPr/>
            </p:nvSpPr>
            <p:spPr>
              <a:xfrm>
                <a:off x="347641" y="40704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1" name="Google Shape;2761;p39"/>
              <p:cNvSpPr/>
              <p:nvPr/>
            </p:nvSpPr>
            <p:spPr>
              <a:xfrm>
                <a:off x="53906" y="46645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2" name="Google Shape;2762;p39"/>
              <p:cNvSpPr/>
              <p:nvPr/>
            </p:nvSpPr>
            <p:spPr>
              <a:xfrm>
                <a:off x="53906" y="5236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3" name="Google Shape;2763;p39"/>
              <p:cNvSpPr/>
              <p:nvPr/>
            </p:nvSpPr>
            <p:spPr>
              <a:xfrm>
                <a:off x="113313" y="46645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4" name="Google Shape;2764;p39"/>
              <p:cNvSpPr/>
              <p:nvPr/>
            </p:nvSpPr>
            <p:spPr>
              <a:xfrm>
                <a:off x="176021" y="5775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5" name="Google Shape;2765;p39"/>
              <p:cNvSpPr/>
              <p:nvPr/>
            </p:nvSpPr>
            <p:spPr>
              <a:xfrm>
                <a:off x="347641" y="5775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6" name="Google Shape;2766;p39"/>
              <p:cNvSpPr/>
              <p:nvPr/>
            </p:nvSpPr>
            <p:spPr>
              <a:xfrm>
                <a:off x="176021" y="34983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7" name="Google Shape;2767;p39"/>
              <p:cNvSpPr/>
              <p:nvPr/>
            </p:nvSpPr>
            <p:spPr>
              <a:xfrm>
                <a:off x="176021" y="40704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8" name="Google Shape;2768;p39"/>
              <p:cNvSpPr/>
              <p:nvPr/>
            </p:nvSpPr>
            <p:spPr>
              <a:xfrm>
                <a:off x="118814" y="34983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69" name="Google Shape;2769;p39"/>
              <p:cNvSpPr/>
              <p:nvPr/>
            </p:nvSpPr>
            <p:spPr>
              <a:xfrm>
                <a:off x="118814" y="40704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0" name="Google Shape;2770;p39"/>
              <p:cNvSpPr/>
              <p:nvPr/>
            </p:nvSpPr>
            <p:spPr>
              <a:xfrm>
                <a:off x="59407" y="3498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1" name="Google Shape;2771;p39"/>
              <p:cNvSpPr/>
              <p:nvPr/>
            </p:nvSpPr>
            <p:spPr>
              <a:xfrm>
                <a:off x="0" y="34983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2" name="Google Shape;2772;p39"/>
              <p:cNvSpPr/>
              <p:nvPr/>
            </p:nvSpPr>
            <p:spPr>
              <a:xfrm>
                <a:off x="59407" y="40704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3" name="Google Shape;2773;p39"/>
              <p:cNvSpPr/>
              <p:nvPr/>
            </p:nvSpPr>
            <p:spPr>
              <a:xfrm>
                <a:off x="984617" y="34983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4" name="Google Shape;2774;p39"/>
              <p:cNvSpPr/>
              <p:nvPr/>
            </p:nvSpPr>
            <p:spPr>
              <a:xfrm>
                <a:off x="697483"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5" name="Google Shape;2775;p39"/>
              <p:cNvSpPr/>
              <p:nvPr/>
            </p:nvSpPr>
            <p:spPr>
              <a:xfrm>
                <a:off x="697483"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6" name="Google Shape;2776;p39"/>
              <p:cNvSpPr/>
              <p:nvPr/>
            </p:nvSpPr>
            <p:spPr>
              <a:xfrm>
                <a:off x="754690" y="2354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7" name="Google Shape;2777;p39"/>
              <p:cNvSpPr/>
              <p:nvPr/>
            </p:nvSpPr>
            <p:spPr>
              <a:xfrm>
                <a:off x="754690" y="2926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8" name="Google Shape;2778;p39"/>
              <p:cNvSpPr/>
              <p:nvPr/>
            </p:nvSpPr>
            <p:spPr>
              <a:xfrm>
                <a:off x="810796" y="2354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79" name="Google Shape;2779;p39"/>
              <p:cNvSpPr/>
              <p:nvPr/>
            </p:nvSpPr>
            <p:spPr>
              <a:xfrm>
                <a:off x="810796" y="2926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0" name="Google Shape;2780;p39"/>
              <p:cNvSpPr/>
              <p:nvPr/>
            </p:nvSpPr>
            <p:spPr>
              <a:xfrm>
                <a:off x="871304"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1" name="Google Shape;2781;p39"/>
              <p:cNvSpPr/>
              <p:nvPr/>
            </p:nvSpPr>
            <p:spPr>
              <a:xfrm>
                <a:off x="871304"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2" name="Google Shape;2782;p39"/>
              <p:cNvSpPr/>
              <p:nvPr/>
            </p:nvSpPr>
            <p:spPr>
              <a:xfrm>
                <a:off x="927410" y="2354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3" name="Google Shape;2783;p39"/>
              <p:cNvSpPr/>
              <p:nvPr/>
            </p:nvSpPr>
            <p:spPr>
              <a:xfrm>
                <a:off x="927410" y="292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4" name="Google Shape;2784;p39"/>
              <p:cNvSpPr/>
              <p:nvPr/>
            </p:nvSpPr>
            <p:spPr>
              <a:xfrm>
                <a:off x="407048" y="2354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5" name="Google Shape;2785;p39"/>
              <p:cNvSpPr/>
              <p:nvPr/>
            </p:nvSpPr>
            <p:spPr>
              <a:xfrm>
                <a:off x="407048" y="2926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6" name="Google Shape;2786;p39"/>
              <p:cNvSpPr/>
              <p:nvPr/>
            </p:nvSpPr>
            <p:spPr>
              <a:xfrm>
                <a:off x="466455"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7" name="Google Shape;2787;p39"/>
              <p:cNvSpPr/>
              <p:nvPr/>
            </p:nvSpPr>
            <p:spPr>
              <a:xfrm>
                <a:off x="466455"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8" name="Google Shape;2788;p39"/>
              <p:cNvSpPr/>
              <p:nvPr/>
            </p:nvSpPr>
            <p:spPr>
              <a:xfrm>
                <a:off x="523662"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89" name="Google Shape;2789;p39"/>
              <p:cNvSpPr/>
              <p:nvPr/>
            </p:nvSpPr>
            <p:spPr>
              <a:xfrm>
                <a:off x="523662"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0" name="Google Shape;2790;p39"/>
              <p:cNvSpPr/>
              <p:nvPr/>
            </p:nvSpPr>
            <p:spPr>
              <a:xfrm>
                <a:off x="580869" y="2354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1" name="Google Shape;2791;p39"/>
              <p:cNvSpPr/>
              <p:nvPr/>
            </p:nvSpPr>
            <p:spPr>
              <a:xfrm>
                <a:off x="580869" y="2926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2" name="Google Shape;2792;p39"/>
              <p:cNvSpPr/>
              <p:nvPr/>
            </p:nvSpPr>
            <p:spPr>
              <a:xfrm>
                <a:off x="640276"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3" name="Google Shape;2793;p39"/>
              <p:cNvSpPr/>
              <p:nvPr/>
            </p:nvSpPr>
            <p:spPr>
              <a:xfrm>
                <a:off x="640276"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4" name="Google Shape;2794;p39"/>
              <p:cNvSpPr/>
              <p:nvPr/>
            </p:nvSpPr>
            <p:spPr>
              <a:xfrm>
                <a:off x="233227" y="2354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5" name="Google Shape;2795;p39"/>
              <p:cNvSpPr/>
              <p:nvPr/>
            </p:nvSpPr>
            <p:spPr>
              <a:xfrm>
                <a:off x="233227" y="2926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6" name="Google Shape;2796;p39"/>
              <p:cNvSpPr/>
              <p:nvPr/>
            </p:nvSpPr>
            <p:spPr>
              <a:xfrm>
                <a:off x="290434" y="2354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7" name="Google Shape;2797;p39"/>
              <p:cNvSpPr/>
              <p:nvPr/>
            </p:nvSpPr>
            <p:spPr>
              <a:xfrm>
                <a:off x="290434" y="2926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8" name="Google Shape;2798;p39"/>
              <p:cNvSpPr/>
              <p:nvPr/>
            </p:nvSpPr>
            <p:spPr>
              <a:xfrm>
                <a:off x="233227" y="57536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799" name="Google Shape;2799;p39"/>
              <p:cNvSpPr/>
              <p:nvPr/>
            </p:nvSpPr>
            <p:spPr>
              <a:xfrm>
                <a:off x="233227" y="63256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0" name="Google Shape;2800;p39"/>
              <p:cNvSpPr/>
              <p:nvPr/>
            </p:nvSpPr>
            <p:spPr>
              <a:xfrm>
                <a:off x="290434" y="57536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1" name="Google Shape;2801;p39"/>
              <p:cNvSpPr/>
              <p:nvPr/>
            </p:nvSpPr>
            <p:spPr>
              <a:xfrm>
                <a:off x="290434" y="63256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2" name="Google Shape;2802;p39"/>
              <p:cNvSpPr/>
              <p:nvPr/>
            </p:nvSpPr>
            <p:spPr>
              <a:xfrm>
                <a:off x="233227" y="46094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3" name="Google Shape;2803;p39"/>
              <p:cNvSpPr/>
              <p:nvPr/>
            </p:nvSpPr>
            <p:spPr>
              <a:xfrm>
                <a:off x="233227" y="5181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4" name="Google Shape;2804;p39"/>
              <p:cNvSpPr/>
              <p:nvPr/>
            </p:nvSpPr>
            <p:spPr>
              <a:xfrm>
                <a:off x="290434" y="46094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5" name="Google Shape;2805;p39"/>
              <p:cNvSpPr/>
              <p:nvPr/>
            </p:nvSpPr>
            <p:spPr>
              <a:xfrm>
                <a:off x="290434"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6" name="Google Shape;2806;p39"/>
              <p:cNvSpPr/>
              <p:nvPr/>
            </p:nvSpPr>
            <p:spPr>
              <a:xfrm>
                <a:off x="347641" y="235425"/>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7" name="Google Shape;2807;p39"/>
              <p:cNvSpPr/>
              <p:nvPr/>
            </p:nvSpPr>
            <p:spPr>
              <a:xfrm>
                <a:off x="347641" y="292631"/>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8" name="Google Shape;2808;p39"/>
              <p:cNvSpPr/>
              <p:nvPr/>
            </p:nvSpPr>
            <p:spPr>
              <a:xfrm>
                <a:off x="118814" y="2354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09" name="Google Shape;2809;p39"/>
              <p:cNvSpPr/>
              <p:nvPr/>
            </p:nvSpPr>
            <p:spPr>
              <a:xfrm>
                <a:off x="118814" y="292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0" name="Google Shape;2810;p39"/>
              <p:cNvSpPr/>
              <p:nvPr/>
            </p:nvSpPr>
            <p:spPr>
              <a:xfrm>
                <a:off x="176021" y="23542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1" name="Google Shape;2811;p39"/>
              <p:cNvSpPr/>
              <p:nvPr/>
            </p:nvSpPr>
            <p:spPr>
              <a:xfrm>
                <a:off x="176021" y="2926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2" name="Google Shape;2812;p39"/>
              <p:cNvSpPr/>
              <p:nvPr/>
            </p:nvSpPr>
            <p:spPr>
              <a:xfrm>
                <a:off x="984617" y="235425"/>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3" name="Google Shape;2813;p39"/>
              <p:cNvSpPr/>
              <p:nvPr/>
            </p:nvSpPr>
            <p:spPr>
              <a:xfrm>
                <a:off x="984617" y="292631"/>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4" name="Google Shape;2814;p39"/>
              <p:cNvSpPr/>
              <p:nvPr/>
            </p:nvSpPr>
            <p:spPr>
              <a:xfrm>
                <a:off x="1041824" y="235425"/>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5" name="Google Shape;2815;p39"/>
              <p:cNvSpPr/>
              <p:nvPr/>
            </p:nvSpPr>
            <p:spPr>
              <a:xfrm>
                <a:off x="1041824" y="292631"/>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6" name="Google Shape;2816;p39"/>
              <p:cNvSpPr/>
              <p:nvPr/>
            </p:nvSpPr>
            <p:spPr>
              <a:xfrm>
                <a:off x="697483"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7" name="Google Shape;2817;p39"/>
              <p:cNvSpPr/>
              <p:nvPr/>
            </p:nvSpPr>
            <p:spPr>
              <a:xfrm>
                <a:off x="697483"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8" name="Google Shape;2818;p39"/>
              <p:cNvSpPr/>
              <p:nvPr/>
            </p:nvSpPr>
            <p:spPr>
              <a:xfrm>
                <a:off x="754690"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19" name="Google Shape;2819;p39"/>
              <p:cNvSpPr/>
              <p:nvPr/>
            </p:nvSpPr>
            <p:spPr>
              <a:xfrm>
                <a:off x="754690" y="173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0" name="Google Shape;2820;p39"/>
              <p:cNvSpPr/>
              <p:nvPr/>
            </p:nvSpPr>
            <p:spPr>
              <a:xfrm>
                <a:off x="810796"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1" name="Google Shape;2821;p39"/>
              <p:cNvSpPr/>
              <p:nvPr/>
            </p:nvSpPr>
            <p:spPr>
              <a:xfrm>
                <a:off x="810796"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2" name="Google Shape;2822;p39"/>
              <p:cNvSpPr/>
              <p:nvPr/>
            </p:nvSpPr>
            <p:spPr>
              <a:xfrm>
                <a:off x="871304"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3" name="Google Shape;2823;p39"/>
              <p:cNvSpPr/>
              <p:nvPr/>
            </p:nvSpPr>
            <p:spPr>
              <a:xfrm>
                <a:off x="871304"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4" name="Google Shape;2824;p39"/>
              <p:cNvSpPr/>
              <p:nvPr/>
            </p:nvSpPr>
            <p:spPr>
              <a:xfrm>
                <a:off x="927410"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5" name="Google Shape;2825;p39"/>
              <p:cNvSpPr/>
              <p:nvPr/>
            </p:nvSpPr>
            <p:spPr>
              <a:xfrm>
                <a:off x="927410"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6" name="Google Shape;2826;p39"/>
              <p:cNvSpPr/>
              <p:nvPr/>
            </p:nvSpPr>
            <p:spPr>
              <a:xfrm>
                <a:off x="407048"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7" name="Google Shape;2827;p39"/>
              <p:cNvSpPr/>
              <p:nvPr/>
            </p:nvSpPr>
            <p:spPr>
              <a:xfrm>
                <a:off x="407048" y="173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8" name="Google Shape;2828;p39"/>
              <p:cNvSpPr/>
              <p:nvPr/>
            </p:nvSpPr>
            <p:spPr>
              <a:xfrm>
                <a:off x="466455"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29" name="Google Shape;2829;p39"/>
              <p:cNvSpPr/>
              <p:nvPr/>
            </p:nvSpPr>
            <p:spPr>
              <a:xfrm>
                <a:off x="466455"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0" name="Google Shape;2830;p39"/>
              <p:cNvSpPr/>
              <p:nvPr/>
            </p:nvSpPr>
            <p:spPr>
              <a:xfrm>
                <a:off x="523662"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1" name="Google Shape;2831;p39"/>
              <p:cNvSpPr/>
              <p:nvPr/>
            </p:nvSpPr>
            <p:spPr>
              <a:xfrm>
                <a:off x="523662"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2" name="Google Shape;2832;p39"/>
              <p:cNvSpPr/>
              <p:nvPr/>
            </p:nvSpPr>
            <p:spPr>
              <a:xfrm>
                <a:off x="580869"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3" name="Google Shape;2833;p39"/>
              <p:cNvSpPr/>
              <p:nvPr/>
            </p:nvSpPr>
            <p:spPr>
              <a:xfrm>
                <a:off x="580869" y="173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4" name="Google Shape;2834;p39"/>
              <p:cNvSpPr/>
              <p:nvPr/>
            </p:nvSpPr>
            <p:spPr>
              <a:xfrm>
                <a:off x="640276"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5" name="Google Shape;2835;p39"/>
              <p:cNvSpPr/>
              <p:nvPr/>
            </p:nvSpPr>
            <p:spPr>
              <a:xfrm>
                <a:off x="640276"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6" name="Google Shape;2836;p39"/>
              <p:cNvSpPr/>
              <p:nvPr/>
            </p:nvSpPr>
            <p:spPr>
              <a:xfrm>
                <a:off x="233227" y="116612"/>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7" name="Google Shape;2837;p39"/>
              <p:cNvSpPr/>
              <p:nvPr/>
            </p:nvSpPr>
            <p:spPr>
              <a:xfrm>
                <a:off x="233227" y="173818"/>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8" name="Google Shape;2838;p39"/>
              <p:cNvSpPr/>
              <p:nvPr/>
            </p:nvSpPr>
            <p:spPr>
              <a:xfrm>
                <a:off x="290434"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39" name="Google Shape;2839;p39"/>
              <p:cNvSpPr/>
              <p:nvPr/>
            </p:nvSpPr>
            <p:spPr>
              <a:xfrm>
                <a:off x="290434" y="173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0" name="Google Shape;2840;p39"/>
              <p:cNvSpPr/>
              <p:nvPr/>
            </p:nvSpPr>
            <p:spPr>
              <a:xfrm>
                <a:off x="347641" y="11661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1" name="Google Shape;2841;p39"/>
              <p:cNvSpPr/>
              <p:nvPr/>
            </p:nvSpPr>
            <p:spPr>
              <a:xfrm>
                <a:off x="347641" y="173818"/>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2" name="Google Shape;2842;p39"/>
              <p:cNvSpPr/>
              <p:nvPr/>
            </p:nvSpPr>
            <p:spPr>
              <a:xfrm>
                <a:off x="118814" y="116612"/>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3" name="Google Shape;2843;p39"/>
              <p:cNvSpPr/>
              <p:nvPr/>
            </p:nvSpPr>
            <p:spPr>
              <a:xfrm>
                <a:off x="118814" y="173818"/>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4" name="Google Shape;2844;p39"/>
              <p:cNvSpPr/>
              <p:nvPr/>
            </p:nvSpPr>
            <p:spPr>
              <a:xfrm>
                <a:off x="176021" y="116612"/>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5" name="Google Shape;2845;p39"/>
              <p:cNvSpPr/>
              <p:nvPr/>
            </p:nvSpPr>
            <p:spPr>
              <a:xfrm>
                <a:off x="176021" y="173818"/>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6" name="Google Shape;2846;p39"/>
              <p:cNvSpPr/>
              <p:nvPr/>
            </p:nvSpPr>
            <p:spPr>
              <a:xfrm>
                <a:off x="697483"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7" name="Google Shape;2847;p39"/>
              <p:cNvSpPr/>
              <p:nvPr/>
            </p:nvSpPr>
            <p:spPr>
              <a:xfrm>
                <a:off x="697483"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8" name="Google Shape;2848;p39"/>
              <p:cNvSpPr/>
              <p:nvPr/>
            </p:nvSpPr>
            <p:spPr>
              <a:xfrm>
                <a:off x="754690"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49" name="Google Shape;2849;p39"/>
              <p:cNvSpPr/>
              <p:nvPr/>
            </p:nvSpPr>
            <p:spPr>
              <a:xfrm>
                <a:off x="754690" y="572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0" name="Google Shape;2850;p39"/>
              <p:cNvSpPr/>
              <p:nvPr/>
            </p:nvSpPr>
            <p:spPr>
              <a:xfrm>
                <a:off x="810796" y="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1" name="Google Shape;2851;p39"/>
              <p:cNvSpPr/>
              <p:nvPr/>
            </p:nvSpPr>
            <p:spPr>
              <a:xfrm>
                <a:off x="810796" y="5720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2" name="Google Shape;2852;p39"/>
              <p:cNvSpPr/>
              <p:nvPr/>
            </p:nvSpPr>
            <p:spPr>
              <a:xfrm>
                <a:off x="871304"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3" name="Google Shape;2853;p39"/>
              <p:cNvSpPr/>
              <p:nvPr/>
            </p:nvSpPr>
            <p:spPr>
              <a:xfrm>
                <a:off x="871304"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4" name="Google Shape;2854;p39"/>
              <p:cNvSpPr/>
              <p:nvPr/>
            </p:nvSpPr>
            <p:spPr>
              <a:xfrm>
                <a:off x="927410" y="0"/>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5" name="Google Shape;2855;p39"/>
              <p:cNvSpPr/>
              <p:nvPr/>
            </p:nvSpPr>
            <p:spPr>
              <a:xfrm>
                <a:off x="927410" y="5720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6" name="Google Shape;2856;p39"/>
              <p:cNvSpPr/>
              <p:nvPr/>
            </p:nvSpPr>
            <p:spPr>
              <a:xfrm>
                <a:off x="407048"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7" name="Google Shape;2857;p39"/>
              <p:cNvSpPr/>
              <p:nvPr/>
            </p:nvSpPr>
            <p:spPr>
              <a:xfrm>
                <a:off x="407048" y="572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8" name="Google Shape;2858;p39"/>
              <p:cNvSpPr/>
              <p:nvPr/>
            </p:nvSpPr>
            <p:spPr>
              <a:xfrm>
                <a:off x="466455"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59" name="Google Shape;2859;p39"/>
              <p:cNvSpPr/>
              <p:nvPr/>
            </p:nvSpPr>
            <p:spPr>
              <a:xfrm>
                <a:off x="466455"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0" name="Google Shape;2860;p39"/>
              <p:cNvSpPr/>
              <p:nvPr/>
            </p:nvSpPr>
            <p:spPr>
              <a:xfrm>
                <a:off x="523662" y="0"/>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1" name="Google Shape;2861;p39"/>
              <p:cNvSpPr/>
              <p:nvPr/>
            </p:nvSpPr>
            <p:spPr>
              <a:xfrm>
                <a:off x="523662" y="5720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2" name="Google Shape;2862;p39"/>
              <p:cNvSpPr/>
              <p:nvPr/>
            </p:nvSpPr>
            <p:spPr>
              <a:xfrm>
                <a:off x="580869" y="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3" name="Google Shape;2863;p39"/>
              <p:cNvSpPr/>
              <p:nvPr/>
            </p:nvSpPr>
            <p:spPr>
              <a:xfrm>
                <a:off x="580869" y="5720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2864" name="Google Shape;2864;p39"/>
            <p:cNvGrpSpPr/>
            <p:nvPr/>
          </p:nvGrpSpPr>
          <p:grpSpPr>
            <a:xfrm>
              <a:off x="407047" y="292630"/>
              <a:ext cx="1425772" cy="847095"/>
              <a:chOff x="-1" y="-1"/>
              <a:chExt cx="1425771" cy="847093"/>
            </a:xfrm>
          </p:grpSpPr>
          <p:sp>
            <p:nvSpPr>
              <p:cNvPr id="2865" name="Google Shape;2865;p39"/>
              <p:cNvSpPr/>
              <p:nvPr/>
            </p:nvSpPr>
            <p:spPr>
              <a:xfrm>
                <a:off x="638076" y="63256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6" name="Google Shape;2866;p39"/>
              <p:cNvSpPr/>
              <p:nvPr/>
            </p:nvSpPr>
            <p:spPr>
              <a:xfrm>
                <a:off x="638076" y="68977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7" name="Google Shape;2867;p39"/>
              <p:cNvSpPr/>
              <p:nvPr/>
            </p:nvSpPr>
            <p:spPr>
              <a:xfrm>
                <a:off x="231027" y="63256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8" name="Google Shape;2868;p39"/>
              <p:cNvSpPr/>
              <p:nvPr/>
            </p:nvSpPr>
            <p:spPr>
              <a:xfrm>
                <a:off x="231027" y="68977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69" name="Google Shape;2869;p39"/>
              <p:cNvSpPr/>
              <p:nvPr/>
            </p:nvSpPr>
            <p:spPr>
              <a:xfrm>
                <a:off x="288234"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0" name="Google Shape;2870;p39"/>
              <p:cNvSpPr/>
              <p:nvPr/>
            </p:nvSpPr>
            <p:spPr>
              <a:xfrm>
                <a:off x="288234" y="68977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1" name="Google Shape;2871;p39"/>
              <p:cNvSpPr/>
              <p:nvPr/>
            </p:nvSpPr>
            <p:spPr>
              <a:xfrm>
                <a:off x="345441"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2" name="Google Shape;2872;p39"/>
              <p:cNvSpPr/>
              <p:nvPr/>
            </p:nvSpPr>
            <p:spPr>
              <a:xfrm>
                <a:off x="345441" y="68977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3" name="Google Shape;2873;p39"/>
              <p:cNvSpPr/>
              <p:nvPr/>
            </p:nvSpPr>
            <p:spPr>
              <a:xfrm>
                <a:off x="173820" y="63256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4" name="Google Shape;2874;p39"/>
              <p:cNvSpPr/>
              <p:nvPr/>
            </p:nvSpPr>
            <p:spPr>
              <a:xfrm>
                <a:off x="173820" y="68977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5" name="Google Shape;2875;p39"/>
              <p:cNvSpPr/>
              <p:nvPr/>
            </p:nvSpPr>
            <p:spPr>
              <a:xfrm>
                <a:off x="116613" y="63256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6" name="Google Shape;2876;p39"/>
              <p:cNvSpPr/>
              <p:nvPr/>
            </p:nvSpPr>
            <p:spPr>
              <a:xfrm>
                <a:off x="116613" y="68977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7" name="Google Shape;2877;p39"/>
              <p:cNvSpPr/>
              <p:nvPr/>
            </p:nvSpPr>
            <p:spPr>
              <a:xfrm>
                <a:off x="57206" y="63256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8" name="Google Shape;2878;p39"/>
              <p:cNvSpPr/>
              <p:nvPr/>
            </p:nvSpPr>
            <p:spPr>
              <a:xfrm>
                <a:off x="57206" y="68977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79" name="Google Shape;2879;p39"/>
              <p:cNvSpPr/>
              <p:nvPr/>
            </p:nvSpPr>
            <p:spPr>
              <a:xfrm>
                <a:off x="-1" y="68977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0" name="Google Shape;2880;p39"/>
              <p:cNvSpPr/>
              <p:nvPr/>
            </p:nvSpPr>
            <p:spPr>
              <a:xfrm>
                <a:off x="695283"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1" name="Google Shape;2881;p39"/>
              <p:cNvSpPr/>
              <p:nvPr/>
            </p:nvSpPr>
            <p:spPr>
              <a:xfrm>
                <a:off x="695283"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2" name="Google Shape;2882;p39"/>
              <p:cNvSpPr/>
              <p:nvPr/>
            </p:nvSpPr>
            <p:spPr>
              <a:xfrm>
                <a:off x="752489"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3" name="Google Shape;2883;p39"/>
              <p:cNvSpPr/>
              <p:nvPr/>
            </p:nvSpPr>
            <p:spPr>
              <a:xfrm>
                <a:off x="752489"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4" name="Google Shape;2884;p39"/>
              <p:cNvSpPr/>
              <p:nvPr/>
            </p:nvSpPr>
            <p:spPr>
              <a:xfrm>
                <a:off x="808596" y="5181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5" name="Google Shape;2885;p39"/>
              <p:cNvSpPr/>
              <p:nvPr/>
            </p:nvSpPr>
            <p:spPr>
              <a:xfrm>
                <a:off x="808596" y="5753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6" name="Google Shape;2886;p39"/>
              <p:cNvSpPr/>
              <p:nvPr/>
            </p:nvSpPr>
            <p:spPr>
              <a:xfrm>
                <a:off x="869103"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7" name="Google Shape;2887;p39"/>
              <p:cNvSpPr/>
              <p:nvPr/>
            </p:nvSpPr>
            <p:spPr>
              <a:xfrm>
                <a:off x="869103"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8" name="Google Shape;2888;p39"/>
              <p:cNvSpPr/>
              <p:nvPr/>
            </p:nvSpPr>
            <p:spPr>
              <a:xfrm>
                <a:off x="925210" y="5181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89" name="Google Shape;2889;p39"/>
              <p:cNvSpPr/>
              <p:nvPr/>
            </p:nvSpPr>
            <p:spPr>
              <a:xfrm>
                <a:off x="925210" y="5753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0" name="Google Shape;2890;p39"/>
              <p:cNvSpPr/>
              <p:nvPr/>
            </p:nvSpPr>
            <p:spPr>
              <a:xfrm>
                <a:off x="404848"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1" name="Google Shape;2891;p39"/>
              <p:cNvSpPr/>
              <p:nvPr/>
            </p:nvSpPr>
            <p:spPr>
              <a:xfrm>
                <a:off x="404848"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2" name="Google Shape;2892;p39"/>
              <p:cNvSpPr/>
              <p:nvPr/>
            </p:nvSpPr>
            <p:spPr>
              <a:xfrm>
                <a:off x="464255"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3" name="Google Shape;2893;p39"/>
              <p:cNvSpPr/>
              <p:nvPr/>
            </p:nvSpPr>
            <p:spPr>
              <a:xfrm>
                <a:off x="464255"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4" name="Google Shape;2894;p39"/>
              <p:cNvSpPr/>
              <p:nvPr/>
            </p:nvSpPr>
            <p:spPr>
              <a:xfrm>
                <a:off x="521462"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5" name="Google Shape;2895;p39"/>
              <p:cNvSpPr/>
              <p:nvPr/>
            </p:nvSpPr>
            <p:spPr>
              <a:xfrm>
                <a:off x="521462"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6" name="Google Shape;2896;p39"/>
              <p:cNvSpPr/>
              <p:nvPr/>
            </p:nvSpPr>
            <p:spPr>
              <a:xfrm>
                <a:off x="578669"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7" name="Google Shape;2897;p39"/>
              <p:cNvSpPr/>
              <p:nvPr/>
            </p:nvSpPr>
            <p:spPr>
              <a:xfrm>
                <a:off x="578669"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8" name="Google Shape;2898;p39"/>
              <p:cNvSpPr/>
              <p:nvPr/>
            </p:nvSpPr>
            <p:spPr>
              <a:xfrm>
                <a:off x="638076"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899" name="Google Shape;2899;p39"/>
              <p:cNvSpPr/>
              <p:nvPr/>
            </p:nvSpPr>
            <p:spPr>
              <a:xfrm>
                <a:off x="638076"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0" name="Google Shape;2900;p39"/>
              <p:cNvSpPr/>
              <p:nvPr/>
            </p:nvSpPr>
            <p:spPr>
              <a:xfrm>
                <a:off x="231027" y="5181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1" name="Google Shape;2901;p39"/>
              <p:cNvSpPr/>
              <p:nvPr/>
            </p:nvSpPr>
            <p:spPr>
              <a:xfrm>
                <a:off x="231027" y="5753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2" name="Google Shape;2902;p39"/>
              <p:cNvSpPr/>
              <p:nvPr/>
            </p:nvSpPr>
            <p:spPr>
              <a:xfrm>
                <a:off x="288234"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3" name="Google Shape;2903;p39"/>
              <p:cNvSpPr/>
              <p:nvPr/>
            </p:nvSpPr>
            <p:spPr>
              <a:xfrm>
                <a:off x="288234"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4" name="Google Shape;2904;p39"/>
              <p:cNvSpPr/>
              <p:nvPr/>
            </p:nvSpPr>
            <p:spPr>
              <a:xfrm>
                <a:off x="345441"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5" name="Google Shape;2905;p39"/>
              <p:cNvSpPr/>
              <p:nvPr/>
            </p:nvSpPr>
            <p:spPr>
              <a:xfrm>
                <a:off x="345441"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6" name="Google Shape;2906;p39"/>
              <p:cNvSpPr/>
              <p:nvPr/>
            </p:nvSpPr>
            <p:spPr>
              <a:xfrm>
                <a:off x="116613" y="5181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7" name="Google Shape;2907;p39"/>
              <p:cNvSpPr/>
              <p:nvPr/>
            </p:nvSpPr>
            <p:spPr>
              <a:xfrm>
                <a:off x="116613" y="5753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8" name="Google Shape;2908;p39"/>
              <p:cNvSpPr/>
              <p:nvPr/>
            </p:nvSpPr>
            <p:spPr>
              <a:xfrm>
                <a:off x="173820"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09" name="Google Shape;2909;p39"/>
              <p:cNvSpPr/>
              <p:nvPr/>
            </p:nvSpPr>
            <p:spPr>
              <a:xfrm>
                <a:off x="173820"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0" name="Google Shape;2910;p39"/>
              <p:cNvSpPr/>
              <p:nvPr/>
            </p:nvSpPr>
            <p:spPr>
              <a:xfrm>
                <a:off x="695283"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1" name="Google Shape;2911;p39"/>
              <p:cNvSpPr/>
              <p:nvPr/>
            </p:nvSpPr>
            <p:spPr>
              <a:xfrm>
                <a:off x="695283"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2" name="Google Shape;2912;p39"/>
              <p:cNvSpPr/>
              <p:nvPr/>
            </p:nvSpPr>
            <p:spPr>
              <a:xfrm>
                <a:off x="752489"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3" name="Google Shape;2913;p39"/>
              <p:cNvSpPr/>
              <p:nvPr/>
            </p:nvSpPr>
            <p:spPr>
              <a:xfrm>
                <a:off x="752489"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4" name="Google Shape;2914;p39"/>
              <p:cNvSpPr/>
              <p:nvPr/>
            </p:nvSpPr>
            <p:spPr>
              <a:xfrm>
                <a:off x="808596" y="3993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5" name="Google Shape;2915;p39"/>
              <p:cNvSpPr/>
              <p:nvPr/>
            </p:nvSpPr>
            <p:spPr>
              <a:xfrm>
                <a:off x="808596" y="45654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6" name="Google Shape;2916;p39"/>
              <p:cNvSpPr/>
              <p:nvPr/>
            </p:nvSpPr>
            <p:spPr>
              <a:xfrm>
                <a:off x="869103"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7" name="Google Shape;2917;p39"/>
              <p:cNvSpPr/>
              <p:nvPr/>
            </p:nvSpPr>
            <p:spPr>
              <a:xfrm>
                <a:off x="869103"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8" name="Google Shape;2918;p39"/>
              <p:cNvSpPr/>
              <p:nvPr/>
            </p:nvSpPr>
            <p:spPr>
              <a:xfrm>
                <a:off x="925210" y="3993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19" name="Google Shape;2919;p39"/>
              <p:cNvSpPr/>
              <p:nvPr/>
            </p:nvSpPr>
            <p:spPr>
              <a:xfrm>
                <a:off x="925210" y="456549"/>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0" name="Google Shape;2920;p39"/>
              <p:cNvSpPr/>
              <p:nvPr/>
            </p:nvSpPr>
            <p:spPr>
              <a:xfrm>
                <a:off x="404848"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1" name="Google Shape;2921;p39"/>
              <p:cNvSpPr/>
              <p:nvPr/>
            </p:nvSpPr>
            <p:spPr>
              <a:xfrm>
                <a:off x="404848"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2" name="Google Shape;2922;p39"/>
              <p:cNvSpPr/>
              <p:nvPr/>
            </p:nvSpPr>
            <p:spPr>
              <a:xfrm>
                <a:off x="464255"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3" name="Google Shape;2923;p39"/>
              <p:cNvSpPr/>
              <p:nvPr/>
            </p:nvSpPr>
            <p:spPr>
              <a:xfrm>
                <a:off x="464255"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4" name="Google Shape;2924;p39"/>
              <p:cNvSpPr/>
              <p:nvPr/>
            </p:nvSpPr>
            <p:spPr>
              <a:xfrm>
                <a:off x="521462"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5" name="Google Shape;2925;p39"/>
              <p:cNvSpPr/>
              <p:nvPr/>
            </p:nvSpPr>
            <p:spPr>
              <a:xfrm>
                <a:off x="521462"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6" name="Google Shape;2926;p39"/>
              <p:cNvSpPr/>
              <p:nvPr/>
            </p:nvSpPr>
            <p:spPr>
              <a:xfrm>
                <a:off x="578669"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7" name="Google Shape;2927;p39"/>
              <p:cNvSpPr/>
              <p:nvPr/>
            </p:nvSpPr>
            <p:spPr>
              <a:xfrm>
                <a:off x="578669"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8" name="Google Shape;2928;p39"/>
              <p:cNvSpPr/>
              <p:nvPr/>
            </p:nvSpPr>
            <p:spPr>
              <a:xfrm>
                <a:off x="638076"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29" name="Google Shape;2929;p39"/>
              <p:cNvSpPr/>
              <p:nvPr/>
            </p:nvSpPr>
            <p:spPr>
              <a:xfrm>
                <a:off x="638076"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0" name="Google Shape;2930;p39"/>
              <p:cNvSpPr/>
              <p:nvPr/>
            </p:nvSpPr>
            <p:spPr>
              <a:xfrm>
                <a:off x="231027" y="39934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1" name="Google Shape;2931;p39"/>
              <p:cNvSpPr/>
              <p:nvPr/>
            </p:nvSpPr>
            <p:spPr>
              <a:xfrm>
                <a:off x="231027" y="456549"/>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2" name="Google Shape;2932;p39"/>
              <p:cNvSpPr/>
              <p:nvPr/>
            </p:nvSpPr>
            <p:spPr>
              <a:xfrm>
                <a:off x="288234"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3" name="Google Shape;2933;p39"/>
              <p:cNvSpPr/>
              <p:nvPr/>
            </p:nvSpPr>
            <p:spPr>
              <a:xfrm>
                <a:off x="288234"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4" name="Google Shape;2934;p39"/>
              <p:cNvSpPr/>
              <p:nvPr/>
            </p:nvSpPr>
            <p:spPr>
              <a:xfrm>
                <a:off x="345441"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5" name="Google Shape;2935;p39"/>
              <p:cNvSpPr/>
              <p:nvPr/>
            </p:nvSpPr>
            <p:spPr>
              <a:xfrm>
                <a:off x="345441"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6" name="Google Shape;2936;p39"/>
              <p:cNvSpPr/>
              <p:nvPr/>
            </p:nvSpPr>
            <p:spPr>
              <a:xfrm>
                <a:off x="116613" y="39934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7" name="Google Shape;2937;p39"/>
              <p:cNvSpPr/>
              <p:nvPr/>
            </p:nvSpPr>
            <p:spPr>
              <a:xfrm>
                <a:off x="116613" y="456549"/>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8" name="Google Shape;2938;p39"/>
              <p:cNvSpPr/>
              <p:nvPr/>
            </p:nvSpPr>
            <p:spPr>
              <a:xfrm>
                <a:off x="173820" y="39934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39" name="Google Shape;2939;p39"/>
              <p:cNvSpPr/>
              <p:nvPr/>
            </p:nvSpPr>
            <p:spPr>
              <a:xfrm>
                <a:off x="173820" y="456549"/>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0" name="Google Shape;2940;p39"/>
              <p:cNvSpPr/>
              <p:nvPr/>
            </p:nvSpPr>
            <p:spPr>
              <a:xfrm>
                <a:off x="695283"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1" name="Google Shape;2941;p39"/>
              <p:cNvSpPr/>
              <p:nvPr/>
            </p:nvSpPr>
            <p:spPr>
              <a:xfrm>
                <a:off x="695283"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2" name="Google Shape;2942;p39"/>
              <p:cNvSpPr/>
              <p:nvPr/>
            </p:nvSpPr>
            <p:spPr>
              <a:xfrm>
                <a:off x="752489" y="28713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3" name="Google Shape;2943;p39"/>
              <p:cNvSpPr/>
              <p:nvPr/>
            </p:nvSpPr>
            <p:spPr>
              <a:xfrm>
                <a:off x="752489" y="3443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4" name="Google Shape;2944;p39"/>
              <p:cNvSpPr/>
              <p:nvPr/>
            </p:nvSpPr>
            <p:spPr>
              <a:xfrm>
                <a:off x="808596" y="287131"/>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5" name="Google Shape;2945;p39"/>
              <p:cNvSpPr/>
              <p:nvPr/>
            </p:nvSpPr>
            <p:spPr>
              <a:xfrm>
                <a:off x="808596" y="3443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6" name="Google Shape;2946;p39"/>
              <p:cNvSpPr/>
              <p:nvPr/>
            </p:nvSpPr>
            <p:spPr>
              <a:xfrm>
                <a:off x="869103"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7" name="Google Shape;2947;p39"/>
              <p:cNvSpPr/>
              <p:nvPr/>
            </p:nvSpPr>
            <p:spPr>
              <a:xfrm>
                <a:off x="869103"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8" name="Google Shape;2948;p39"/>
              <p:cNvSpPr/>
              <p:nvPr/>
            </p:nvSpPr>
            <p:spPr>
              <a:xfrm>
                <a:off x="925210" y="287131"/>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49" name="Google Shape;2949;p39"/>
              <p:cNvSpPr/>
              <p:nvPr/>
            </p:nvSpPr>
            <p:spPr>
              <a:xfrm>
                <a:off x="925210" y="3443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0" name="Google Shape;2950;p39"/>
              <p:cNvSpPr/>
              <p:nvPr/>
            </p:nvSpPr>
            <p:spPr>
              <a:xfrm>
                <a:off x="404848" y="28713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1" name="Google Shape;2951;p39"/>
              <p:cNvSpPr/>
              <p:nvPr/>
            </p:nvSpPr>
            <p:spPr>
              <a:xfrm>
                <a:off x="404848" y="3443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2" name="Google Shape;2952;p39"/>
              <p:cNvSpPr/>
              <p:nvPr/>
            </p:nvSpPr>
            <p:spPr>
              <a:xfrm>
                <a:off x="464255"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3" name="Google Shape;2953;p39"/>
              <p:cNvSpPr/>
              <p:nvPr/>
            </p:nvSpPr>
            <p:spPr>
              <a:xfrm>
                <a:off x="464255"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4" name="Google Shape;2954;p39"/>
              <p:cNvSpPr/>
              <p:nvPr/>
            </p:nvSpPr>
            <p:spPr>
              <a:xfrm>
                <a:off x="521462"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5" name="Google Shape;2955;p39"/>
              <p:cNvSpPr/>
              <p:nvPr/>
            </p:nvSpPr>
            <p:spPr>
              <a:xfrm>
                <a:off x="521462"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6" name="Google Shape;2956;p39"/>
              <p:cNvSpPr/>
              <p:nvPr/>
            </p:nvSpPr>
            <p:spPr>
              <a:xfrm>
                <a:off x="578669" y="28713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7" name="Google Shape;2957;p39"/>
              <p:cNvSpPr/>
              <p:nvPr/>
            </p:nvSpPr>
            <p:spPr>
              <a:xfrm>
                <a:off x="578669" y="3443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8" name="Google Shape;2958;p39"/>
              <p:cNvSpPr/>
              <p:nvPr/>
            </p:nvSpPr>
            <p:spPr>
              <a:xfrm>
                <a:off x="638076"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59" name="Google Shape;2959;p39"/>
              <p:cNvSpPr/>
              <p:nvPr/>
            </p:nvSpPr>
            <p:spPr>
              <a:xfrm>
                <a:off x="638076"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0" name="Google Shape;2960;p39"/>
              <p:cNvSpPr/>
              <p:nvPr/>
            </p:nvSpPr>
            <p:spPr>
              <a:xfrm>
                <a:off x="231027" y="287131"/>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1" name="Google Shape;2961;p39"/>
              <p:cNvSpPr/>
              <p:nvPr/>
            </p:nvSpPr>
            <p:spPr>
              <a:xfrm>
                <a:off x="231027" y="3443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2" name="Google Shape;2962;p39"/>
              <p:cNvSpPr/>
              <p:nvPr/>
            </p:nvSpPr>
            <p:spPr>
              <a:xfrm>
                <a:off x="288234" y="28713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3" name="Google Shape;2963;p39"/>
              <p:cNvSpPr/>
              <p:nvPr/>
            </p:nvSpPr>
            <p:spPr>
              <a:xfrm>
                <a:off x="288234" y="3443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4" name="Google Shape;2964;p39"/>
              <p:cNvSpPr/>
              <p:nvPr/>
            </p:nvSpPr>
            <p:spPr>
              <a:xfrm>
                <a:off x="345441" y="287131"/>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5" name="Google Shape;2965;p39"/>
              <p:cNvSpPr/>
              <p:nvPr/>
            </p:nvSpPr>
            <p:spPr>
              <a:xfrm>
                <a:off x="345441" y="34433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6" name="Google Shape;2966;p39"/>
              <p:cNvSpPr/>
              <p:nvPr/>
            </p:nvSpPr>
            <p:spPr>
              <a:xfrm>
                <a:off x="173820" y="287131"/>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7" name="Google Shape;2967;p39"/>
              <p:cNvSpPr/>
              <p:nvPr/>
            </p:nvSpPr>
            <p:spPr>
              <a:xfrm>
                <a:off x="173820" y="344337"/>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8" name="Google Shape;2968;p39"/>
              <p:cNvSpPr/>
              <p:nvPr/>
            </p:nvSpPr>
            <p:spPr>
              <a:xfrm>
                <a:off x="116613" y="287131"/>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69" name="Google Shape;2969;p39"/>
              <p:cNvSpPr/>
              <p:nvPr/>
            </p:nvSpPr>
            <p:spPr>
              <a:xfrm>
                <a:off x="116613" y="3443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0" name="Google Shape;2970;p39"/>
              <p:cNvSpPr/>
              <p:nvPr/>
            </p:nvSpPr>
            <p:spPr>
              <a:xfrm>
                <a:off x="695283"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1" name="Google Shape;2971;p39"/>
              <p:cNvSpPr/>
              <p:nvPr/>
            </p:nvSpPr>
            <p:spPr>
              <a:xfrm>
                <a:off x="695283"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2" name="Google Shape;2972;p39"/>
              <p:cNvSpPr/>
              <p:nvPr/>
            </p:nvSpPr>
            <p:spPr>
              <a:xfrm>
                <a:off x="752489"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3" name="Google Shape;2973;p39"/>
              <p:cNvSpPr/>
              <p:nvPr/>
            </p:nvSpPr>
            <p:spPr>
              <a:xfrm>
                <a:off x="752489" y="2310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4" name="Google Shape;2974;p39"/>
              <p:cNvSpPr/>
              <p:nvPr/>
            </p:nvSpPr>
            <p:spPr>
              <a:xfrm>
                <a:off x="808596"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5" name="Google Shape;2975;p39"/>
              <p:cNvSpPr/>
              <p:nvPr/>
            </p:nvSpPr>
            <p:spPr>
              <a:xfrm>
                <a:off x="808596" y="2310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6" name="Google Shape;2976;p39"/>
              <p:cNvSpPr/>
              <p:nvPr/>
            </p:nvSpPr>
            <p:spPr>
              <a:xfrm>
                <a:off x="869103"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7" name="Google Shape;2977;p39"/>
              <p:cNvSpPr/>
              <p:nvPr/>
            </p:nvSpPr>
            <p:spPr>
              <a:xfrm>
                <a:off x="869103"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8" name="Google Shape;2978;p39"/>
              <p:cNvSpPr/>
              <p:nvPr/>
            </p:nvSpPr>
            <p:spPr>
              <a:xfrm>
                <a:off x="925210"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79" name="Google Shape;2979;p39"/>
              <p:cNvSpPr/>
              <p:nvPr/>
            </p:nvSpPr>
            <p:spPr>
              <a:xfrm>
                <a:off x="925210" y="2310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0" name="Google Shape;2980;p39"/>
              <p:cNvSpPr/>
              <p:nvPr/>
            </p:nvSpPr>
            <p:spPr>
              <a:xfrm>
                <a:off x="404848"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1" name="Google Shape;2981;p39"/>
              <p:cNvSpPr/>
              <p:nvPr/>
            </p:nvSpPr>
            <p:spPr>
              <a:xfrm>
                <a:off x="404848" y="2310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2" name="Google Shape;2982;p39"/>
              <p:cNvSpPr/>
              <p:nvPr/>
            </p:nvSpPr>
            <p:spPr>
              <a:xfrm>
                <a:off x="464255"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3" name="Google Shape;2983;p39"/>
              <p:cNvSpPr/>
              <p:nvPr/>
            </p:nvSpPr>
            <p:spPr>
              <a:xfrm>
                <a:off x="464255"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4" name="Google Shape;2984;p39"/>
              <p:cNvSpPr/>
              <p:nvPr/>
            </p:nvSpPr>
            <p:spPr>
              <a:xfrm>
                <a:off x="521462"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5" name="Google Shape;2985;p39"/>
              <p:cNvSpPr/>
              <p:nvPr/>
            </p:nvSpPr>
            <p:spPr>
              <a:xfrm>
                <a:off x="521462"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6" name="Google Shape;2986;p39"/>
              <p:cNvSpPr/>
              <p:nvPr/>
            </p:nvSpPr>
            <p:spPr>
              <a:xfrm>
                <a:off x="578669"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7" name="Google Shape;2987;p39"/>
              <p:cNvSpPr/>
              <p:nvPr/>
            </p:nvSpPr>
            <p:spPr>
              <a:xfrm>
                <a:off x="578669" y="2310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8" name="Google Shape;2988;p39"/>
              <p:cNvSpPr/>
              <p:nvPr/>
            </p:nvSpPr>
            <p:spPr>
              <a:xfrm>
                <a:off x="638076"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89" name="Google Shape;2989;p39"/>
              <p:cNvSpPr/>
              <p:nvPr/>
            </p:nvSpPr>
            <p:spPr>
              <a:xfrm>
                <a:off x="638076"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0" name="Google Shape;2990;p39"/>
              <p:cNvSpPr/>
              <p:nvPr/>
            </p:nvSpPr>
            <p:spPr>
              <a:xfrm>
                <a:off x="231027"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1" name="Google Shape;2991;p39"/>
              <p:cNvSpPr/>
              <p:nvPr/>
            </p:nvSpPr>
            <p:spPr>
              <a:xfrm>
                <a:off x="231027" y="2310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2" name="Google Shape;2992;p39"/>
              <p:cNvSpPr/>
              <p:nvPr/>
            </p:nvSpPr>
            <p:spPr>
              <a:xfrm>
                <a:off x="288234"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3" name="Google Shape;2993;p39"/>
              <p:cNvSpPr/>
              <p:nvPr/>
            </p:nvSpPr>
            <p:spPr>
              <a:xfrm>
                <a:off x="288234" y="2310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4" name="Google Shape;2994;p39"/>
              <p:cNvSpPr/>
              <p:nvPr/>
            </p:nvSpPr>
            <p:spPr>
              <a:xfrm>
                <a:off x="345441"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5" name="Google Shape;2995;p39"/>
              <p:cNvSpPr/>
              <p:nvPr/>
            </p:nvSpPr>
            <p:spPr>
              <a:xfrm>
                <a:off x="345441" y="2310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6" name="Google Shape;2996;p39"/>
              <p:cNvSpPr/>
              <p:nvPr/>
            </p:nvSpPr>
            <p:spPr>
              <a:xfrm>
                <a:off x="116613"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7" name="Google Shape;2997;p39"/>
              <p:cNvSpPr/>
              <p:nvPr/>
            </p:nvSpPr>
            <p:spPr>
              <a:xfrm>
                <a:off x="116613" y="2310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8" name="Google Shape;2998;p39"/>
              <p:cNvSpPr/>
              <p:nvPr/>
            </p:nvSpPr>
            <p:spPr>
              <a:xfrm>
                <a:off x="173820"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999" name="Google Shape;2999;p39"/>
              <p:cNvSpPr/>
              <p:nvPr/>
            </p:nvSpPr>
            <p:spPr>
              <a:xfrm>
                <a:off x="173820" y="2310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0" name="Google Shape;3000;p39"/>
              <p:cNvSpPr/>
              <p:nvPr/>
            </p:nvSpPr>
            <p:spPr>
              <a:xfrm>
                <a:off x="695283" y="5390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1" name="Google Shape;3001;p39"/>
              <p:cNvSpPr/>
              <p:nvPr/>
            </p:nvSpPr>
            <p:spPr>
              <a:xfrm>
                <a:off x="695283" y="1111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2" name="Google Shape;3002;p39"/>
              <p:cNvSpPr/>
              <p:nvPr/>
            </p:nvSpPr>
            <p:spPr>
              <a:xfrm>
                <a:off x="752489" y="5390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3" name="Google Shape;3003;p39"/>
              <p:cNvSpPr/>
              <p:nvPr/>
            </p:nvSpPr>
            <p:spPr>
              <a:xfrm>
                <a:off x="752489" y="1111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4" name="Google Shape;3004;p39"/>
              <p:cNvSpPr/>
              <p:nvPr/>
            </p:nvSpPr>
            <p:spPr>
              <a:xfrm>
                <a:off x="808596" y="5390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5" name="Google Shape;3005;p39"/>
              <p:cNvSpPr/>
              <p:nvPr/>
            </p:nvSpPr>
            <p:spPr>
              <a:xfrm>
                <a:off x="808596" y="1111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6" name="Google Shape;3006;p39"/>
              <p:cNvSpPr/>
              <p:nvPr/>
            </p:nvSpPr>
            <p:spPr>
              <a:xfrm>
                <a:off x="869103" y="5390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7" name="Google Shape;3007;p39"/>
              <p:cNvSpPr/>
              <p:nvPr/>
            </p:nvSpPr>
            <p:spPr>
              <a:xfrm>
                <a:off x="869103" y="1111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8" name="Google Shape;3008;p39"/>
              <p:cNvSpPr/>
              <p:nvPr/>
            </p:nvSpPr>
            <p:spPr>
              <a:xfrm>
                <a:off x="925210" y="5390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09" name="Google Shape;3009;p39"/>
              <p:cNvSpPr/>
              <p:nvPr/>
            </p:nvSpPr>
            <p:spPr>
              <a:xfrm>
                <a:off x="925210" y="1111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0" name="Google Shape;3010;p39"/>
              <p:cNvSpPr/>
              <p:nvPr/>
            </p:nvSpPr>
            <p:spPr>
              <a:xfrm>
                <a:off x="404848" y="5390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1" name="Google Shape;3011;p39"/>
              <p:cNvSpPr/>
              <p:nvPr/>
            </p:nvSpPr>
            <p:spPr>
              <a:xfrm>
                <a:off x="404848" y="1111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2" name="Google Shape;3012;p39"/>
              <p:cNvSpPr/>
              <p:nvPr/>
            </p:nvSpPr>
            <p:spPr>
              <a:xfrm>
                <a:off x="464255" y="5390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3" name="Google Shape;3013;p39"/>
              <p:cNvSpPr/>
              <p:nvPr/>
            </p:nvSpPr>
            <p:spPr>
              <a:xfrm>
                <a:off x="464255" y="1111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4" name="Google Shape;3014;p39"/>
              <p:cNvSpPr/>
              <p:nvPr/>
            </p:nvSpPr>
            <p:spPr>
              <a:xfrm>
                <a:off x="521462" y="5390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5" name="Google Shape;3015;p39"/>
              <p:cNvSpPr/>
              <p:nvPr/>
            </p:nvSpPr>
            <p:spPr>
              <a:xfrm>
                <a:off x="521462" y="1111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6" name="Google Shape;3016;p39"/>
              <p:cNvSpPr/>
              <p:nvPr/>
            </p:nvSpPr>
            <p:spPr>
              <a:xfrm>
                <a:off x="578669" y="5390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7" name="Google Shape;3017;p39"/>
              <p:cNvSpPr/>
              <p:nvPr/>
            </p:nvSpPr>
            <p:spPr>
              <a:xfrm>
                <a:off x="578669" y="1111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8" name="Google Shape;3018;p39"/>
              <p:cNvSpPr/>
              <p:nvPr/>
            </p:nvSpPr>
            <p:spPr>
              <a:xfrm>
                <a:off x="638076" y="5390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19" name="Google Shape;3019;p39"/>
              <p:cNvSpPr/>
              <p:nvPr/>
            </p:nvSpPr>
            <p:spPr>
              <a:xfrm>
                <a:off x="695283"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0" name="Google Shape;3020;p39"/>
              <p:cNvSpPr/>
              <p:nvPr/>
            </p:nvSpPr>
            <p:spPr>
              <a:xfrm>
                <a:off x="464255"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1" name="Google Shape;3021;p39"/>
              <p:cNvSpPr/>
              <p:nvPr/>
            </p:nvSpPr>
            <p:spPr>
              <a:xfrm>
                <a:off x="521462"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2" name="Google Shape;3022;p39"/>
              <p:cNvSpPr/>
              <p:nvPr/>
            </p:nvSpPr>
            <p:spPr>
              <a:xfrm>
                <a:off x="578669" y="-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3" name="Google Shape;3023;p39"/>
              <p:cNvSpPr/>
              <p:nvPr/>
            </p:nvSpPr>
            <p:spPr>
              <a:xfrm>
                <a:off x="638076" y="-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4" name="Google Shape;3024;p39"/>
              <p:cNvSpPr/>
              <p:nvPr/>
            </p:nvSpPr>
            <p:spPr>
              <a:xfrm>
                <a:off x="638076" y="1111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5" name="Google Shape;3025;p39"/>
              <p:cNvSpPr/>
              <p:nvPr/>
            </p:nvSpPr>
            <p:spPr>
              <a:xfrm>
                <a:off x="1154037" y="7491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6" name="Google Shape;3026;p39"/>
              <p:cNvSpPr/>
              <p:nvPr/>
            </p:nvSpPr>
            <p:spPr>
              <a:xfrm>
                <a:off x="1211244" y="74918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7" name="Google Shape;3027;p39"/>
              <p:cNvSpPr/>
              <p:nvPr/>
            </p:nvSpPr>
            <p:spPr>
              <a:xfrm>
                <a:off x="980217" y="74918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8" name="Google Shape;3028;p39"/>
              <p:cNvSpPr/>
              <p:nvPr/>
            </p:nvSpPr>
            <p:spPr>
              <a:xfrm>
                <a:off x="1039624" y="749181"/>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29" name="Google Shape;3029;p39"/>
              <p:cNvSpPr/>
              <p:nvPr/>
            </p:nvSpPr>
            <p:spPr>
              <a:xfrm>
                <a:off x="1096830" y="74918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0" name="Google Shape;3030;p39"/>
              <p:cNvSpPr/>
              <p:nvPr/>
            </p:nvSpPr>
            <p:spPr>
              <a:xfrm>
                <a:off x="1154037" y="806387"/>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1" name="Google Shape;3031;p39"/>
              <p:cNvSpPr/>
              <p:nvPr/>
            </p:nvSpPr>
            <p:spPr>
              <a:xfrm>
                <a:off x="1039624" y="806387"/>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2" name="Google Shape;3032;p39"/>
              <p:cNvSpPr/>
              <p:nvPr/>
            </p:nvSpPr>
            <p:spPr>
              <a:xfrm>
                <a:off x="1096830" y="80638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3" name="Google Shape;3033;p39"/>
              <p:cNvSpPr/>
              <p:nvPr/>
            </p:nvSpPr>
            <p:spPr>
              <a:xfrm>
                <a:off x="1154037" y="63256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4" name="Google Shape;3034;p39"/>
              <p:cNvSpPr/>
              <p:nvPr/>
            </p:nvSpPr>
            <p:spPr>
              <a:xfrm>
                <a:off x="1154037" y="68977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5" name="Google Shape;3035;p39"/>
              <p:cNvSpPr/>
              <p:nvPr/>
            </p:nvSpPr>
            <p:spPr>
              <a:xfrm>
                <a:off x="1211244"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6" name="Google Shape;3036;p39"/>
              <p:cNvSpPr/>
              <p:nvPr/>
            </p:nvSpPr>
            <p:spPr>
              <a:xfrm>
                <a:off x="1211244" y="68977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7" name="Google Shape;3037;p39"/>
              <p:cNvSpPr/>
              <p:nvPr/>
            </p:nvSpPr>
            <p:spPr>
              <a:xfrm>
                <a:off x="1268451"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8" name="Google Shape;3038;p39"/>
              <p:cNvSpPr/>
              <p:nvPr/>
            </p:nvSpPr>
            <p:spPr>
              <a:xfrm>
                <a:off x="1268451" y="68977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39" name="Google Shape;3039;p39"/>
              <p:cNvSpPr/>
              <p:nvPr/>
            </p:nvSpPr>
            <p:spPr>
              <a:xfrm>
                <a:off x="1327858"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0" name="Google Shape;3040;p39"/>
              <p:cNvSpPr/>
              <p:nvPr/>
            </p:nvSpPr>
            <p:spPr>
              <a:xfrm>
                <a:off x="1385065" y="632568"/>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1" name="Google Shape;3041;p39"/>
              <p:cNvSpPr/>
              <p:nvPr/>
            </p:nvSpPr>
            <p:spPr>
              <a:xfrm>
                <a:off x="980217" y="632568"/>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2" name="Google Shape;3042;p39"/>
              <p:cNvSpPr/>
              <p:nvPr/>
            </p:nvSpPr>
            <p:spPr>
              <a:xfrm>
                <a:off x="980217" y="68977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3" name="Google Shape;3043;p39"/>
              <p:cNvSpPr/>
              <p:nvPr/>
            </p:nvSpPr>
            <p:spPr>
              <a:xfrm>
                <a:off x="1039624" y="632568"/>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4" name="Google Shape;3044;p39"/>
              <p:cNvSpPr/>
              <p:nvPr/>
            </p:nvSpPr>
            <p:spPr>
              <a:xfrm>
                <a:off x="1039624" y="689774"/>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5" name="Google Shape;3045;p39"/>
              <p:cNvSpPr/>
              <p:nvPr/>
            </p:nvSpPr>
            <p:spPr>
              <a:xfrm>
                <a:off x="1096830" y="632568"/>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6" name="Google Shape;3046;p39"/>
              <p:cNvSpPr/>
              <p:nvPr/>
            </p:nvSpPr>
            <p:spPr>
              <a:xfrm>
                <a:off x="1096830" y="689774"/>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7" name="Google Shape;3047;p39"/>
              <p:cNvSpPr/>
              <p:nvPr/>
            </p:nvSpPr>
            <p:spPr>
              <a:xfrm>
                <a:off x="1154037" y="5181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8" name="Google Shape;3048;p39"/>
              <p:cNvSpPr/>
              <p:nvPr/>
            </p:nvSpPr>
            <p:spPr>
              <a:xfrm>
                <a:off x="1154037" y="5753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49" name="Google Shape;3049;p39"/>
              <p:cNvSpPr/>
              <p:nvPr/>
            </p:nvSpPr>
            <p:spPr>
              <a:xfrm>
                <a:off x="1211244"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0" name="Google Shape;3050;p39"/>
              <p:cNvSpPr/>
              <p:nvPr/>
            </p:nvSpPr>
            <p:spPr>
              <a:xfrm>
                <a:off x="1211244"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1" name="Google Shape;3051;p39"/>
              <p:cNvSpPr/>
              <p:nvPr/>
            </p:nvSpPr>
            <p:spPr>
              <a:xfrm>
                <a:off x="1268451"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2" name="Google Shape;3052;p39"/>
              <p:cNvSpPr/>
              <p:nvPr/>
            </p:nvSpPr>
            <p:spPr>
              <a:xfrm>
                <a:off x="1268451"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3" name="Google Shape;3053;p39"/>
              <p:cNvSpPr/>
              <p:nvPr/>
            </p:nvSpPr>
            <p:spPr>
              <a:xfrm>
                <a:off x="1327858"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4" name="Google Shape;3054;p39"/>
              <p:cNvSpPr/>
              <p:nvPr/>
            </p:nvSpPr>
            <p:spPr>
              <a:xfrm>
                <a:off x="1327858"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5" name="Google Shape;3055;p39"/>
              <p:cNvSpPr/>
              <p:nvPr/>
            </p:nvSpPr>
            <p:spPr>
              <a:xfrm>
                <a:off x="1385065" y="5181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6" name="Google Shape;3056;p39"/>
              <p:cNvSpPr/>
              <p:nvPr/>
            </p:nvSpPr>
            <p:spPr>
              <a:xfrm>
                <a:off x="1385065" y="5753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7" name="Google Shape;3057;p39"/>
              <p:cNvSpPr/>
              <p:nvPr/>
            </p:nvSpPr>
            <p:spPr>
              <a:xfrm>
                <a:off x="980217" y="5181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8" name="Google Shape;3058;p39"/>
              <p:cNvSpPr/>
              <p:nvPr/>
            </p:nvSpPr>
            <p:spPr>
              <a:xfrm>
                <a:off x="980217" y="57536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59" name="Google Shape;3059;p39"/>
              <p:cNvSpPr/>
              <p:nvPr/>
            </p:nvSpPr>
            <p:spPr>
              <a:xfrm>
                <a:off x="1039624" y="51815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0" name="Google Shape;3060;p39"/>
              <p:cNvSpPr/>
              <p:nvPr/>
            </p:nvSpPr>
            <p:spPr>
              <a:xfrm>
                <a:off x="1039624" y="5753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1" name="Google Shape;3061;p39"/>
              <p:cNvSpPr/>
              <p:nvPr/>
            </p:nvSpPr>
            <p:spPr>
              <a:xfrm>
                <a:off x="1096830" y="51815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2" name="Google Shape;3062;p39"/>
              <p:cNvSpPr/>
              <p:nvPr/>
            </p:nvSpPr>
            <p:spPr>
              <a:xfrm>
                <a:off x="1096830" y="5753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3" name="Google Shape;3063;p39"/>
              <p:cNvSpPr/>
              <p:nvPr/>
            </p:nvSpPr>
            <p:spPr>
              <a:xfrm>
                <a:off x="1268451" y="39934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4" name="Google Shape;3064;p39"/>
              <p:cNvSpPr/>
              <p:nvPr/>
            </p:nvSpPr>
            <p:spPr>
              <a:xfrm>
                <a:off x="1268451" y="456549"/>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grpSp>
          <p:nvGrpSpPr>
            <p:cNvPr id="3065" name="Google Shape;3065;p39"/>
            <p:cNvGrpSpPr/>
            <p:nvPr/>
          </p:nvGrpSpPr>
          <p:grpSpPr>
            <a:xfrm>
              <a:off x="-1" y="229924"/>
              <a:ext cx="2237669" cy="2117732"/>
              <a:chOff x="0" y="0"/>
              <a:chExt cx="2237667" cy="2117730"/>
            </a:xfrm>
          </p:grpSpPr>
          <p:sp>
            <p:nvSpPr>
              <p:cNvPr id="3066" name="Google Shape;3066;p39"/>
              <p:cNvSpPr/>
              <p:nvPr/>
            </p:nvSpPr>
            <p:spPr>
              <a:xfrm>
                <a:off x="1734907" y="4620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7" name="Google Shape;3067;p39"/>
              <p:cNvSpPr/>
              <p:nvPr/>
            </p:nvSpPr>
            <p:spPr>
              <a:xfrm>
                <a:off x="1734907"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8" name="Google Shape;3068;p39"/>
              <p:cNvSpPr/>
              <p:nvPr/>
            </p:nvSpPr>
            <p:spPr>
              <a:xfrm>
                <a:off x="1792114" y="4620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69" name="Google Shape;3069;p39"/>
              <p:cNvSpPr/>
              <p:nvPr/>
            </p:nvSpPr>
            <p:spPr>
              <a:xfrm>
                <a:off x="1792114"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0" name="Google Shape;3070;p39"/>
              <p:cNvSpPr/>
              <p:nvPr/>
            </p:nvSpPr>
            <p:spPr>
              <a:xfrm>
                <a:off x="1848220" y="695275"/>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1" name="Google Shape;3071;p39"/>
              <p:cNvSpPr/>
              <p:nvPr/>
            </p:nvSpPr>
            <p:spPr>
              <a:xfrm>
                <a:off x="1905427" y="69527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2" name="Google Shape;3072;p39"/>
              <p:cNvSpPr/>
              <p:nvPr/>
            </p:nvSpPr>
            <p:spPr>
              <a:xfrm>
                <a:off x="1848220" y="58086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3" name="Google Shape;3073;p39"/>
              <p:cNvSpPr/>
              <p:nvPr/>
            </p:nvSpPr>
            <p:spPr>
              <a:xfrm>
                <a:off x="1848220" y="638069"/>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4" name="Google Shape;3074;p39"/>
              <p:cNvSpPr/>
              <p:nvPr/>
            </p:nvSpPr>
            <p:spPr>
              <a:xfrm>
                <a:off x="1848220" y="4620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5" name="Google Shape;3075;p39"/>
              <p:cNvSpPr/>
              <p:nvPr/>
            </p:nvSpPr>
            <p:spPr>
              <a:xfrm>
                <a:off x="1848220" y="51925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6" name="Google Shape;3076;p39"/>
              <p:cNvSpPr/>
              <p:nvPr/>
            </p:nvSpPr>
            <p:spPr>
              <a:xfrm>
                <a:off x="1905427" y="4620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7" name="Google Shape;3077;p39"/>
              <p:cNvSpPr/>
              <p:nvPr/>
            </p:nvSpPr>
            <p:spPr>
              <a:xfrm>
                <a:off x="1905427"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8" name="Google Shape;3078;p39"/>
              <p:cNvSpPr/>
              <p:nvPr/>
            </p:nvSpPr>
            <p:spPr>
              <a:xfrm>
                <a:off x="1964834" y="4620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79" name="Google Shape;3079;p39"/>
              <p:cNvSpPr/>
              <p:nvPr/>
            </p:nvSpPr>
            <p:spPr>
              <a:xfrm>
                <a:off x="1964834" y="51925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0" name="Google Shape;3080;p39"/>
              <p:cNvSpPr/>
              <p:nvPr/>
            </p:nvSpPr>
            <p:spPr>
              <a:xfrm>
                <a:off x="2082548" y="58086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1" name="Google Shape;3081;p39"/>
              <p:cNvSpPr/>
              <p:nvPr/>
            </p:nvSpPr>
            <p:spPr>
              <a:xfrm>
                <a:off x="2082548" y="63806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2" name="Google Shape;3082;p39"/>
              <p:cNvSpPr/>
              <p:nvPr/>
            </p:nvSpPr>
            <p:spPr>
              <a:xfrm>
                <a:off x="2138655" y="6380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3" name="Google Shape;3083;p39"/>
              <p:cNvSpPr/>
              <p:nvPr/>
            </p:nvSpPr>
            <p:spPr>
              <a:xfrm>
                <a:off x="2022041" y="4620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4" name="Google Shape;3084;p39"/>
              <p:cNvSpPr/>
              <p:nvPr/>
            </p:nvSpPr>
            <p:spPr>
              <a:xfrm>
                <a:off x="2022041"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5" name="Google Shape;3085;p39"/>
              <p:cNvSpPr/>
              <p:nvPr/>
            </p:nvSpPr>
            <p:spPr>
              <a:xfrm>
                <a:off x="2082548" y="46205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6" name="Google Shape;3086;p39"/>
              <p:cNvSpPr/>
              <p:nvPr/>
            </p:nvSpPr>
            <p:spPr>
              <a:xfrm>
                <a:off x="2082548" y="519256"/>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7" name="Google Shape;3087;p39"/>
              <p:cNvSpPr/>
              <p:nvPr/>
            </p:nvSpPr>
            <p:spPr>
              <a:xfrm>
                <a:off x="2138655" y="4620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8" name="Google Shape;3088;p39"/>
              <p:cNvSpPr/>
              <p:nvPr/>
            </p:nvSpPr>
            <p:spPr>
              <a:xfrm>
                <a:off x="1848220" y="40704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89" name="Google Shape;3089;p39"/>
              <p:cNvSpPr/>
              <p:nvPr/>
            </p:nvSpPr>
            <p:spPr>
              <a:xfrm>
                <a:off x="1905427"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0" name="Google Shape;3090;p39"/>
              <p:cNvSpPr/>
              <p:nvPr/>
            </p:nvSpPr>
            <p:spPr>
              <a:xfrm>
                <a:off x="1964834" y="407044"/>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1" name="Google Shape;3091;p39"/>
              <p:cNvSpPr/>
              <p:nvPr/>
            </p:nvSpPr>
            <p:spPr>
              <a:xfrm>
                <a:off x="2022041" y="407044"/>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2" name="Google Shape;3092;p39"/>
              <p:cNvSpPr/>
              <p:nvPr/>
            </p:nvSpPr>
            <p:spPr>
              <a:xfrm>
                <a:off x="1848220" y="3476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3" name="Google Shape;3093;p39"/>
              <p:cNvSpPr/>
              <p:nvPr/>
            </p:nvSpPr>
            <p:spPr>
              <a:xfrm>
                <a:off x="1905427"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4" name="Google Shape;3094;p39"/>
              <p:cNvSpPr/>
              <p:nvPr/>
            </p:nvSpPr>
            <p:spPr>
              <a:xfrm>
                <a:off x="1964834" y="347637"/>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5" name="Google Shape;3095;p39"/>
              <p:cNvSpPr/>
              <p:nvPr/>
            </p:nvSpPr>
            <p:spPr>
              <a:xfrm>
                <a:off x="2022041" y="347637"/>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6" name="Google Shape;3096;p39"/>
              <p:cNvSpPr/>
              <p:nvPr/>
            </p:nvSpPr>
            <p:spPr>
              <a:xfrm>
                <a:off x="1848220" y="293731"/>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7" name="Google Shape;3097;p39"/>
              <p:cNvSpPr/>
              <p:nvPr/>
            </p:nvSpPr>
            <p:spPr>
              <a:xfrm>
                <a:off x="1905427" y="2937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8" name="Google Shape;3098;p39"/>
              <p:cNvSpPr/>
              <p:nvPr/>
            </p:nvSpPr>
            <p:spPr>
              <a:xfrm>
                <a:off x="2138655"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099" name="Google Shape;3099;p39"/>
              <p:cNvSpPr/>
              <p:nvPr/>
            </p:nvSpPr>
            <p:spPr>
              <a:xfrm>
                <a:off x="1387265" y="46205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0" name="Google Shape;3100;p39"/>
              <p:cNvSpPr/>
              <p:nvPr/>
            </p:nvSpPr>
            <p:spPr>
              <a:xfrm>
                <a:off x="1387265" y="519256"/>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1" name="Google Shape;3101;p39"/>
              <p:cNvSpPr/>
              <p:nvPr/>
            </p:nvSpPr>
            <p:spPr>
              <a:xfrm>
                <a:off x="1446672" y="46205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2" name="Google Shape;3102;p39"/>
              <p:cNvSpPr/>
              <p:nvPr/>
            </p:nvSpPr>
            <p:spPr>
              <a:xfrm>
                <a:off x="1446672" y="519256"/>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3" name="Google Shape;3103;p39"/>
              <p:cNvSpPr/>
              <p:nvPr/>
            </p:nvSpPr>
            <p:spPr>
              <a:xfrm>
                <a:off x="1503879" y="46205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4" name="Google Shape;3104;p39"/>
              <p:cNvSpPr/>
              <p:nvPr/>
            </p:nvSpPr>
            <p:spPr>
              <a:xfrm>
                <a:off x="1503879" y="519256"/>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5" name="Google Shape;3105;p39"/>
              <p:cNvSpPr/>
              <p:nvPr/>
            </p:nvSpPr>
            <p:spPr>
              <a:xfrm>
                <a:off x="1792114" y="349837"/>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6" name="Google Shape;3106;p39"/>
              <p:cNvSpPr/>
              <p:nvPr/>
            </p:nvSpPr>
            <p:spPr>
              <a:xfrm>
                <a:off x="1792114" y="407044"/>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7" name="Google Shape;3107;p39"/>
              <p:cNvSpPr/>
              <p:nvPr/>
            </p:nvSpPr>
            <p:spPr>
              <a:xfrm>
                <a:off x="1964834" y="181519"/>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8" name="Google Shape;3108;p39"/>
              <p:cNvSpPr/>
              <p:nvPr/>
            </p:nvSpPr>
            <p:spPr>
              <a:xfrm>
                <a:off x="2022041" y="1815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09" name="Google Shape;3109;p39"/>
              <p:cNvSpPr/>
              <p:nvPr/>
            </p:nvSpPr>
            <p:spPr>
              <a:xfrm>
                <a:off x="2022041"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0" name="Google Shape;3110;p39"/>
              <p:cNvSpPr/>
              <p:nvPr/>
            </p:nvSpPr>
            <p:spPr>
              <a:xfrm>
                <a:off x="2079248" y="18151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1" name="Google Shape;3111;p39"/>
              <p:cNvSpPr/>
              <p:nvPr/>
            </p:nvSpPr>
            <p:spPr>
              <a:xfrm>
                <a:off x="2079248" y="1221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2" name="Google Shape;3112;p39"/>
              <p:cNvSpPr/>
              <p:nvPr/>
            </p:nvSpPr>
            <p:spPr>
              <a:xfrm>
                <a:off x="2138655" y="12211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3" name="Google Shape;3113;p39"/>
              <p:cNvSpPr/>
              <p:nvPr/>
            </p:nvSpPr>
            <p:spPr>
              <a:xfrm>
                <a:off x="2079248" y="682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4" name="Google Shape;3114;p39"/>
              <p:cNvSpPr/>
              <p:nvPr/>
            </p:nvSpPr>
            <p:spPr>
              <a:xfrm>
                <a:off x="2138655" y="682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5" name="Google Shape;3115;p39"/>
              <p:cNvSpPr/>
              <p:nvPr/>
            </p:nvSpPr>
            <p:spPr>
              <a:xfrm>
                <a:off x="2022041" y="682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6" name="Google Shape;3116;p39"/>
              <p:cNvSpPr/>
              <p:nvPr/>
            </p:nvSpPr>
            <p:spPr>
              <a:xfrm>
                <a:off x="2025341" y="5500"/>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7" name="Google Shape;3117;p39"/>
              <p:cNvSpPr/>
              <p:nvPr/>
            </p:nvSpPr>
            <p:spPr>
              <a:xfrm>
                <a:off x="1910928" y="5500"/>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8" name="Google Shape;3118;p39"/>
              <p:cNvSpPr/>
              <p:nvPr/>
            </p:nvSpPr>
            <p:spPr>
              <a:xfrm>
                <a:off x="1968135" y="550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19" name="Google Shape;3119;p39"/>
              <p:cNvSpPr/>
              <p:nvPr/>
            </p:nvSpPr>
            <p:spPr>
              <a:xfrm>
                <a:off x="1387265" y="349837"/>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0" name="Google Shape;3120;p39"/>
              <p:cNvSpPr/>
              <p:nvPr/>
            </p:nvSpPr>
            <p:spPr>
              <a:xfrm>
                <a:off x="1387265" y="40704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1" name="Google Shape;3121;p39"/>
              <p:cNvSpPr/>
              <p:nvPr/>
            </p:nvSpPr>
            <p:spPr>
              <a:xfrm>
                <a:off x="1446672" y="407044"/>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2" name="Google Shape;3122;p39"/>
              <p:cNvSpPr/>
              <p:nvPr/>
            </p:nvSpPr>
            <p:spPr>
              <a:xfrm>
                <a:off x="1387265"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3" name="Google Shape;3123;p39"/>
              <p:cNvSpPr/>
              <p:nvPr/>
            </p:nvSpPr>
            <p:spPr>
              <a:xfrm>
                <a:off x="1387265" y="293731"/>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4" name="Google Shape;3124;p39"/>
              <p:cNvSpPr/>
              <p:nvPr/>
            </p:nvSpPr>
            <p:spPr>
              <a:xfrm>
                <a:off x="1446672" y="23652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5" name="Google Shape;3125;p39"/>
              <p:cNvSpPr/>
              <p:nvPr/>
            </p:nvSpPr>
            <p:spPr>
              <a:xfrm>
                <a:off x="1561086"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6" name="Google Shape;3126;p39"/>
              <p:cNvSpPr/>
              <p:nvPr/>
            </p:nvSpPr>
            <p:spPr>
              <a:xfrm>
                <a:off x="1561086"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7" name="Google Shape;3127;p39"/>
              <p:cNvSpPr/>
              <p:nvPr/>
            </p:nvSpPr>
            <p:spPr>
              <a:xfrm>
                <a:off x="1618293"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8" name="Google Shape;3128;p39"/>
              <p:cNvSpPr/>
              <p:nvPr/>
            </p:nvSpPr>
            <p:spPr>
              <a:xfrm>
                <a:off x="1618293"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29" name="Google Shape;3129;p39"/>
              <p:cNvSpPr/>
              <p:nvPr/>
            </p:nvSpPr>
            <p:spPr>
              <a:xfrm>
                <a:off x="1675500"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0" name="Google Shape;3130;p39"/>
              <p:cNvSpPr/>
              <p:nvPr/>
            </p:nvSpPr>
            <p:spPr>
              <a:xfrm>
                <a:off x="1792114"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1" name="Google Shape;3131;p39"/>
              <p:cNvSpPr/>
              <p:nvPr/>
            </p:nvSpPr>
            <p:spPr>
              <a:xfrm>
                <a:off x="1387265"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2" name="Google Shape;3132;p39"/>
              <p:cNvSpPr/>
              <p:nvPr/>
            </p:nvSpPr>
            <p:spPr>
              <a:xfrm>
                <a:off x="1387265"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3" name="Google Shape;3133;p39"/>
              <p:cNvSpPr/>
              <p:nvPr/>
            </p:nvSpPr>
            <p:spPr>
              <a:xfrm>
                <a:off x="1446672" y="116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4" name="Google Shape;3134;p39"/>
              <p:cNvSpPr/>
              <p:nvPr/>
            </p:nvSpPr>
            <p:spPr>
              <a:xfrm>
                <a:off x="1446672"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5" name="Google Shape;3135;p39"/>
              <p:cNvSpPr/>
              <p:nvPr/>
            </p:nvSpPr>
            <p:spPr>
              <a:xfrm>
                <a:off x="1503879"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6" name="Google Shape;3136;p39"/>
              <p:cNvSpPr/>
              <p:nvPr/>
            </p:nvSpPr>
            <p:spPr>
              <a:xfrm>
                <a:off x="1276152" y="62706"/>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7" name="Google Shape;3137;p39"/>
              <p:cNvSpPr/>
              <p:nvPr/>
            </p:nvSpPr>
            <p:spPr>
              <a:xfrm>
                <a:off x="1332259" y="627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8" name="Google Shape;3138;p39"/>
              <p:cNvSpPr/>
              <p:nvPr/>
            </p:nvSpPr>
            <p:spPr>
              <a:xfrm>
                <a:off x="1675500" y="62706"/>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39" name="Google Shape;3139;p39"/>
              <p:cNvSpPr/>
              <p:nvPr/>
            </p:nvSpPr>
            <p:spPr>
              <a:xfrm>
                <a:off x="1446672" y="62706"/>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0" name="Google Shape;3140;p39"/>
              <p:cNvSpPr/>
              <p:nvPr/>
            </p:nvSpPr>
            <p:spPr>
              <a:xfrm>
                <a:off x="1332259" y="0"/>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1" name="Google Shape;3141;p39"/>
              <p:cNvSpPr/>
              <p:nvPr/>
            </p:nvSpPr>
            <p:spPr>
              <a:xfrm>
                <a:off x="1387265" y="0"/>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2" name="Google Shape;3142;p39"/>
              <p:cNvSpPr/>
              <p:nvPr/>
            </p:nvSpPr>
            <p:spPr>
              <a:xfrm>
                <a:off x="1503879"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3" name="Google Shape;3143;p39"/>
              <p:cNvSpPr/>
              <p:nvPr/>
            </p:nvSpPr>
            <p:spPr>
              <a:xfrm>
                <a:off x="638076"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4" name="Google Shape;3144;p39"/>
              <p:cNvSpPr/>
              <p:nvPr/>
            </p:nvSpPr>
            <p:spPr>
              <a:xfrm>
                <a:off x="638076"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5" name="Google Shape;3145;p39"/>
              <p:cNvSpPr/>
              <p:nvPr/>
            </p:nvSpPr>
            <p:spPr>
              <a:xfrm>
                <a:off x="695283"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6" name="Google Shape;3146;p39"/>
              <p:cNvSpPr/>
              <p:nvPr/>
            </p:nvSpPr>
            <p:spPr>
              <a:xfrm>
                <a:off x="695283"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7" name="Google Shape;3147;p39"/>
              <p:cNvSpPr/>
              <p:nvPr/>
            </p:nvSpPr>
            <p:spPr>
              <a:xfrm>
                <a:off x="752489"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8" name="Google Shape;3148;p39"/>
              <p:cNvSpPr/>
              <p:nvPr/>
            </p:nvSpPr>
            <p:spPr>
              <a:xfrm>
                <a:off x="752489"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49" name="Google Shape;3149;p39"/>
              <p:cNvSpPr/>
              <p:nvPr/>
            </p:nvSpPr>
            <p:spPr>
              <a:xfrm>
                <a:off x="523662" y="1166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0" name="Google Shape;3150;p39"/>
              <p:cNvSpPr/>
              <p:nvPr/>
            </p:nvSpPr>
            <p:spPr>
              <a:xfrm>
                <a:off x="523662" y="1738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1" name="Google Shape;3151;p39"/>
              <p:cNvSpPr/>
              <p:nvPr/>
            </p:nvSpPr>
            <p:spPr>
              <a:xfrm>
                <a:off x="580869"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2" name="Google Shape;3152;p39"/>
              <p:cNvSpPr/>
              <p:nvPr/>
            </p:nvSpPr>
            <p:spPr>
              <a:xfrm>
                <a:off x="580869"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3" name="Google Shape;3153;p39"/>
              <p:cNvSpPr/>
              <p:nvPr/>
            </p:nvSpPr>
            <p:spPr>
              <a:xfrm>
                <a:off x="462055" y="2365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4" name="Google Shape;3154;p39"/>
              <p:cNvSpPr/>
              <p:nvPr/>
            </p:nvSpPr>
            <p:spPr>
              <a:xfrm>
                <a:off x="462055" y="2937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5" name="Google Shape;3155;p39"/>
              <p:cNvSpPr/>
              <p:nvPr/>
            </p:nvSpPr>
            <p:spPr>
              <a:xfrm>
                <a:off x="347641"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6" name="Google Shape;3156;p39"/>
              <p:cNvSpPr/>
              <p:nvPr/>
            </p:nvSpPr>
            <p:spPr>
              <a:xfrm>
                <a:off x="404848" y="2365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7" name="Google Shape;3157;p39"/>
              <p:cNvSpPr/>
              <p:nvPr/>
            </p:nvSpPr>
            <p:spPr>
              <a:xfrm>
                <a:off x="404848" y="29373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8" name="Google Shape;3158;p39"/>
              <p:cNvSpPr/>
              <p:nvPr/>
            </p:nvSpPr>
            <p:spPr>
              <a:xfrm>
                <a:off x="462055"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59" name="Google Shape;3159;p39"/>
              <p:cNvSpPr/>
              <p:nvPr/>
            </p:nvSpPr>
            <p:spPr>
              <a:xfrm>
                <a:off x="462055"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0" name="Google Shape;3160;p39"/>
              <p:cNvSpPr/>
              <p:nvPr/>
            </p:nvSpPr>
            <p:spPr>
              <a:xfrm>
                <a:off x="347641" y="1166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1" name="Google Shape;3161;p39"/>
              <p:cNvSpPr/>
              <p:nvPr/>
            </p:nvSpPr>
            <p:spPr>
              <a:xfrm>
                <a:off x="347641"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2" name="Google Shape;3162;p39"/>
              <p:cNvSpPr/>
              <p:nvPr/>
            </p:nvSpPr>
            <p:spPr>
              <a:xfrm>
                <a:off x="404848" y="116612"/>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3" name="Google Shape;3163;p39"/>
              <p:cNvSpPr/>
              <p:nvPr/>
            </p:nvSpPr>
            <p:spPr>
              <a:xfrm>
                <a:off x="404848"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4" name="Google Shape;3164;p39"/>
              <p:cNvSpPr/>
              <p:nvPr/>
            </p:nvSpPr>
            <p:spPr>
              <a:xfrm>
                <a:off x="288234" y="2365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5" name="Google Shape;3165;p39"/>
              <p:cNvSpPr/>
              <p:nvPr/>
            </p:nvSpPr>
            <p:spPr>
              <a:xfrm>
                <a:off x="171620" y="23652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6" name="Google Shape;3166;p39"/>
              <p:cNvSpPr/>
              <p:nvPr/>
            </p:nvSpPr>
            <p:spPr>
              <a:xfrm>
                <a:off x="231027" y="2365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7" name="Google Shape;3167;p39"/>
              <p:cNvSpPr/>
              <p:nvPr/>
            </p:nvSpPr>
            <p:spPr>
              <a:xfrm>
                <a:off x="288234"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8" name="Google Shape;3168;p39"/>
              <p:cNvSpPr/>
              <p:nvPr/>
            </p:nvSpPr>
            <p:spPr>
              <a:xfrm>
                <a:off x="288234"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69" name="Google Shape;3169;p39"/>
              <p:cNvSpPr/>
              <p:nvPr/>
            </p:nvSpPr>
            <p:spPr>
              <a:xfrm>
                <a:off x="171620" y="17381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0" name="Google Shape;3170;p39"/>
              <p:cNvSpPr/>
              <p:nvPr/>
            </p:nvSpPr>
            <p:spPr>
              <a:xfrm>
                <a:off x="231027" y="1166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1" name="Google Shape;3171;p39"/>
              <p:cNvSpPr/>
              <p:nvPr/>
            </p:nvSpPr>
            <p:spPr>
              <a:xfrm>
                <a:off x="638076"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2" name="Google Shape;3172;p39"/>
              <p:cNvSpPr/>
              <p:nvPr/>
            </p:nvSpPr>
            <p:spPr>
              <a:xfrm>
                <a:off x="695283"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3" name="Google Shape;3173;p39"/>
              <p:cNvSpPr/>
              <p:nvPr/>
            </p:nvSpPr>
            <p:spPr>
              <a:xfrm>
                <a:off x="752489"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4" name="Google Shape;3174;p39"/>
              <p:cNvSpPr/>
              <p:nvPr/>
            </p:nvSpPr>
            <p:spPr>
              <a:xfrm>
                <a:off x="523662" y="572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5" name="Google Shape;3175;p39"/>
              <p:cNvSpPr/>
              <p:nvPr/>
            </p:nvSpPr>
            <p:spPr>
              <a:xfrm>
                <a:off x="580869"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6" name="Google Shape;3176;p39"/>
              <p:cNvSpPr/>
              <p:nvPr/>
            </p:nvSpPr>
            <p:spPr>
              <a:xfrm>
                <a:off x="462055"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7" name="Google Shape;3177;p39"/>
              <p:cNvSpPr/>
              <p:nvPr/>
            </p:nvSpPr>
            <p:spPr>
              <a:xfrm>
                <a:off x="347641" y="572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8" name="Google Shape;3178;p39"/>
              <p:cNvSpPr/>
              <p:nvPr/>
            </p:nvSpPr>
            <p:spPr>
              <a:xfrm>
                <a:off x="404848" y="572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79" name="Google Shape;3179;p39"/>
              <p:cNvSpPr/>
              <p:nvPr/>
            </p:nvSpPr>
            <p:spPr>
              <a:xfrm>
                <a:off x="288234" y="572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0" name="Google Shape;3180;p39"/>
              <p:cNvSpPr/>
              <p:nvPr/>
            </p:nvSpPr>
            <p:spPr>
              <a:xfrm>
                <a:off x="231027" y="1738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1" name="Google Shape;3181;p39"/>
              <p:cNvSpPr/>
              <p:nvPr/>
            </p:nvSpPr>
            <p:spPr>
              <a:xfrm>
                <a:off x="114413"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2" name="Google Shape;3182;p39"/>
              <p:cNvSpPr/>
              <p:nvPr/>
            </p:nvSpPr>
            <p:spPr>
              <a:xfrm>
                <a:off x="0" y="236525"/>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3" name="Google Shape;3183;p39"/>
              <p:cNvSpPr/>
              <p:nvPr/>
            </p:nvSpPr>
            <p:spPr>
              <a:xfrm>
                <a:off x="57206" y="236525"/>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4" name="Google Shape;3184;p39"/>
              <p:cNvSpPr/>
              <p:nvPr/>
            </p:nvSpPr>
            <p:spPr>
              <a:xfrm>
                <a:off x="114413" y="1738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5" name="Google Shape;3185;p39"/>
              <p:cNvSpPr/>
              <p:nvPr/>
            </p:nvSpPr>
            <p:spPr>
              <a:xfrm>
                <a:off x="171620" y="293731"/>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6" name="Google Shape;3186;p39"/>
              <p:cNvSpPr/>
              <p:nvPr/>
            </p:nvSpPr>
            <p:spPr>
              <a:xfrm>
                <a:off x="231027" y="293731"/>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7" name="Google Shape;3187;p39"/>
              <p:cNvSpPr/>
              <p:nvPr/>
            </p:nvSpPr>
            <p:spPr>
              <a:xfrm>
                <a:off x="0" y="35313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8" name="Google Shape;3188;p39"/>
              <p:cNvSpPr/>
              <p:nvPr/>
            </p:nvSpPr>
            <p:spPr>
              <a:xfrm>
                <a:off x="57206" y="35313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89" name="Google Shape;3189;p39"/>
              <p:cNvSpPr/>
              <p:nvPr/>
            </p:nvSpPr>
            <p:spPr>
              <a:xfrm>
                <a:off x="114413"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0" name="Google Shape;3190;p39"/>
              <p:cNvSpPr/>
              <p:nvPr/>
            </p:nvSpPr>
            <p:spPr>
              <a:xfrm>
                <a:off x="57206"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1" name="Google Shape;3191;p39"/>
              <p:cNvSpPr/>
              <p:nvPr/>
            </p:nvSpPr>
            <p:spPr>
              <a:xfrm>
                <a:off x="0" y="293731"/>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2" name="Google Shape;3192;p39"/>
              <p:cNvSpPr/>
              <p:nvPr/>
            </p:nvSpPr>
            <p:spPr>
              <a:xfrm>
                <a:off x="404848" y="93070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3" name="Google Shape;3193;p39"/>
              <p:cNvSpPr/>
              <p:nvPr/>
            </p:nvSpPr>
            <p:spPr>
              <a:xfrm>
                <a:off x="404848" y="98790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4" name="Google Shape;3194;p39"/>
              <p:cNvSpPr/>
              <p:nvPr/>
            </p:nvSpPr>
            <p:spPr>
              <a:xfrm>
                <a:off x="462055" y="93070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5" name="Google Shape;3195;p39"/>
              <p:cNvSpPr/>
              <p:nvPr/>
            </p:nvSpPr>
            <p:spPr>
              <a:xfrm>
                <a:off x="462055" y="987907"/>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6" name="Google Shape;3196;p39"/>
              <p:cNvSpPr/>
              <p:nvPr/>
            </p:nvSpPr>
            <p:spPr>
              <a:xfrm>
                <a:off x="404848" y="81188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7" name="Google Shape;3197;p39"/>
              <p:cNvSpPr/>
              <p:nvPr/>
            </p:nvSpPr>
            <p:spPr>
              <a:xfrm>
                <a:off x="404848" y="86909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8" name="Google Shape;3198;p39"/>
              <p:cNvSpPr/>
              <p:nvPr/>
            </p:nvSpPr>
            <p:spPr>
              <a:xfrm>
                <a:off x="349841" y="86909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199" name="Google Shape;3199;p39"/>
              <p:cNvSpPr/>
              <p:nvPr/>
            </p:nvSpPr>
            <p:spPr>
              <a:xfrm>
                <a:off x="462055" y="81188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0" name="Google Shape;3200;p39"/>
              <p:cNvSpPr/>
              <p:nvPr/>
            </p:nvSpPr>
            <p:spPr>
              <a:xfrm>
                <a:off x="462055" y="86909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1" name="Google Shape;3201;p39"/>
              <p:cNvSpPr/>
              <p:nvPr/>
            </p:nvSpPr>
            <p:spPr>
              <a:xfrm>
                <a:off x="811896" y="150936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2" name="Google Shape;3202;p39"/>
              <p:cNvSpPr/>
              <p:nvPr/>
            </p:nvSpPr>
            <p:spPr>
              <a:xfrm>
                <a:off x="752489" y="1509363"/>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3" name="Google Shape;3203;p39"/>
              <p:cNvSpPr/>
              <p:nvPr/>
            </p:nvSpPr>
            <p:spPr>
              <a:xfrm>
                <a:off x="811896" y="138945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4" name="Google Shape;3204;p39"/>
              <p:cNvSpPr/>
              <p:nvPr/>
            </p:nvSpPr>
            <p:spPr>
              <a:xfrm>
                <a:off x="811896" y="14466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5" name="Google Shape;3205;p39"/>
              <p:cNvSpPr/>
              <p:nvPr/>
            </p:nvSpPr>
            <p:spPr>
              <a:xfrm>
                <a:off x="638076" y="1389450"/>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6" name="Google Shape;3206;p39"/>
              <p:cNvSpPr/>
              <p:nvPr/>
            </p:nvSpPr>
            <p:spPr>
              <a:xfrm>
                <a:off x="638076" y="144665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7" name="Google Shape;3207;p39"/>
              <p:cNvSpPr/>
              <p:nvPr/>
            </p:nvSpPr>
            <p:spPr>
              <a:xfrm>
                <a:off x="695283" y="138945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8" name="Google Shape;3208;p39"/>
              <p:cNvSpPr/>
              <p:nvPr/>
            </p:nvSpPr>
            <p:spPr>
              <a:xfrm>
                <a:off x="695283" y="14466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09" name="Google Shape;3209;p39"/>
              <p:cNvSpPr/>
              <p:nvPr/>
            </p:nvSpPr>
            <p:spPr>
              <a:xfrm>
                <a:off x="752489" y="1389450"/>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0" name="Google Shape;3210;p39"/>
              <p:cNvSpPr/>
              <p:nvPr/>
            </p:nvSpPr>
            <p:spPr>
              <a:xfrm>
                <a:off x="521462" y="1335544"/>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1" name="Google Shape;3211;p39"/>
              <p:cNvSpPr/>
              <p:nvPr/>
            </p:nvSpPr>
            <p:spPr>
              <a:xfrm>
                <a:off x="752489" y="1335544"/>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2" name="Google Shape;3212;p39"/>
              <p:cNvSpPr/>
              <p:nvPr/>
            </p:nvSpPr>
            <p:spPr>
              <a:xfrm>
                <a:off x="811896" y="11595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3" name="Google Shape;3213;p39"/>
              <p:cNvSpPr/>
              <p:nvPr/>
            </p:nvSpPr>
            <p:spPr>
              <a:xfrm>
                <a:off x="811896" y="1218932"/>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4" name="Google Shape;3214;p39"/>
              <p:cNvSpPr/>
              <p:nvPr/>
            </p:nvSpPr>
            <p:spPr>
              <a:xfrm>
                <a:off x="752489" y="1159525"/>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5" name="Google Shape;3215;p39"/>
              <p:cNvSpPr/>
              <p:nvPr/>
            </p:nvSpPr>
            <p:spPr>
              <a:xfrm>
                <a:off x="752489" y="1221132"/>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6" name="Google Shape;3216;p39"/>
              <p:cNvSpPr/>
              <p:nvPr/>
            </p:nvSpPr>
            <p:spPr>
              <a:xfrm>
                <a:off x="752489" y="144665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7" name="Google Shape;3217;p39"/>
              <p:cNvSpPr/>
              <p:nvPr/>
            </p:nvSpPr>
            <p:spPr>
              <a:xfrm>
                <a:off x="1042924" y="144995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8" name="Google Shape;3218;p39"/>
              <p:cNvSpPr/>
              <p:nvPr/>
            </p:nvSpPr>
            <p:spPr>
              <a:xfrm>
                <a:off x="1091330" y="14499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19" name="Google Shape;3219;p39"/>
              <p:cNvSpPr/>
              <p:nvPr/>
            </p:nvSpPr>
            <p:spPr>
              <a:xfrm>
                <a:off x="1091330" y="1389450"/>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0" name="Google Shape;3220;p39"/>
              <p:cNvSpPr/>
              <p:nvPr/>
            </p:nvSpPr>
            <p:spPr>
              <a:xfrm>
                <a:off x="1042924" y="150606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1" name="Google Shape;3221;p39"/>
              <p:cNvSpPr/>
              <p:nvPr/>
            </p:nvSpPr>
            <p:spPr>
              <a:xfrm>
                <a:off x="1042924" y="15632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2" name="Google Shape;3222;p39"/>
              <p:cNvSpPr/>
              <p:nvPr/>
            </p:nvSpPr>
            <p:spPr>
              <a:xfrm>
                <a:off x="1042924" y="16226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3" name="Google Shape;3223;p39"/>
              <p:cNvSpPr/>
              <p:nvPr/>
            </p:nvSpPr>
            <p:spPr>
              <a:xfrm>
                <a:off x="985717" y="15632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4" name="Google Shape;3224;p39"/>
              <p:cNvSpPr/>
              <p:nvPr/>
            </p:nvSpPr>
            <p:spPr>
              <a:xfrm>
                <a:off x="925210" y="1563269"/>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5" name="Google Shape;3225;p39"/>
              <p:cNvSpPr/>
              <p:nvPr/>
            </p:nvSpPr>
            <p:spPr>
              <a:xfrm>
                <a:off x="985717" y="16226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6" name="Google Shape;3226;p39"/>
              <p:cNvSpPr/>
              <p:nvPr/>
            </p:nvSpPr>
            <p:spPr>
              <a:xfrm>
                <a:off x="1159538" y="15632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7" name="Google Shape;3227;p39"/>
              <p:cNvSpPr/>
              <p:nvPr/>
            </p:nvSpPr>
            <p:spPr>
              <a:xfrm>
                <a:off x="1159538" y="16226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8" name="Google Shape;3228;p39"/>
              <p:cNvSpPr/>
              <p:nvPr/>
            </p:nvSpPr>
            <p:spPr>
              <a:xfrm>
                <a:off x="1102331" y="1563269"/>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29" name="Google Shape;3229;p39"/>
              <p:cNvSpPr/>
              <p:nvPr/>
            </p:nvSpPr>
            <p:spPr>
              <a:xfrm>
                <a:off x="1102331" y="1622675"/>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0" name="Google Shape;3230;p39"/>
              <p:cNvSpPr/>
              <p:nvPr/>
            </p:nvSpPr>
            <p:spPr>
              <a:xfrm>
                <a:off x="1159538" y="16776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1" name="Google Shape;3231;p39"/>
              <p:cNvSpPr/>
              <p:nvPr/>
            </p:nvSpPr>
            <p:spPr>
              <a:xfrm>
                <a:off x="1159538" y="1734887"/>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2" name="Google Shape;3232;p39"/>
              <p:cNvSpPr/>
              <p:nvPr/>
            </p:nvSpPr>
            <p:spPr>
              <a:xfrm>
                <a:off x="1102331" y="167768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3" name="Google Shape;3233;p39"/>
              <p:cNvSpPr/>
              <p:nvPr/>
            </p:nvSpPr>
            <p:spPr>
              <a:xfrm>
                <a:off x="865803" y="14499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4" name="Google Shape;3234;p39"/>
              <p:cNvSpPr/>
              <p:nvPr/>
            </p:nvSpPr>
            <p:spPr>
              <a:xfrm>
                <a:off x="865803" y="150606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5" name="Google Shape;3235;p39"/>
              <p:cNvSpPr/>
              <p:nvPr/>
            </p:nvSpPr>
            <p:spPr>
              <a:xfrm>
                <a:off x="925210" y="150606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6" name="Google Shape;3236;p39"/>
              <p:cNvSpPr/>
              <p:nvPr/>
            </p:nvSpPr>
            <p:spPr>
              <a:xfrm>
                <a:off x="982417" y="1506063"/>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7" name="Google Shape;3237;p39"/>
              <p:cNvSpPr/>
              <p:nvPr/>
            </p:nvSpPr>
            <p:spPr>
              <a:xfrm>
                <a:off x="1389465" y="869094"/>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8" name="Google Shape;3238;p39"/>
              <p:cNvSpPr/>
              <p:nvPr/>
            </p:nvSpPr>
            <p:spPr>
              <a:xfrm>
                <a:off x="2195862" y="2079225"/>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39" name="Google Shape;3239;p39"/>
              <p:cNvSpPr/>
              <p:nvPr/>
            </p:nvSpPr>
            <p:spPr>
              <a:xfrm>
                <a:off x="1851521" y="196481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0" name="Google Shape;3240;p39"/>
              <p:cNvSpPr/>
              <p:nvPr/>
            </p:nvSpPr>
            <p:spPr>
              <a:xfrm>
                <a:off x="1908727" y="1964812"/>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1" name="Google Shape;3241;p39"/>
              <p:cNvSpPr/>
              <p:nvPr/>
            </p:nvSpPr>
            <p:spPr>
              <a:xfrm>
                <a:off x="1964834" y="196481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2" name="Google Shape;3242;p39"/>
              <p:cNvSpPr/>
              <p:nvPr/>
            </p:nvSpPr>
            <p:spPr>
              <a:xfrm>
                <a:off x="2025341" y="1964812"/>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3" name="Google Shape;3243;p39"/>
              <p:cNvSpPr/>
              <p:nvPr/>
            </p:nvSpPr>
            <p:spPr>
              <a:xfrm>
                <a:off x="1563286" y="196481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4" name="Google Shape;3244;p39"/>
              <p:cNvSpPr/>
              <p:nvPr/>
            </p:nvSpPr>
            <p:spPr>
              <a:xfrm>
                <a:off x="1620493" y="19648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5" name="Google Shape;3245;p39"/>
              <p:cNvSpPr/>
              <p:nvPr/>
            </p:nvSpPr>
            <p:spPr>
              <a:xfrm>
                <a:off x="1677700" y="196481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6" name="Google Shape;3246;p39"/>
              <p:cNvSpPr/>
              <p:nvPr/>
            </p:nvSpPr>
            <p:spPr>
              <a:xfrm>
                <a:off x="1737107" y="19648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7" name="Google Shape;3247;p39"/>
              <p:cNvSpPr/>
              <p:nvPr/>
            </p:nvSpPr>
            <p:spPr>
              <a:xfrm>
                <a:off x="1794314" y="19648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8" name="Google Shape;3248;p39"/>
              <p:cNvSpPr/>
              <p:nvPr/>
            </p:nvSpPr>
            <p:spPr>
              <a:xfrm>
                <a:off x="1387265" y="196481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49" name="Google Shape;3249;p39"/>
              <p:cNvSpPr/>
              <p:nvPr/>
            </p:nvSpPr>
            <p:spPr>
              <a:xfrm>
                <a:off x="1444472" y="1964812"/>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0" name="Google Shape;3250;p39"/>
              <p:cNvSpPr/>
              <p:nvPr/>
            </p:nvSpPr>
            <p:spPr>
              <a:xfrm>
                <a:off x="1503879" y="19648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1" name="Google Shape;3251;p39"/>
              <p:cNvSpPr/>
              <p:nvPr/>
            </p:nvSpPr>
            <p:spPr>
              <a:xfrm>
                <a:off x="1272852" y="1964812"/>
                <a:ext cx="396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2" name="Google Shape;3252;p39"/>
              <p:cNvSpPr/>
              <p:nvPr/>
            </p:nvSpPr>
            <p:spPr>
              <a:xfrm>
                <a:off x="1330058" y="1964812"/>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3" name="Google Shape;3253;p39"/>
              <p:cNvSpPr/>
              <p:nvPr/>
            </p:nvSpPr>
            <p:spPr>
              <a:xfrm>
                <a:off x="1851521" y="1905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4" name="Google Shape;3254;p39"/>
              <p:cNvSpPr/>
              <p:nvPr/>
            </p:nvSpPr>
            <p:spPr>
              <a:xfrm>
                <a:off x="1908727" y="19054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5" name="Google Shape;3255;p39"/>
              <p:cNvSpPr/>
              <p:nvPr/>
            </p:nvSpPr>
            <p:spPr>
              <a:xfrm>
                <a:off x="1851521" y="1851500"/>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6" name="Google Shape;3256;p39"/>
              <p:cNvSpPr/>
              <p:nvPr/>
            </p:nvSpPr>
            <p:spPr>
              <a:xfrm>
                <a:off x="1908727" y="1851500"/>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7" name="Google Shape;3257;p39"/>
              <p:cNvSpPr/>
              <p:nvPr/>
            </p:nvSpPr>
            <p:spPr>
              <a:xfrm>
                <a:off x="1964834" y="1905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8" name="Google Shape;3258;p39"/>
              <p:cNvSpPr/>
              <p:nvPr/>
            </p:nvSpPr>
            <p:spPr>
              <a:xfrm>
                <a:off x="2025341" y="19054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59" name="Google Shape;3259;p39"/>
              <p:cNvSpPr/>
              <p:nvPr/>
            </p:nvSpPr>
            <p:spPr>
              <a:xfrm>
                <a:off x="1563286" y="19054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0" name="Google Shape;3260;p39"/>
              <p:cNvSpPr/>
              <p:nvPr/>
            </p:nvSpPr>
            <p:spPr>
              <a:xfrm>
                <a:off x="1620493" y="1905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1" name="Google Shape;3261;p39"/>
              <p:cNvSpPr/>
              <p:nvPr/>
            </p:nvSpPr>
            <p:spPr>
              <a:xfrm>
                <a:off x="1677700" y="1905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2" name="Google Shape;3262;p39"/>
              <p:cNvSpPr/>
              <p:nvPr/>
            </p:nvSpPr>
            <p:spPr>
              <a:xfrm>
                <a:off x="1737107" y="1905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3" name="Google Shape;3263;p39"/>
              <p:cNvSpPr/>
              <p:nvPr/>
            </p:nvSpPr>
            <p:spPr>
              <a:xfrm>
                <a:off x="1794314" y="1905406"/>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4" name="Google Shape;3264;p39"/>
              <p:cNvSpPr/>
              <p:nvPr/>
            </p:nvSpPr>
            <p:spPr>
              <a:xfrm>
                <a:off x="1387265" y="1905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5" name="Google Shape;3265;p39"/>
              <p:cNvSpPr/>
              <p:nvPr/>
            </p:nvSpPr>
            <p:spPr>
              <a:xfrm>
                <a:off x="1444472" y="19054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sp>
          <p:nvSpPr>
            <p:cNvPr id="3266" name="Google Shape;3266;p39"/>
            <p:cNvSpPr/>
            <p:nvPr/>
          </p:nvSpPr>
          <p:spPr>
            <a:xfrm>
              <a:off x="1503879" y="21353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7" name="Google Shape;3267;p39"/>
            <p:cNvSpPr/>
            <p:nvPr/>
          </p:nvSpPr>
          <p:spPr>
            <a:xfrm>
              <a:off x="1330058" y="2135331"/>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8" name="Google Shape;3268;p39"/>
            <p:cNvSpPr/>
            <p:nvPr/>
          </p:nvSpPr>
          <p:spPr>
            <a:xfrm>
              <a:off x="1563286" y="2081425"/>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69" name="Google Shape;3269;p39"/>
            <p:cNvSpPr/>
            <p:nvPr/>
          </p:nvSpPr>
          <p:spPr>
            <a:xfrm>
              <a:off x="1620493"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0" name="Google Shape;3270;p39"/>
            <p:cNvSpPr/>
            <p:nvPr/>
          </p:nvSpPr>
          <p:spPr>
            <a:xfrm>
              <a:off x="1677700"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1" name="Google Shape;3271;p39"/>
            <p:cNvSpPr/>
            <p:nvPr/>
          </p:nvSpPr>
          <p:spPr>
            <a:xfrm>
              <a:off x="1737107"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2" name="Google Shape;3272;p39"/>
            <p:cNvSpPr/>
            <p:nvPr/>
          </p:nvSpPr>
          <p:spPr>
            <a:xfrm>
              <a:off x="1794314"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3" name="Google Shape;3273;p39"/>
            <p:cNvSpPr/>
            <p:nvPr/>
          </p:nvSpPr>
          <p:spPr>
            <a:xfrm>
              <a:off x="1737107" y="20242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4" name="Google Shape;3274;p39"/>
            <p:cNvSpPr/>
            <p:nvPr/>
          </p:nvSpPr>
          <p:spPr>
            <a:xfrm>
              <a:off x="1794314" y="2024219"/>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5" name="Google Shape;3275;p39"/>
            <p:cNvSpPr/>
            <p:nvPr/>
          </p:nvSpPr>
          <p:spPr>
            <a:xfrm>
              <a:off x="1387265"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6" name="Google Shape;3276;p39"/>
            <p:cNvSpPr/>
            <p:nvPr/>
          </p:nvSpPr>
          <p:spPr>
            <a:xfrm>
              <a:off x="1444472" y="2081425"/>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7" name="Google Shape;3277;p39"/>
            <p:cNvSpPr/>
            <p:nvPr/>
          </p:nvSpPr>
          <p:spPr>
            <a:xfrm>
              <a:off x="1503879"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8" name="Google Shape;3278;p39"/>
            <p:cNvSpPr/>
            <p:nvPr/>
          </p:nvSpPr>
          <p:spPr>
            <a:xfrm>
              <a:off x="1330058" y="2081425"/>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79" name="Google Shape;3279;p39"/>
            <p:cNvSpPr/>
            <p:nvPr/>
          </p:nvSpPr>
          <p:spPr>
            <a:xfrm>
              <a:off x="1563286" y="2018718"/>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0" name="Google Shape;3280;p39"/>
            <p:cNvSpPr/>
            <p:nvPr/>
          </p:nvSpPr>
          <p:spPr>
            <a:xfrm>
              <a:off x="1620493" y="2018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1" name="Google Shape;3281;p39"/>
            <p:cNvSpPr/>
            <p:nvPr/>
          </p:nvSpPr>
          <p:spPr>
            <a:xfrm>
              <a:off x="1677700" y="2018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2" name="Google Shape;3282;p39"/>
            <p:cNvSpPr/>
            <p:nvPr/>
          </p:nvSpPr>
          <p:spPr>
            <a:xfrm>
              <a:off x="1387265" y="2018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3" name="Google Shape;3283;p39"/>
            <p:cNvSpPr/>
            <p:nvPr/>
          </p:nvSpPr>
          <p:spPr>
            <a:xfrm>
              <a:off x="1444472" y="2018718"/>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4" name="Google Shape;3284;p39"/>
            <p:cNvSpPr/>
            <p:nvPr/>
          </p:nvSpPr>
          <p:spPr>
            <a:xfrm>
              <a:off x="1503879" y="2018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5" name="Google Shape;3285;p39"/>
            <p:cNvSpPr/>
            <p:nvPr/>
          </p:nvSpPr>
          <p:spPr>
            <a:xfrm>
              <a:off x="1563286" y="1961512"/>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6" name="Google Shape;3286;p39"/>
            <p:cNvSpPr/>
            <p:nvPr/>
          </p:nvSpPr>
          <p:spPr>
            <a:xfrm>
              <a:off x="1563286" y="1904306"/>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7" name="Google Shape;3287;p39"/>
            <p:cNvSpPr/>
            <p:nvPr/>
          </p:nvSpPr>
          <p:spPr>
            <a:xfrm>
              <a:off x="1620493" y="19615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8" name="Google Shape;3288;p39"/>
            <p:cNvSpPr/>
            <p:nvPr/>
          </p:nvSpPr>
          <p:spPr>
            <a:xfrm>
              <a:off x="1677700" y="19615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9" name="Google Shape;3289;p39"/>
            <p:cNvSpPr/>
            <p:nvPr/>
          </p:nvSpPr>
          <p:spPr>
            <a:xfrm>
              <a:off x="1729406" y="19615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0" name="Google Shape;3290;p39"/>
            <p:cNvSpPr/>
            <p:nvPr/>
          </p:nvSpPr>
          <p:spPr>
            <a:xfrm>
              <a:off x="1387265" y="19615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1" name="Google Shape;3291;p39"/>
            <p:cNvSpPr/>
            <p:nvPr/>
          </p:nvSpPr>
          <p:spPr>
            <a:xfrm>
              <a:off x="1444472" y="1961512"/>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2" name="Google Shape;3292;p39"/>
            <p:cNvSpPr/>
            <p:nvPr/>
          </p:nvSpPr>
          <p:spPr>
            <a:xfrm>
              <a:off x="1444472" y="1904306"/>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3" name="Google Shape;3293;p39"/>
            <p:cNvSpPr/>
            <p:nvPr/>
          </p:nvSpPr>
          <p:spPr>
            <a:xfrm>
              <a:off x="1503879" y="196151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4" name="Google Shape;3294;p39"/>
            <p:cNvSpPr/>
            <p:nvPr/>
          </p:nvSpPr>
          <p:spPr>
            <a:xfrm>
              <a:off x="1330058" y="2018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5" name="Google Shape;3295;p39"/>
            <p:cNvSpPr/>
            <p:nvPr/>
          </p:nvSpPr>
          <p:spPr>
            <a:xfrm>
              <a:off x="1278352" y="2018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6" name="Google Shape;3296;p39"/>
            <p:cNvSpPr/>
            <p:nvPr/>
          </p:nvSpPr>
          <p:spPr>
            <a:xfrm>
              <a:off x="1218945" y="2018718"/>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7" name="Google Shape;3297;p39"/>
            <p:cNvSpPr/>
            <p:nvPr/>
          </p:nvSpPr>
          <p:spPr>
            <a:xfrm>
              <a:off x="1964834" y="2075924"/>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8" name="Google Shape;3298;p39"/>
            <p:cNvSpPr/>
            <p:nvPr/>
          </p:nvSpPr>
          <p:spPr>
            <a:xfrm>
              <a:off x="1964834" y="3180444"/>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99" name="Google Shape;3299;p39"/>
            <p:cNvSpPr/>
            <p:nvPr/>
          </p:nvSpPr>
          <p:spPr>
            <a:xfrm>
              <a:off x="1964834" y="3237650"/>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0" name="Google Shape;3300;p39"/>
            <p:cNvSpPr/>
            <p:nvPr/>
          </p:nvSpPr>
          <p:spPr>
            <a:xfrm>
              <a:off x="2022041" y="3180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1" name="Google Shape;3301;p39"/>
            <p:cNvSpPr/>
            <p:nvPr/>
          </p:nvSpPr>
          <p:spPr>
            <a:xfrm>
              <a:off x="2022041" y="3237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2" name="Google Shape;3302;p39"/>
            <p:cNvSpPr/>
            <p:nvPr/>
          </p:nvSpPr>
          <p:spPr>
            <a:xfrm>
              <a:off x="2079248" y="3180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3" name="Google Shape;3303;p39"/>
            <p:cNvSpPr/>
            <p:nvPr/>
          </p:nvSpPr>
          <p:spPr>
            <a:xfrm>
              <a:off x="1792113" y="318044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4" name="Google Shape;3304;p39"/>
            <p:cNvSpPr/>
            <p:nvPr/>
          </p:nvSpPr>
          <p:spPr>
            <a:xfrm>
              <a:off x="1851520" y="3180444"/>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5" name="Google Shape;3305;p39"/>
            <p:cNvSpPr/>
            <p:nvPr/>
          </p:nvSpPr>
          <p:spPr>
            <a:xfrm>
              <a:off x="1908727" y="318044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6" name="Google Shape;3306;p39"/>
            <p:cNvSpPr/>
            <p:nvPr/>
          </p:nvSpPr>
          <p:spPr>
            <a:xfrm>
              <a:off x="1964834" y="3297057"/>
              <a:ext cx="396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7" name="Google Shape;3307;p39"/>
            <p:cNvSpPr/>
            <p:nvPr/>
          </p:nvSpPr>
          <p:spPr>
            <a:xfrm>
              <a:off x="1964834" y="3354263"/>
              <a:ext cx="396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8" name="Google Shape;3308;p39"/>
            <p:cNvSpPr/>
            <p:nvPr/>
          </p:nvSpPr>
          <p:spPr>
            <a:xfrm>
              <a:off x="1851520" y="3410369"/>
              <a:ext cx="418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09" name="Google Shape;3309;p39"/>
            <p:cNvSpPr/>
            <p:nvPr/>
          </p:nvSpPr>
          <p:spPr>
            <a:xfrm>
              <a:off x="2022041" y="376130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0" name="Google Shape;3310;p39"/>
            <p:cNvSpPr/>
            <p:nvPr/>
          </p:nvSpPr>
          <p:spPr>
            <a:xfrm>
              <a:off x="1792113" y="32376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1" name="Google Shape;3311;p39"/>
            <p:cNvSpPr/>
            <p:nvPr/>
          </p:nvSpPr>
          <p:spPr>
            <a:xfrm>
              <a:off x="1851520" y="3237650"/>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2" name="Google Shape;3312;p39"/>
            <p:cNvSpPr/>
            <p:nvPr/>
          </p:nvSpPr>
          <p:spPr>
            <a:xfrm>
              <a:off x="1908727" y="32376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3" name="Google Shape;3313;p39"/>
            <p:cNvSpPr/>
            <p:nvPr/>
          </p:nvSpPr>
          <p:spPr>
            <a:xfrm>
              <a:off x="1792113" y="329705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4" name="Google Shape;3314;p39"/>
            <p:cNvSpPr/>
            <p:nvPr/>
          </p:nvSpPr>
          <p:spPr>
            <a:xfrm>
              <a:off x="1792113" y="33542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5" name="Google Shape;3315;p39"/>
            <p:cNvSpPr/>
            <p:nvPr/>
          </p:nvSpPr>
          <p:spPr>
            <a:xfrm>
              <a:off x="1851520" y="3297057"/>
              <a:ext cx="385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6" name="Google Shape;3316;p39"/>
            <p:cNvSpPr/>
            <p:nvPr/>
          </p:nvSpPr>
          <p:spPr>
            <a:xfrm>
              <a:off x="1851520" y="3354263"/>
              <a:ext cx="385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7" name="Google Shape;3317;p39"/>
            <p:cNvSpPr/>
            <p:nvPr/>
          </p:nvSpPr>
          <p:spPr>
            <a:xfrm>
              <a:off x="1908727" y="329705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8" name="Google Shape;3318;p39"/>
            <p:cNvSpPr/>
            <p:nvPr/>
          </p:nvSpPr>
          <p:spPr>
            <a:xfrm>
              <a:off x="1618293" y="318044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19" name="Google Shape;3319;p39"/>
            <p:cNvSpPr/>
            <p:nvPr/>
          </p:nvSpPr>
          <p:spPr>
            <a:xfrm>
              <a:off x="1675499" y="3180444"/>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0" name="Google Shape;3320;p39"/>
            <p:cNvSpPr/>
            <p:nvPr/>
          </p:nvSpPr>
          <p:spPr>
            <a:xfrm>
              <a:off x="1731606" y="3180444"/>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1" name="Google Shape;3321;p39"/>
            <p:cNvSpPr/>
            <p:nvPr/>
          </p:nvSpPr>
          <p:spPr>
            <a:xfrm>
              <a:off x="1618293" y="32376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2" name="Google Shape;3322;p39"/>
            <p:cNvSpPr/>
            <p:nvPr/>
          </p:nvSpPr>
          <p:spPr>
            <a:xfrm>
              <a:off x="1675499" y="323765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3" name="Google Shape;3323;p39"/>
            <p:cNvSpPr/>
            <p:nvPr/>
          </p:nvSpPr>
          <p:spPr>
            <a:xfrm>
              <a:off x="1731606" y="3237650"/>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4" name="Google Shape;3324;p39"/>
            <p:cNvSpPr/>
            <p:nvPr/>
          </p:nvSpPr>
          <p:spPr>
            <a:xfrm>
              <a:off x="1618293" y="329705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5" name="Google Shape;3325;p39"/>
            <p:cNvSpPr/>
            <p:nvPr/>
          </p:nvSpPr>
          <p:spPr>
            <a:xfrm>
              <a:off x="1675499" y="329705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6" name="Google Shape;3326;p39"/>
            <p:cNvSpPr/>
            <p:nvPr/>
          </p:nvSpPr>
          <p:spPr>
            <a:xfrm>
              <a:off x="1731606" y="3297057"/>
              <a:ext cx="418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7" name="Google Shape;3327;p39"/>
            <p:cNvSpPr/>
            <p:nvPr/>
          </p:nvSpPr>
          <p:spPr>
            <a:xfrm>
              <a:off x="1908727" y="33542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8" name="Google Shape;3328;p39"/>
            <p:cNvSpPr/>
            <p:nvPr/>
          </p:nvSpPr>
          <p:spPr>
            <a:xfrm>
              <a:off x="1792113" y="341036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29" name="Google Shape;3329;p39"/>
            <p:cNvSpPr/>
            <p:nvPr/>
          </p:nvSpPr>
          <p:spPr>
            <a:xfrm>
              <a:off x="1734907" y="341036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0" name="Google Shape;3330;p39"/>
            <p:cNvSpPr/>
            <p:nvPr/>
          </p:nvSpPr>
          <p:spPr>
            <a:xfrm>
              <a:off x="1675499" y="3354263"/>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1" name="Google Shape;3331;p39"/>
            <p:cNvSpPr/>
            <p:nvPr/>
          </p:nvSpPr>
          <p:spPr>
            <a:xfrm>
              <a:off x="1731606" y="3354263"/>
              <a:ext cx="418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2" name="Google Shape;3332;p39"/>
            <p:cNvSpPr/>
            <p:nvPr/>
          </p:nvSpPr>
          <p:spPr>
            <a:xfrm>
              <a:off x="1675499" y="341036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3" name="Google Shape;3333;p39"/>
            <p:cNvSpPr/>
            <p:nvPr/>
          </p:nvSpPr>
          <p:spPr>
            <a:xfrm>
              <a:off x="1675499" y="3465375"/>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4" name="Google Shape;3334;p39"/>
            <p:cNvSpPr/>
            <p:nvPr/>
          </p:nvSpPr>
          <p:spPr>
            <a:xfrm>
              <a:off x="1675499" y="35225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5" name="Google Shape;3335;p39"/>
            <p:cNvSpPr/>
            <p:nvPr/>
          </p:nvSpPr>
          <p:spPr>
            <a:xfrm>
              <a:off x="1675499" y="358198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6" name="Google Shape;3336;p39"/>
            <p:cNvSpPr/>
            <p:nvPr/>
          </p:nvSpPr>
          <p:spPr>
            <a:xfrm>
              <a:off x="1734907" y="3522581"/>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7" name="Google Shape;3337;p39"/>
            <p:cNvSpPr/>
            <p:nvPr/>
          </p:nvSpPr>
          <p:spPr>
            <a:xfrm>
              <a:off x="1734907" y="3581987"/>
              <a:ext cx="40705" cy="385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8" name="Google Shape;3338;p39"/>
            <p:cNvSpPr/>
            <p:nvPr/>
          </p:nvSpPr>
          <p:spPr>
            <a:xfrm>
              <a:off x="1675499" y="363589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39" name="Google Shape;3339;p39"/>
            <p:cNvSpPr/>
            <p:nvPr/>
          </p:nvSpPr>
          <p:spPr>
            <a:xfrm>
              <a:off x="1731606" y="3635893"/>
              <a:ext cx="418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0" name="Google Shape;3340;p39"/>
            <p:cNvSpPr/>
            <p:nvPr/>
          </p:nvSpPr>
          <p:spPr>
            <a:xfrm>
              <a:off x="1618293" y="3410369"/>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1" name="Google Shape;3341;p39"/>
            <p:cNvSpPr/>
            <p:nvPr/>
          </p:nvSpPr>
          <p:spPr>
            <a:xfrm>
              <a:off x="1792113" y="3467575"/>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2" name="Google Shape;3342;p39"/>
            <p:cNvSpPr/>
            <p:nvPr/>
          </p:nvSpPr>
          <p:spPr>
            <a:xfrm>
              <a:off x="1739307" y="3467575"/>
              <a:ext cx="396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3" name="Google Shape;3343;p39"/>
            <p:cNvSpPr/>
            <p:nvPr/>
          </p:nvSpPr>
          <p:spPr>
            <a:xfrm>
              <a:off x="1618293" y="3350962"/>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4" name="Google Shape;3344;p39"/>
            <p:cNvSpPr/>
            <p:nvPr/>
          </p:nvSpPr>
          <p:spPr>
            <a:xfrm>
              <a:off x="1792113" y="3526982"/>
              <a:ext cx="407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5" name="Google Shape;3345;p39"/>
            <p:cNvSpPr/>
            <p:nvPr/>
          </p:nvSpPr>
          <p:spPr>
            <a:xfrm>
              <a:off x="1792113" y="3584188"/>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6" name="Google Shape;3346;p39"/>
            <p:cNvSpPr/>
            <p:nvPr/>
          </p:nvSpPr>
          <p:spPr>
            <a:xfrm>
              <a:off x="1792113" y="3639194"/>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7" name="Google Shape;3347;p39"/>
            <p:cNvSpPr/>
            <p:nvPr/>
          </p:nvSpPr>
          <p:spPr>
            <a:xfrm>
              <a:off x="1734907" y="3693099"/>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8" name="Google Shape;3348;p39"/>
            <p:cNvSpPr/>
            <p:nvPr/>
          </p:nvSpPr>
          <p:spPr>
            <a:xfrm>
              <a:off x="1792113" y="3696400"/>
              <a:ext cx="40705" cy="407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49" name="Google Shape;3349;p39"/>
            <p:cNvSpPr/>
            <p:nvPr/>
          </p:nvSpPr>
          <p:spPr>
            <a:xfrm>
              <a:off x="1792113" y="3750306"/>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50" name="Google Shape;3350;p39"/>
            <p:cNvSpPr/>
            <p:nvPr/>
          </p:nvSpPr>
          <p:spPr>
            <a:xfrm>
              <a:off x="1851520" y="3643594"/>
              <a:ext cx="38505" cy="396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51" name="Google Shape;3351;p39"/>
            <p:cNvSpPr/>
            <p:nvPr/>
          </p:nvSpPr>
          <p:spPr>
            <a:xfrm>
              <a:off x="1851520" y="3817413"/>
              <a:ext cx="385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52" name="Google Shape;3352;p39"/>
            <p:cNvSpPr/>
            <p:nvPr/>
          </p:nvSpPr>
          <p:spPr>
            <a:xfrm>
              <a:off x="1908727" y="3817413"/>
              <a:ext cx="40705" cy="41805"/>
            </a:xfrm>
            <a:prstGeom prst="ellipse">
              <a:avLst/>
            </a:prstGeom>
            <a:solidFill>
              <a:schemeClr val="accent1">
                <a:alpha val="20000"/>
              </a:scheme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3353" name="Shape 3353"/>
        <p:cNvGrpSpPr/>
        <p:nvPr/>
      </p:nvGrpSpPr>
      <p:grpSpPr>
        <a:xfrm>
          <a:off x="0" y="0"/>
          <a:ext cx="0" cy="0"/>
          <a:chOff x="0" y="0"/>
          <a:chExt cx="0" cy="0"/>
        </a:xfrm>
      </p:grpSpPr>
      <p:cxnSp>
        <p:nvCxnSpPr>
          <p:cNvPr id="3354" name="Google Shape;3354;p40"/>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3355" name="Google Shape;3355;p40"/>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56" name="Google Shape;3356;p40"/>
          <p:cNvSpPr txBox="1"/>
          <p:nvPr>
            <p:ph type="title"/>
          </p:nvPr>
        </p:nvSpPr>
        <p:spPr>
          <a:xfrm>
            <a:off x="6181725" y="1782763"/>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357" name="Google Shape;3357;p40"/>
          <p:cNvSpPr txBox="1"/>
          <p:nvPr>
            <p:ph idx="1" type="body"/>
          </p:nvPr>
        </p:nvSpPr>
        <p:spPr>
          <a:xfrm>
            <a:off x="6181725" y="3438525"/>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3358" name="Google Shape;3358;p40"/>
          <p:cNvSpPr/>
          <p:nvPr/>
        </p:nvSpPr>
        <p:spPr>
          <a:xfrm>
            <a:off x="1" y="0"/>
            <a:ext cx="5423922" cy="4266432"/>
          </a:xfrm>
          <a:custGeom>
            <a:rect b="b" l="l" r="r" t="t"/>
            <a:pathLst>
              <a:path extrusionOk="0" h="21600" w="21600">
                <a:moveTo>
                  <a:pt x="0" y="0"/>
                </a:moveTo>
                <a:lnTo>
                  <a:pt x="21190" y="0"/>
                </a:lnTo>
                <a:lnTo>
                  <a:pt x="21334" y="741"/>
                </a:lnTo>
                <a:cubicBezTo>
                  <a:pt x="21508" y="1871"/>
                  <a:pt x="21600" y="3041"/>
                  <a:pt x="21600" y="4240"/>
                </a:cubicBezTo>
                <a:cubicBezTo>
                  <a:pt x="21600" y="13827"/>
                  <a:pt x="15739" y="21600"/>
                  <a:pt x="8509" y="21600"/>
                </a:cubicBezTo>
                <a:cubicBezTo>
                  <a:pt x="5346" y="21600"/>
                  <a:pt x="2445" y="20112"/>
                  <a:pt x="183" y="17636"/>
                </a:cubicBezTo>
                <a:lnTo>
                  <a:pt x="0" y="17416"/>
                </a:lnTo>
                <a:close/>
              </a:path>
            </a:pathLst>
          </a:cu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24" name="Shape 24"/>
        <p:cNvGrpSpPr/>
        <p:nvPr/>
      </p:nvGrpSpPr>
      <p:grpSpPr>
        <a:xfrm>
          <a:off x="0" y="0"/>
          <a:ext cx="0" cy="0"/>
          <a:chOff x="0" y="0"/>
          <a:chExt cx="0" cy="0"/>
        </a:xfrm>
      </p:grpSpPr>
      <p:sp>
        <p:nvSpPr>
          <p:cNvPr id="25" name="Google Shape;25;p5"/>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showMasterSp="0">
  <p:cSld name="31_Custom Layout">
    <p:spTree>
      <p:nvGrpSpPr>
        <p:cNvPr id="3359" name="Shape 3359"/>
        <p:cNvGrpSpPr/>
        <p:nvPr/>
      </p:nvGrpSpPr>
      <p:grpSpPr>
        <a:xfrm>
          <a:off x="0" y="0"/>
          <a:ext cx="0" cy="0"/>
          <a:chOff x="0" y="0"/>
          <a:chExt cx="0" cy="0"/>
        </a:xfrm>
      </p:grpSpPr>
      <p:cxnSp>
        <p:nvCxnSpPr>
          <p:cNvPr id="3360" name="Google Shape;3360;p41"/>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3361" name="Google Shape;3361;p41"/>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62" name="Google Shape;3362;p41"/>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3363" name="Google Shape;3363;p41"/>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showMasterSp="0">
  <p:cSld name="36_Custom Layout">
    <p:spTree>
      <p:nvGrpSpPr>
        <p:cNvPr id="3364" name="Shape 3364"/>
        <p:cNvGrpSpPr/>
        <p:nvPr/>
      </p:nvGrpSpPr>
      <p:grpSpPr>
        <a:xfrm>
          <a:off x="0" y="0"/>
          <a:ext cx="0" cy="0"/>
          <a:chOff x="0" y="0"/>
          <a:chExt cx="0" cy="0"/>
        </a:xfrm>
      </p:grpSpPr>
      <p:cxnSp>
        <p:nvCxnSpPr>
          <p:cNvPr id="3365" name="Google Shape;3365;p42"/>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3366" name="Google Shape;3366;p42"/>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67" name="Google Shape;3367;p42"/>
          <p:cNvSpPr txBox="1"/>
          <p:nvPr>
            <p:ph idx="1" type="body"/>
          </p:nvPr>
        </p:nvSpPr>
        <p:spPr>
          <a:xfrm>
            <a:off x="990600" y="4419600"/>
            <a:ext cx="5105400" cy="1613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3368" name="Google Shape;3368;p42"/>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369" name="Google Shape;3369;p42"/>
          <p:cNvSpPr/>
          <p:nvPr/>
        </p:nvSpPr>
        <p:spPr>
          <a:xfrm>
            <a:off x="4223544" y="852883"/>
            <a:ext cx="5144310" cy="514431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1" y="10800"/>
                </a:moveTo>
                <a:cubicBezTo>
                  <a:pt x="1361" y="16013"/>
                  <a:pt x="5587" y="20239"/>
                  <a:pt x="10800" y="20239"/>
                </a:cubicBezTo>
                <a:cubicBezTo>
                  <a:pt x="16013" y="20239"/>
                  <a:pt x="20239" y="16013"/>
                  <a:pt x="20239" y="10800"/>
                </a:cubicBezTo>
                <a:cubicBezTo>
                  <a:pt x="20239" y="5587"/>
                  <a:pt x="16013" y="1361"/>
                  <a:pt x="10800" y="1361"/>
                </a:cubicBezTo>
                <a:cubicBezTo>
                  <a:pt x="5587" y="1361"/>
                  <a:pt x="1361" y="5587"/>
                  <a:pt x="1361"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70" name="Google Shape;3370;p42"/>
          <p:cNvSpPr/>
          <p:nvPr>
            <p:ph idx="2" type="pic"/>
          </p:nvPr>
        </p:nvSpPr>
        <p:spPr>
          <a:xfrm>
            <a:off x="4819251" y="1590675"/>
            <a:ext cx="3952800" cy="52674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showMasterSp="0">
  <p:cSld name="40_Custom Layout">
    <p:spTree>
      <p:nvGrpSpPr>
        <p:cNvPr id="3371" name="Shape 3371"/>
        <p:cNvGrpSpPr/>
        <p:nvPr/>
      </p:nvGrpSpPr>
      <p:grpSpPr>
        <a:xfrm>
          <a:off x="0" y="0"/>
          <a:ext cx="0" cy="0"/>
          <a:chOff x="0" y="0"/>
          <a:chExt cx="0" cy="0"/>
        </a:xfrm>
      </p:grpSpPr>
      <p:cxnSp>
        <p:nvCxnSpPr>
          <p:cNvPr id="3372" name="Google Shape;3372;p43"/>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3373" name="Google Shape;3373;p43"/>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74" name="Google Shape;3374;p43"/>
          <p:cNvSpPr/>
          <p:nvPr>
            <p:ph idx="2" type="pic"/>
          </p:nvPr>
        </p:nvSpPr>
        <p:spPr>
          <a:xfrm>
            <a:off x="3481359" y="-1567015"/>
            <a:ext cx="5726100" cy="5629500"/>
          </a:xfrm>
          <a:prstGeom prst="rect">
            <a:avLst/>
          </a:prstGeom>
          <a:noFill/>
          <a:ln>
            <a:noFill/>
          </a:ln>
        </p:spPr>
      </p:sp>
      <p:sp>
        <p:nvSpPr>
          <p:cNvPr id="3375" name="Google Shape;3375;p43"/>
          <p:cNvSpPr/>
          <p:nvPr/>
        </p:nvSpPr>
        <p:spPr>
          <a:xfrm>
            <a:off x="-545875" y="-504174"/>
            <a:ext cx="1536462" cy="1536462"/>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96" y="10800"/>
                </a:moveTo>
                <a:cubicBezTo>
                  <a:pt x="3396" y="14889"/>
                  <a:pt x="6711" y="18204"/>
                  <a:pt x="10800" y="18204"/>
                </a:cubicBezTo>
                <a:cubicBezTo>
                  <a:pt x="14889" y="18204"/>
                  <a:pt x="18204" y="14889"/>
                  <a:pt x="18204" y="10800"/>
                </a:cubicBezTo>
                <a:cubicBezTo>
                  <a:pt x="18204" y="6711"/>
                  <a:pt x="14889" y="3396"/>
                  <a:pt x="10800" y="3396"/>
                </a:cubicBezTo>
                <a:cubicBezTo>
                  <a:pt x="6711" y="3396"/>
                  <a:pt x="3396" y="6711"/>
                  <a:pt x="3396"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76" name="Google Shape;3376;p43"/>
          <p:cNvSpPr/>
          <p:nvPr>
            <p:ph idx="3" type="pic"/>
          </p:nvPr>
        </p:nvSpPr>
        <p:spPr>
          <a:xfrm>
            <a:off x="4994333" y="4488593"/>
            <a:ext cx="3952800" cy="3886200"/>
          </a:xfrm>
          <a:prstGeom prst="rect">
            <a:avLst/>
          </a:prstGeom>
          <a:noFill/>
          <a:ln>
            <a:noFill/>
          </a:ln>
        </p:spPr>
      </p:sp>
      <p:sp>
        <p:nvSpPr>
          <p:cNvPr id="3377" name="Google Shape;3377;p43"/>
          <p:cNvSpPr/>
          <p:nvPr>
            <p:ph idx="4" type="pic"/>
          </p:nvPr>
        </p:nvSpPr>
        <p:spPr>
          <a:xfrm>
            <a:off x="7529596" y="1969540"/>
            <a:ext cx="3952800" cy="3886200"/>
          </a:xfrm>
          <a:prstGeom prst="rect">
            <a:avLst/>
          </a:prstGeom>
          <a:noFill/>
          <a:ln>
            <a:noFill/>
          </a:ln>
        </p:spPr>
      </p:sp>
      <p:sp>
        <p:nvSpPr>
          <p:cNvPr id="3378" name="Google Shape;3378;p43"/>
          <p:cNvSpPr/>
          <p:nvPr/>
        </p:nvSpPr>
        <p:spPr>
          <a:xfrm>
            <a:off x="11742848" y="1589489"/>
            <a:ext cx="760104" cy="760104"/>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79" name="Google Shape;3379;p43"/>
          <p:cNvSpPr/>
          <p:nvPr/>
        </p:nvSpPr>
        <p:spPr>
          <a:xfrm>
            <a:off x="8670556" y="6393465"/>
            <a:ext cx="826686" cy="82668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showMasterSp="0">
  <p:cSld name="41_Custom Layout">
    <p:bg>
      <p:bgPr>
        <a:solidFill>
          <a:srgbClr val="000000"/>
        </a:solidFill>
      </p:bgPr>
    </p:bg>
    <p:spTree>
      <p:nvGrpSpPr>
        <p:cNvPr id="3380" name="Shape 3380"/>
        <p:cNvGrpSpPr/>
        <p:nvPr/>
      </p:nvGrpSpPr>
      <p:grpSpPr>
        <a:xfrm>
          <a:off x="0" y="0"/>
          <a:ext cx="0" cy="0"/>
          <a:chOff x="0" y="0"/>
          <a:chExt cx="0" cy="0"/>
        </a:xfrm>
      </p:grpSpPr>
      <p:cxnSp>
        <p:nvCxnSpPr>
          <p:cNvPr id="3381" name="Google Shape;3381;p44"/>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3382" name="Google Shape;3382;p44"/>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83" name="Google Shape;3383;p44"/>
          <p:cNvSpPr/>
          <p:nvPr>
            <p:ph idx="2" type="pic"/>
          </p:nvPr>
        </p:nvSpPr>
        <p:spPr>
          <a:xfrm>
            <a:off x="3481359" y="3193321"/>
            <a:ext cx="5726100" cy="5629500"/>
          </a:xfrm>
          <a:prstGeom prst="rect">
            <a:avLst/>
          </a:prstGeom>
          <a:noFill/>
          <a:ln>
            <a:noFill/>
          </a:ln>
        </p:spPr>
      </p:sp>
      <p:sp>
        <p:nvSpPr>
          <p:cNvPr id="3384" name="Google Shape;3384;p44"/>
          <p:cNvSpPr/>
          <p:nvPr/>
        </p:nvSpPr>
        <p:spPr>
          <a:xfrm>
            <a:off x="-545875" y="-504174"/>
            <a:ext cx="1536462" cy="1536462"/>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96" y="10800"/>
                </a:moveTo>
                <a:cubicBezTo>
                  <a:pt x="3396" y="14889"/>
                  <a:pt x="6711" y="18204"/>
                  <a:pt x="10800" y="18204"/>
                </a:cubicBezTo>
                <a:cubicBezTo>
                  <a:pt x="14889" y="18204"/>
                  <a:pt x="18204" y="14889"/>
                  <a:pt x="18204" y="10800"/>
                </a:cubicBezTo>
                <a:cubicBezTo>
                  <a:pt x="18204" y="6711"/>
                  <a:pt x="14889" y="3396"/>
                  <a:pt x="10800" y="3396"/>
                </a:cubicBezTo>
                <a:cubicBezTo>
                  <a:pt x="6711" y="3396"/>
                  <a:pt x="3396" y="6711"/>
                  <a:pt x="3396"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85" name="Google Shape;3385;p44"/>
          <p:cNvSpPr/>
          <p:nvPr>
            <p:ph idx="3" type="pic"/>
          </p:nvPr>
        </p:nvSpPr>
        <p:spPr>
          <a:xfrm>
            <a:off x="4994333" y="-2296710"/>
            <a:ext cx="3952800" cy="3886200"/>
          </a:xfrm>
          <a:prstGeom prst="rect">
            <a:avLst/>
          </a:prstGeom>
          <a:noFill/>
          <a:ln>
            <a:noFill/>
          </a:ln>
        </p:spPr>
      </p:sp>
      <p:sp>
        <p:nvSpPr>
          <p:cNvPr id="3386" name="Google Shape;3386;p44"/>
          <p:cNvSpPr/>
          <p:nvPr>
            <p:ph idx="4" type="pic"/>
          </p:nvPr>
        </p:nvSpPr>
        <p:spPr>
          <a:xfrm>
            <a:off x="7529596" y="-161549"/>
            <a:ext cx="3952800" cy="3886200"/>
          </a:xfrm>
          <a:prstGeom prst="rect">
            <a:avLst/>
          </a:prstGeom>
          <a:noFill/>
          <a:ln>
            <a:noFill/>
          </a:ln>
        </p:spPr>
      </p:sp>
      <p:sp>
        <p:nvSpPr>
          <p:cNvPr id="3387" name="Google Shape;3387;p44"/>
          <p:cNvSpPr/>
          <p:nvPr/>
        </p:nvSpPr>
        <p:spPr>
          <a:xfrm>
            <a:off x="11742848" y="1589489"/>
            <a:ext cx="760104" cy="760104"/>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388" name="Google Shape;3388;p44"/>
          <p:cNvSpPr/>
          <p:nvPr/>
        </p:nvSpPr>
        <p:spPr>
          <a:xfrm>
            <a:off x="8670556" y="6393465"/>
            <a:ext cx="826686" cy="82668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82" y="10800"/>
                </a:moveTo>
                <a:cubicBezTo>
                  <a:pt x="4382" y="14344"/>
                  <a:pt x="7256" y="17218"/>
                  <a:pt x="10800" y="17218"/>
                </a:cubicBezTo>
                <a:cubicBezTo>
                  <a:pt x="14344" y="17218"/>
                  <a:pt x="17218" y="14344"/>
                  <a:pt x="17218" y="10800"/>
                </a:cubicBezTo>
                <a:cubicBezTo>
                  <a:pt x="17218" y="7256"/>
                  <a:pt x="14344" y="4382"/>
                  <a:pt x="10800" y="4382"/>
                </a:cubicBezTo>
                <a:cubicBezTo>
                  <a:pt x="7256" y="4382"/>
                  <a:pt x="4382" y="7256"/>
                  <a:pt x="4382" y="1080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26" name="Shape 26"/>
        <p:cNvGrpSpPr/>
        <p:nvPr/>
      </p:nvGrpSpPr>
      <p:grpSpPr>
        <a:xfrm>
          <a:off x="0" y="0"/>
          <a:ext cx="0" cy="0"/>
          <a:chOff x="0" y="0"/>
          <a:chExt cx="0" cy="0"/>
        </a:xfrm>
      </p:grpSpPr>
      <p:sp>
        <p:nvSpPr>
          <p:cNvPr id="27" name="Google Shape;27;p6"/>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990600" y="4419600"/>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29" name="Google Shape;29;p6"/>
          <p:cNvSpPr/>
          <p:nvPr>
            <p:ph idx="2" type="pic"/>
          </p:nvPr>
        </p:nvSpPr>
        <p:spPr>
          <a:xfrm>
            <a:off x="5557018" y="901874"/>
            <a:ext cx="5105400" cy="5073000"/>
          </a:xfrm>
          <a:prstGeom prst="rect">
            <a:avLst/>
          </a:prstGeom>
          <a:noFill/>
          <a:ln>
            <a:noFill/>
          </a:ln>
        </p:spPr>
      </p:sp>
      <p:sp>
        <p:nvSpPr>
          <p:cNvPr id="30" name="Google Shape;30;p6"/>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showMasterSp="0">
  <p:cSld name="32_Custom Layout">
    <p:spTree>
      <p:nvGrpSpPr>
        <p:cNvPr id="31" name="Shape 31"/>
        <p:cNvGrpSpPr/>
        <p:nvPr/>
      </p:nvGrpSpPr>
      <p:grpSpPr>
        <a:xfrm>
          <a:off x="0" y="0"/>
          <a:ext cx="0" cy="0"/>
          <a:chOff x="0" y="0"/>
          <a:chExt cx="0" cy="0"/>
        </a:xfrm>
      </p:grpSpPr>
      <p:sp>
        <p:nvSpPr>
          <p:cNvPr id="32" name="Google Shape;32;p7"/>
          <p:cNvSpPr txBox="1"/>
          <p:nvPr>
            <p:ph type="title"/>
          </p:nvPr>
        </p:nvSpPr>
        <p:spPr>
          <a:xfrm>
            <a:off x="1000125" y="850900"/>
            <a:ext cx="10515600" cy="587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3" name="Google Shape;33;p7"/>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showMasterSp="0">
  <p:cSld name="11_Custom Layout">
    <p:spTree>
      <p:nvGrpSpPr>
        <p:cNvPr id="34" name="Shape 34"/>
        <p:cNvGrpSpPr/>
        <p:nvPr/>
      </p:nvGrpSpPr>
      <p:grpSpPr>
        <a:xfrm>
          <a:off x="0" y="0"/>
          <a:ext cx="0" cy="0"/>
          <a:chOff x="0" y="0"/>
          <a:chExt cx="0" cy="0"/>
        </a:xfrm>
      </p:grpSpPr>
      <p:sp>
        <p:nvSpPr>
          <p:cNvPr id="35" name="Google Shape;35;p8"/>
          <p:cNvSpPr txBox="1"/>
          <p:nvPr>
            <p:ph idx="1" type="body"/>
          </p:nvPr>
        </p:nvSpPr>
        <p:spPr>
          <a:xfrm>
            <a:off x="990600" y="3324225"/>
            <a:ext cx="4695900" cy="27510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000000"/>
              </a:buClr>
              <a:buSzPts val="1800"/>
              <a:buNone/>
              <a:defRPr/>
            </a:lvl1pPr>
            <a:lvl2pPr indent="-228600" lvl="1" marL="914400" algn="l">
              <a:lnSpc>
                <a:spcPct val="120000"/>
              </a:lnSpc>
              <a:spcBef>
                <a:spcPts val="1000"/>
              </a:spcBef>
              <a:spcAft>
                <a:spcPts val="0"/>
              </a:spcAft>
              <a:buClr>
                <a:srgbClr val="000000"/>
              </a:buClr>
              <a:buSzPts val="1800"/>
              <a:buNone/>
              <a:defRPr/>
            </a:lvl2pPr>
            <a:lvl3pPr indent="-228600" lvl="2" marL="1371600" algn="l">
              <a:lnSpc>
                <a:spcPct val="120000"/>
              </a:lnSpc>
              <a:spcBef>
                <a:spcPts val="1000"/>
              </a:spcBef>
              <a:spcAft>
                <a:spcPts val="0"/>
              </a:spcAft>
              <a:buClr>
                <a:srgbClr val="000000"/>
              </a:buClr>
              <a:buSzPts val="1800"/>
              <a:buNone/>
              <a:defRPr/>
            </a:lvl3pPr>
            <a:lvl4pPr indent="-228600" lvl="3" marL="1828800" algn="l">
              <a:lnSpc>
                <a:spcPct val="120000"/>
              </a:lnSpc>
              <a:spcBef>
                <a:spcPts val="1000"/>
              </a:spcBef>
              <a:spcAft>
                <a:spcPts val="0"/>
              </a:spcAft>
              <a:buClr>
                <a:srgbClr val="000000"/>
              </a:buClr>
              <a:buSzPts val="1800"/>
              <a:buNone/>
              <a:defRPr/>
            </a:lvl4pPr>
            <a:lvl5pPr indent="-228600" lvl="4" marL="2286000" algn="l">
              <a:lnSpc>
                <a:spcPct val="120000"/>
              </a:lnSpc>
              <a:spcBef>
                <a:spcPts val="1000"/>
              </a:spcBef>
              <a:spcAft>
                <a:spcPts val="0"/>
              </a:spcAft>
              <a:buClr>
                <a:srgbClr val="000000"/>
              </a:buClr>
              <a:buSzPts val="1800"/>
              <a:buNone/>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36" name="Google Shape;36;p8"/>
          <p:cNvSpPr txBox="1"/>
          <p:nvPr>
            <p:ph type="title"/>
          </p:nvPr>
        </p:nvSpPr>
        <p:spPr>
          <a:xfrm>
            <a:off x="990600" y="1420812"/>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showMasterSp="0" type="tx">
  <p:cSld name="TITLE_AND_BODY">
    <p:spTree>
      <p:nvGrpSpPr>
        <p:cNvPr id="38" name="Shape 38"/>
        <p:cNvGrpSpPr/>
        <p:nvPr/>
      </p:nvGrpSpPr>
      <p:grpSpPr>
        <a:xfrm>
          <a:off x="0" y="0"/>
          <a:ext cx="0" cy="0"/>
          <a:chOff x="0" y="0"/>
          <a:chExt cx="0" cy="0"/>
        </a:xfrm>
      </p:grpSpPr>
      <p:cxnSp>
        <p:nvCxnSpPr>
          <p:cNvPr id="39" name="Google Shape;39;p9"/>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40" name="Google Shape;40;p9"/>
          <p:cNvSpPr/>
          <p:nvPr/>
        </p:nvSpPr>
        <p:spPr>
          <a:xfrm>
            <a:off x="0" y="0"/>
            <a:ext cx="12192000" cy="6858000"/>
          </a:xfrm>
          <a:prstGeom prst="rect">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41" name="Google Shape;41;p9"/>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1pPr>
            <a:lvl2pPr indent="0" lvl="1"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2pPr>
            <a:lvl3pPr indent="0" lvl="2"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3pPr>
            <a:lvl4pPr indent="0" lvl="3"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4pPr>
            <a:lvl5pPr indent="0" lvl="4"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5pPr>
            <a:lvl6pPr indent="0" lvl="5"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6pPr>
            <a:lvl7pPr indent="0" lvl="6"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7pPr>
            <a:lvl8pPr indent="0" lvl="7"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8pPr>
            <a:lvl9pPr indent="0" lvl="8" marL="0" marR="0" algn="r">
              <a:lnSpc>
                <a:spcPct val="100000"/>
              </a:lnSpc>
              <a:spcBef>
                <a:spcPts val="0"/>
              </a:spcBef>
              <a:spcAft>
                <a:spcPts val="0"/>
              </a:spcAft>
              <a:buClr>
                <a:srgbClr val="FFFFFF"/>
              </a:buClr>
              <a:buSzPts val="1400"/>
              <a:buFont typeface="Montserrat"/>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9"/>
          <p:cNvSpPr txBox="1"/>
          <p:nvPr>
            <p:ph type="title"/>
          </p:nvPr>
        </p:nvSpPr>
        <p:spPr>
          <a:xfrm>
            <a:off x="990600" y="2763838"/>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4000"/>
              <a:buFont typeface="Montserrat"/>
              <a:buNone/>
              <a:defRPr sz="40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3" name="Google Shape;43;p9"/>
          <p:cNvSpPr txBox="1"/>
          <p:nvPr>
            <p:ph idx="1" type="body"/>
          </p:nvPr>
        </p:nvSpPr>
        <p:spPr>
          <a:xfrm>
            <a:off x="990600" y="4419600"/>
            <a:ext cx="3255600" cy="165570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rgbClr val="FFFFFF"/>
              </a:buClr>
              <a:buSzPts val="1200"/>
              <a:buFont typeface="Montserrat"/>
              <a:buNone/>
              <a:defRPr>
                <a:solidFill>
                  <a:srgbClr val="FFFFFF"/>
                </a:solidFill>
              </a:defRPr>
            </a:lvl1pPr>
            <a:lvl2pPr indent="-228600" lvl="1" marL="914400" algn="l">
              <a:lnSpc>
                <a:spcPct val="120000"/>
              </a:lnSpc>
              <a:spcBef>
                <a:spcPts val="1000"/>
              </a:spcBef>
              <a:spcAft>
                <a:spcPts val="0"/>
              </a:spcAft>
              <a:buClr>
                <a:srgbClr val="FFFFFF"/>
              </a:buClr>
              <a:buSzPts val="1200"/>
              <a:buFont typeface="Montserrat"/>
              <a:buNone/>
              <a:defRPr>
                <a:solidFill>
                  <a:srgbClr val="FFFFFF"/>
                </a:solidFill>
              </a:defRPr>
            </a:lvl2pPr>
            <a:lvl3pPr indent="-228600" lvl="2" marL="1371600" algn="l">
              <a:lnSpc>
                <a:spcPct val="120000"/>
              </a:lnSpc>
              <a:spcBef>
                <a:spcPts val="1000"/>
              </a:spcBef>
              <a:spcAft>
                <a:spcPts val="0"/>
              </a:spcAft>
              <a:buClr>
                <a:srgbClr val="FFFFFF"/>
              </a:buClr>
              <a:buSzPts val="1200"/>
              <a:buFont typeface="Montserrat"/>
              <a:buNone/>
              <a:defRPr>
                <a:solidFill>
                  <a:srgbClr val="FFFFFF"/>
                </a:solidFill>
              </a:defRPr>
            </a:lvl3pPr>
            <a:lvl4pPr indent="-228600" lvl="3" marL="1828800" algn="l">
              <a:lnSpc>
                <a:spcPct val="120000"/>
              </a:lnSpc>
              <a:spcBef>
                <a:spcPts val="1000"/>
              </a:spcBef>
              <a:spcAft>
                <a:spcPts val="0"/>
              </a:spcAft>
              <a:buClr>
                <a:srgbClr val="FFFFFF"/>
              </a:buClr>
              <a:buSzPts val="1200"/>
              <a:buFont typeface="Montserrat"/>
              <a:buNone/>
              <a:defRPr>
                <a:solidFill>
                  <a:srgbClr val="FFFFFF"/>
                </a:solidFill>
              </a:defRPr>
            </a:lvl4pPr>
            <a:lvl5pPr indent="-228600" lvl="4" marL="2286000" algn="l">
              <a:lnSpc>
                <a:spcPct val="120000"/>
              </a:lnSpc>
              <a:spcBef>
                <a:spcPts val="1000"/>
              </a:spcBef>
              <a:spcAft>
                <a:spcPts val="0"/>
              </a:spcAft>
              <a:buClr>
                <a:srgbClr val="FFFFFF"/>
              </a:buClr>
              <a:buSzPts val="1200"/>
              <a:buFont typeface="Montserrat"/>
              <a:buNone/>
              <a:defRPr>
                <a:solidFill>
                  <a:srgbClr val="FFFFFF"/>
                </a:solidFill>
              </a:defRPr>
            </a:lvl5pPr>
            <a:lvl6pPr indent="-342900" lvl="5" marL="2743200" algn="l">
              <a:lnSpc>
                <a:spcPct val="120000"/>
              </a:lnSpc>
              <a:spcBef>
                <a:spcPts val="1000"/>
              </a:spcBef>
              <a:spcAft>
                <a:spcPts val="0"/>
              </a:spcAft>
              <a:buClr>
                <a:srgbClr val="000000"/>
              </a:buClr>
              <a:buSzPts val="1800"/>
              <a:buChar char="•"/>
              <a:defRPr/>
            </a:lvl6pPr>
            <a:lvl7pPr indent="-342900" lvl="6" marL="3200400" algn="l">
              <a:lnSpc>
                <a:spcPct val="120000"/>
              </a:lnSpc>
              <a:spcBef>
                <a:spcPts val="1000"/>
              </a:spcBef>
              <a:spcAft>
                <a:spcPts val="0"/>
              </a:spcAft>
              <a:buClr>
                <a:srgbClr val="000000"/>
              </a:buClr>
              <a:buSzPts val="1800"/>
              <a:buChar char="•"/>
              <a:defRPr/>
            </a:lvl7pPr>
            <a:lvl8pPr indent="-342900" lvl="7" marL="3657600" algn="l">
              <a:lnSpc>
                <a:spcPct val="120000"/>
              </a:lnSpc>
              <a:spcBef>
                <a:spcPts val="1000"/>
              </a:spcBef>
              <a:spcAft>
                <a:spcPts val="0"/>
              </a:spcAft>
              <a:buClr>
                <a:srgbClr val="000000"/>
              </a:buClr>
              <a:buSzPts val="1800"/>
              <a:buChar char="•"/>
              <a:defRPr/>
            </a:lvl8pPr>
            <a:lvl9pPr indent="-342900" lvl="8" marL="4114800" algn="l">
              <a:lnSpc>
                <a:spcPct val="120000"/>
              </a:lnSpc>
              <a:spcBef>
                <a:spcPts val="1000"/>
              </a:spcBef>
              <a:spcAft>
                <a:spcPts val="0"/>
              </a:spcAft>
              <a:buClr>
                <a:srgbClr val="000000"/>
              </a:buClr>
              <a:buSzPts val="1800"/>
              <a:buChar char="•"/>
              <a:defRPr/>
            </a:lvl9pPr>
          </a:lstStyle>
          <a:p/>
        </p:txBody>
      </p:sp>
      <p:sp>
        <p:nvSpPr>
          <p:cNvPr id="44" name="Google Shape;44;p9"/>
          <p:cNvSpPr/>
          <p:nvPr>
            <p:ph idx="2" type="pic"/>
          </p:nvPr>
        </p:nvSpPr>
        <p:spPr>
          <a:xfrm>
            <a:off x="5529686" y="-2"/>
            <a:ext cx="6662400" cy="58953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showMasterSp="0">
  <p:cSld name="4_Custom Layout">
    <p:spTree>
      <p:nvGrpSpPr>
        <p:cNvPr id="45" name="Shape 45"/>
        <p:cNvGrpSpPr/>
        <p:nvPr/>
      </p:nvGrpSpPr>
      <p:grpSpPr>
        <a:xfrm>
          <a:off x="0" y="0"/>
          <a:ext cx="0" cy="0"/>
          <a:chOff x="0" y="0"/>
          <a:chExt cx="0" cy="0"/>
        </a:xfrm>
      </p:grpSpPr>
      <p:sp>
        <p:nvSpPr>
          <p:cNvPr id="46" name="Google Shape;46;p10"/>
          <p:cNvSpPr txBox="1"/>
          <p:nvPr>
            <p:ph type="title"/>
          </p:nvPr>
        </p:nvSpPr>
        <p:spPr>
          <a:xfrm>
            <a:off x="990600" y="1420812"/>
            <a:ext cx="5105400" cy="1322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0000"/>
              </a:buClr>
              <a:buSzPts val="4000"/>
              <a:buFont typeface="Montserrat"/>
              <a:buNone/>
              <a:defRPr sz="4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7" name="Google Shape;47;p10"/>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1.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cxnSp>
        <p:nvCxnSpPr>
          <p:cNvPr id="6" name="Google Shape;6;p1"/>
          <p:cNvCxnSpPr/>
          <p:nvPr/>
        </p:nvCxnSpPr>
        <p:spPr>
          <a:xfrm rot="10800000">
            <a:off x="11376025" y="6356325"/>
            <a:ext cx="0" cy="168300"/>
          </a:xfrm>
          <a:prstGeom prst="straightConnector1">
            <a:avLst/>
          </a:prstGeom>
          <a:noFill/>
          <a:ln cap="flat" cmpd="sng" w="9525">
            <a:solidFill>
              <a:schemeClr val="accent2"/>
            </a:solidFill>
            <a:prstDash val="solid"/>
            <a:miter lim="8000"/>
            <a:headEnd len="sm" w="sm" type="none"/>
            <a:tailEnd len="sm" w="sm" type="none"/>
          </a:ln>
        </p:spPr>
      </p:cxnSp>
      <p:sp>
        <p:nvSpPr>
          <p:cNvPr id="7" name="Google Shape;7;p1"/>
          <p:cNvSpPr txBox="1"/>
          <p:nvPr>
            <p:ph idx="12" type="sldNum"/>
          </p:nvPr>
        </p:nvSpPr>
        <p:spPr>
          <a:xfrm>
            <a:off x="11504801" y="6280466"/>
            <a:ext cx="293400" cy="320100"/>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FF0000"/>
              </a:buClr>
              <a:buSzPts val="1400"/>
              <a:buFont typeface="Montserrat"/>
              <a:buNone/>
              <a:defRPr b="1" i="0" sz="1400" u="none" cap="none" strike="noStrike">
                <a:solidFill>
                  <a:srgbClr val="FF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8" name="Google Shape;8;p1"/>
          <p:cNvSpPr/>
          <p:nvPr/>
        </p:nvSpPr>
        <p:spPr>
          <a:xfrm>
            <a:off x="0" y="2773956"/>
            <a:ext cx="12192012" cy="4084020"/>
          </a:xfrm>
          <a:custGeom>
            <a:rect b="b" l="l" r="r" t="t"/>
            <a:pathLst>
              <a:path extrusionOk="0" h="21600" w="21600">
                <a:moveTo>
                  <a:pt x="10800" y="0"/>
                </a:moveTo>
                <a:cubicBezTo>
                  <a:pt x="15267" y="0"/>
                  <a:pt x="19178" y="5580"/>
                  <a:pt x="21340" y="13933"/>
                </a:cubicBezTo>
                <a:lnTo>
                  <a:pt x="21600" y="14996"/>
                </a:lnTo>
                <a:lnTo>
                  <a:pt x="21600" y="21600"/>
                </a:lnTo>
                <a:lnTo>
                  <a:pt x="0" y="21600"/>
                </a:lnTo>
                <a:lnTo>
                  <a:pt x="0" y="14996"/>
                </a:lnTo>
                <a:lnTo>
                  <a:pt x="260" y="13933"/>
                </a:lnTo>
                <a:cubicBezTo>
                  <a:pt x="2422" y="5580"/>
                  <a:pt x="6333" y="0"/>
                  <a:pt x="10800" y="0"/>
                </a:cubicBezTo>
                <a:close/>
              </a:path>
            </a:pathLst>
          </a:cu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9" name="Google Shape;9;p1"/>
          <p:cNvSpPr txBox="1"/>
          <p:nvPr>
            <p:ph type="title"/>
          </p:nvPr>
        </p:nvSpPr>
        <p:spPr>
          <a:xfrm>
            <a:off x="609600" y="92074"/>
            <a:ext cx="10972800" cy="150810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2pPr>
            <a:lvl3pPr lvl="2"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3pPr>
            <a:lvl4pPr lvl="3"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4pPr>
            <a:lvl5pPr lvl="4"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5pPr>
            <a:lvl6pPr lvl="5"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6pPr>
            <a:lvl7pPr lvl="6"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7pPr>
            <a:lvl8pPr lvl="7"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8pPr>
            <a:lvl9pPr lvl="8" marR="0" rtl="0" algn="l">
              <a:lnSpc>
                <a:spcPct val="90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9pPr>
          </a:lstStyle>
          <a:p/>
        </p:txBody>
      </p:sp>
      <p:sp>
        <p:nvSpPr>
          <p:cNvPr id="10" name="Google Shape;10;p1"/>
          <p:cNvSpPr txBox="1"/>
          <p:nvPr>
            <p:ph idx="1" type="body"/>
          </p:nvPr>
        </p:nvSpPr>
        <p:spPr>
          <a:xfrm>
            <a:off x="609600" y="1600200"/>
            <a:ext cx="10972800" cy="52578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1pPr>
            <a:lvl2pPr indent="-228600" lvl="1" marL="914400" marR="0" rtl="0" algn="l">
              <a:lnSpc>
                <a:spcPct val="120000"/>
              </a:lnSpc>
              <a:spcBef>
                <a:spcPts val="100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2pPr>
            <a:lvl3pPr indent="-228600" lvl="2" marL="1371600" marR="0" rtl="0" algn="l">
              <a:lnSpc>
                <a:spcPct val="120000"/>
              </a:lnSpc>
              <a:spcBef>
                <a:spcPts val="100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3pPr>
            <a:lvl4pPr indent="-228600" lvl="3" marL="1828800" marR="0" rtl="0" algn="l">
              <a:lnSpc>
                <a:spcPct val="120000"/>
              </a:lnSpc>
              <a:spcBef>
                <a:spcPts val="100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4pPr>
            <a:lvl5pPr indent="-228600" lvl="4" marL="2286000" marR="0" rtl="0" algn="l">
              <a:lnSpc>
                <a:spcPct val="120000"/>
              </a:lnSpc>
              <a:spcBef>
                <a:spcPts val="100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5pPr>
            <a:lvl6pPr indent="-304800" lvl="5" marL="2743200" marR="0" rtl="0" algn="l">
              <a:lnSpc>
                <a:spcPct val="120000"/>
              </a:lnSpc>
              <a:spcBef>
                <a:spcPts val="1000"/>
              </a:spcBef>
              <a:spcAft>
                <a:spcPts val="0"/>
              </a:spcAft>
              <a:buClr>
                <a:srgbClr val="000000"/>
              </a:buClr>
              <a:buSzPts val="1200"/>
              <a:buFont typeface="Montserrat"/>
              <a:buChar char="•"/>
              <a:defRPr b="0" i="0" sz="1200" u="none" cap="none" strike="noStrike">
                <a:solidFill>
                  <a:srgbClr val="000000"/>
                </a:solidFill>
                <a:latin typeface="Montserrat"/>
                <a:ea typeface="Montserrat"/>
                <a:cs typeface="Montserrat"/>
                <a:sym typeface="Montserrat"/>
              </a:defRPr>
            </a:lvl6pPr>
            <a:lvl7pPr indent="-304800" lvl="6" marL="3200400" marR="0" rtl="0" algn="l">
              <a:lnSpc>
                <a:spcPct val="120000"/>
              </a:lnSpc>
              <a:spcBef>
                <a:spcPts val="1000"/>
              </a:spcBef>
              <a:spcAft>
                <a:spcPts val="0"/>
              </a:spcAft>
              <a:buClr>
                <a:srgbClr val="000000"/>
              </a:buClr>
              <a:buSzPts val="1200"/>
              <a:buFont typeface="Montserrat"/>
              <a:buChar char="•"/>
              <a:defRPr b="0" i="0" sz="1200" u="none" cap="none" strike="noStrike">
                <a:solidFill>
                  <a:srgbClr val="000000"/>
                </a:solidFill>
                <a:latin typeface="Montserrat"/>
                <a:ea typeface="Montserrat"/>
                <a:cs typeface="Montserrat"/>
                <a:sym typeface="Montserrat"/>
              </a:defRPr>
            </a:lvl7pPr>
            <a:lvl8pPr indent="-304800" lvl="7" marL="3657600" marR="0" rtl="0" algn="l">
              <a:lnSpc>
                <a:spcPct val="120000"/>
              </a:lnSpc>
              <a:spcBef>
                <a:spcPts val="1000"/>
              </a:spcBef>
              <a:spcAft>
                <a:spcPts val="0"/>
              </a:spcAft>
              <a:buClr>
                <a:srgbClr val="000000"/>
              </a:buClr>
              <a:buSzPts val="1200"/>
              <a:buFont typeface="Montserrat"/>
              <a:buChar char="•"/>
              <a:defRPr b="0" i="0" sz="1200" u="none" cap="none" strike="noStrike">
                <a:solidFill>
                  <a:srgbClr val="000000"/>
                </a:solidFill>
                <a:latin typeface="Montserrat"/>
                <a:ea typeface="Montserrat"/>
                <a:cs typeface="Montserrat"/>
                <a:sym typeface="Montserrat"/>
              </a:defRPr>
            </a:lvl8pPr>
            <a:lvl9pPr indent="-304800" lvl="8" marL="4114800" marR="0" rtl="0" algn="l">
              <a:lnSpc>
                <a:spcPct val="120000"/>
              </a:lnSpc>
              <a:spcBef>
                <a:spcPts val="1000"/>
              </a:spcBef>
              <a:spcAft>
                <a:spcPts val="0"/>
              </a:spcAft>
              <a:buClr>
                <a:srgbClr val="000000"/>
              </a:buClr>
              <a:buSzPts val="1200"/>
              <a:buFont typeface="Montserrat"/>
              <a:buChar char="•"/>
              <a:defRPr b="0" i="0" sz="1200" u="none" cap="none" strike="noStrike">
                <a:solidFill>
                  <a:srgbClr val="000000"/>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42.jpg"/><Relationship Id="rId6" Type="http://schemas.openxmlformats.org/officeDocument/2006/relationships/image" Target="../media/image52.jpg"/><Relationship Id="rId7"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5.xml"/><Relationship Id="rId4" Type="http://schemas.openxmlformats.org/officeDocument/2006/relationships/image" Target="../media/image37.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6.xml"/><Relationship Id="rId4" Type="http://schemas.openxmlformats.org/officeDocument/2006/relationships/image" Target="../media/image37.png"/><Relationship Id="rId9" Type="http://schemas.openxmlformats.org/officeDocument/2006/relationships/image" Target="../media/image38.jp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31.png"/><Relationship Id="rId8"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12.png"/><Relationship Id="rId5" Type="http://schemas.openxmlformats.org/officeDocument/2006/relationships/image" Target="../media/image46.jpg"/><Relationship Id="rId6" Type="http://schemas.openxmlformats.org/officeDocument/2006/relationships/image" Target="../media/image47.jpg"/><Relationship Id="rId7" Type="http://schemas.openxmlformats.org/officeDocument/2006/relationships/image" Target="../media/image41.jpg"/><Relationship Id="rId8"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hyperlink" Target="https://docs.google.com/spreadsheets/d/142iqrjuAVVWooDmrbd32PGdrD7hh2J3dyX2cLXvUS8o/edit#gid=1879452410" TargetMode="External"/><Relationship Id="rId6" Type="http://schemas.openxmlformats.org/officeDocument/2006/relationships/image" Target="../media/image37.png"/><Relationship Id="rId7" Type="http://schemas.openxmlformats.org/officeDocument/2006/relationships/image" Target="../media/image54.jpg"/><Relationship Id="rId8" Type="http://schemas.openxmlformats.org/officeDocument/2006/relationships/image" Target="../media/image5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31.png"/><Relationship Id="rId6"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55.png"/><Relationship Id="rId7" Type="http://schemas.openxmlformats.org/officeDocument/2006/relationships/image" Target="../media/image26.png"/><Relationship Id="rId8"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3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12.png"/><Relationship Id="rId5" Type="http://schemas.openxmlformats.org/officeDocument/2006/relationships/image" Target="../media/image31.png"/><Relationship Id="rId6" Type="http://schemas.openxmlformats.org/officeDocument/2006/relationships/image" Target="../media/image35.jpg"/><Relationship Id="rId7" Type="http://schemas.openxmlformats.org/officeDocument/2006/relationships/image" Target="../media/image32.jpg"/><Relationship Id="rId8"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4.xml"/><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33.jpg"/><Relationship Id="rId7"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2" name="Shape 3392"/>
        <p:cNvGrpSpPr/>
        <p:nvPr/>
      </p:nvGrpSpPr>
      <p:grpSpPr>
        <a:xfrm>
          <a:off x="0" y="0"/>
          <a:ext cx="0" cy="0"/>
          <a:chOff x="0" y="0"/>
          <a:chExt cx="0" cy="0"/>
        </a:xfrm>
      </p:grpSpPr>
      <p:sp>
        <p:nvSpPr>
          <p:cNvPr id="3393" name="Google Shape;3393;p45"/>
          <p:cNvSpPr/>
          <p:nvPr/>
        </p:nvSpPr>
        <p:spPr>
          <a:xfrm>
            <a:off x="0" y="0"/>
            <a:ext cx="12192000" cy="6858000"/>
          </a:xfrm>
          <a:prstGeom prst="rect">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3394" name="Google Shape;3394;p45"/>
          <p:cNvSpPr/>
          <p:nvPr/>
        </p:nvSpPr>
        <p:spPr>
          <a:xfrm>
            <a:off x="0" y="0"/>
            <a:ext cx="12192000" cy="6858000"/>
          </a:xfrm>
          <a:prstGeom prst="rect">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pic>
        <p:nvPicPr>
          <p:cNvPr descr="Image" id="3395" name="Google Shape;3395;p45"/>
          <p:cNvPicPr preferRelativeResize="0"/>
          <p:nvPr/>
        </p:nvPicPr>
        <p:blipFill rotWithShape="1">
          <a:blip r:embed="rId3">
            <a:alphaModFix/>
          </a:blip>
          <a:srcRect b="0" l="0" r="0" t="0"/>
          <a:stretch/>
        </p:blipFill>
        <p:spPr>
          <a:xfrm>
            <a:off x="6671822" y="-1194831"/>
            <a:ext cx="6307674" cy="6276677"/>
          </a:xfrm>
          <a:prstGeom prst="rect">
            <a:avLst/>
          </a:prstGeom>
          <a:noFill/>
          <a:ln>
            <a:noFill/>
          </a:ln>
        </p:spPr>
      </p:pic>
      <p:sp>
        <p:nvSpPr>
          <p:cNvPr id="3396" name="Google Shape;3396;p45"/>
          <p:cNvSpPr/>
          <p:nvPr/>
        </p:nvSpPr>
        <p:spPr>
          <a:xfrm>
            <a:off x="7727620" y="167864"/>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Image" id="3397" name="Google Shape;3397;p45"/>
          <p:cNvPicPr preferRelativeResize="0"/>
          <p:nvPr/>
        </p:nvPicPr>
        <p:blipFill rotWithShape="1">
          <a:blip r:embed="rId4">
            <a:alphaModFix/>
          </a:blip>
          <a:srcRect b="0" l="0" r="0" t="0"/>
          <a:stretch/>
        </p:blipFill>
        <p:spPr>
          <a:xfrm>
            <a:off x="-224024" y="528288"/>
            <a:ext cx="3058084" cy="2524824"/>
          </a:xfrm>
          <a:prstGeom prst="rect">
            <a:avLst/>
          </a:prstGeom>
          <a:noFill/>
          <a:ln>
            <a:noFill/>
          </a:ln>
        </p:spPr>
      </p:pic>
      <p:sp>
        <p:nvSpPr>
          <p:cNvPr id="3398" name="Google Shape;3398;p45"/>
          <p:cNvSpPr txBox="1"/>
          <p:nvPr/>
        </p:nvSpPr>
        <p:spPr>
          <a:xfrm>
            <a:off x="391275" y="4597143"/>
            <a:ext cx="7362900" cy="1298400"/>
          </a:xfrm>
          <a:prstGeom prst="rect">
            <a:avLst/>
          </a:prstGeom>
          <a:noFill/>
          <a:ln>
            <a:noFill/>
          </a:ln>
        </p:spPr>
        <p:txBody>
          <a:bodyPr anchorCtr="0" anchor="t" bIns="121925" lIns="121925" spcFirstLastPara="1" rIns="121925" wrap="square" tIns="121925">
            <a:spAutoFit/>
          </a:bodyPr>
          <a:lstStyle/>
          <a:p>
            <a:pPr indent="0" lvl="0" marL="0" marR="0" rtl="0" algn="l">
              <a:lnSpc>
                <a:spcPct val="63888"/>
              </a:lnSpc>
              <a:spcBef>
                <a:spcPts val="0"/>
              </a:spcBef>
              <a:spcAft>
                <a:spcPts val="0"/>
              </a:spcAft>
              <a:buClr>
                <a:srgbClr val="FFFFFF"/>
              </a:buClr>
              <a:buSzPts val="3600"/>
              <a:buFont typeface="Prompt Light"/>
              <a:buNone/>
            </a:pPr>
            <a:r>
              <a:rPr lang="en-US" sz="4300">
                <a:solidFill>
                  <a:srgbClr val="FFFFFF"/>
                </a:solidFill>
                <a:latin typeface="Permanent Marker"/>
                <a:ea typeface="Permanent Marker"/>
                <a:cs typeface="Permanent Marker"/>
                <a:sym typeface="Permanent Marker"/>
              </a:rPr>
              <a:t>Formation logistique et preparation</a:t>
            </a:r>
            <a:endParaRPr sz="4300">
              <a:solidFill>
                <a:srgbClr val="FFFFFF"/>
              </a:solidFill>
              <a:latin typeface="Permanent Marker"/>
              <a:ea typeface="Permanent Marker"/>
              <a:cs typeface="Permanent Marker"/>
              <a:sym typeface="Permanent Marker"/>
            </a:endParaRPr>
          </a:p>
          <a:p>
            <a:pPr indent="0" lvl="0" marL="0" marR="0" rtl="0" algn="l">
              <a:lnSpc>
                <a:spcPct val="63888"/>
              </a:lnSpc>
              <a:spcBef>
                <a:spcPts val="0"/>
              </a:spcBef>
              <a:spcAft>
                <a:spcPts val="0"/>
              </a:spcAft>
              <a:buClr>
                <a:srgbClr val="FFFFFF"/>
              </a:buClr>
              <a:buSzPts val="3600"/>
              <a:buFont typeface="Prompt Light"/>
              <a:buNone/>
            </a:pPr>
            <a:r>
              <a:t/>
            </a:r>
            <a:endParaRPr b="1" i="0" sz="2100" u="none" cap="none" strike="noStrike">
              <a:solidFill>
                <a:srgbClr val="000000"/>
              </a:solidFill>
              <a:latin typeface="Prompt"/>
              <a:ea typeface="Prompt"/>
              <a:cs typeface="Prompt"/>
              <a:sym typeface="Prompt"/>
            </a:endParaRPr>
          </a:p>
        </p:txBody>
      </p:sp>
      <p:pic>
        <p:nvPicPr>
          <p:cNvPr descr="Logo_BLC.png" id="3399" name="Google Shape;3399;p45"/>
          <p:cNvPicPr preferRelativeResize="0"/>
          <p:nvPr/>
        </p:nvPicPr>
        <p:blipFill rotWithShape="1">
          <a:blip r:embed="rId5">
            <a:alphaModFix/>
          </a:blip>
          <a:srcRect b="0" l="0" r="0" t="0"/>
          <a:stretch/>
        </p:blipFill>
        <p:spPr>
          <a:xfrm>
            <a:off x="8291690" y="1532635"/>
            <a:ext cx="3067800" cy="1466519"/>
          </a:xfrm>
          <a:prstGeom prst="rect">
            <a:avLst/>
          </a:prstGeom>
          <a:noFill/>
          <a:ln>
            <a:noFill/>
          </a:ln>
        </p:spPr>
      </p:pic>
      <p:pic>
        <p:nvPicPr>
          <p:cNvPr descr="Image" id="3400" name="Google Shape;3400;p45"/>
          <p:cNvPicPr preferRelativeResize="0"/>
          <p:nvPr/>
        </p:nvPicPr>
        <p:blipFill rotWithShape="1">
          <a:blip r:embed="rId6">
            <a:alphaModFix/>
          </a:blip>
          <a:srcRect b="0" l="0" r="0" t="0"/>
          <a:stretch/>
        </p:blipFill>
        <p:spPr>
          <a:xfrm rot="936912">
            <a:off x="2935347" y="877744"/>
            <a:ext cx="707971" cy="6319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7" name="Shape 3567"/>
        <p:cNvGrpSpPr/>
        <p:nvPr/>
      </p:nvGrpSpPr>
      <p:grpSpPr>
        <a:xfrm>
          <a:off x="0" y="0"/>
          <a:ext cx="0" cy="0"/>
          <a:chOff x="0" y="0"/>
          <a:chExt cx="0" cy="0"/>
        </a:xfrm>
      </p:grpSpPr>
      <p:sp>
        <p:nvSpPr>
          <p:cNvPr id="3568" name="Google Shape;3568;p54"/>
          <p:cNvSpPr txBox="1"/>
          <p:nvPr>
            <p:ph type="title"/>
          </p:nvPr>
        </p:nvSpPr>
        <p:spPr>
          <a:xfrm>
            <a:off x="873950" y="2883033"/>
            <a:ext cx="3488700" cy="1690800"/>
          </a:xfrm>
          <a:prstGeom prst="rect">
            <a:avLst/>
          </a:prstGeom>
          <a:noFill/>
          <a:ln>
            <a:noFill/>
          </a:ln>
        </p:spPr>
        <p:txBody>
          <a:bodyPr anchorCtr="0" anchor="t" bIns="0" lIns="0" spcFirstLastPara="1" rIns="0" wrap="square" tIns="0">
            <a:normAutofit fontScale="90000"/>
          </a:bodyPr>
          <a:lstStyle/>
          <a:p>
            <a:pPr indent="0" lvl="0" marL="0" rtl="0" algn="ctr">
              <a:spcBef>
                <a:spcPts val="0"/>
              </a:spcBef>
              <a:spcAft>
                <a:spcPts val="0"/>
              </a:spcAft>
              <a:buClr>
                <a:schemeClr val="dk1"/>
              </a:buClr>
              <a:buSzPct val="92000"/>
              <a:buFont typeface="Prompt"/>
              <a:buNone/>
            </a:pPr>
            <a:r>
              <a:rPr lang="en-US">
                <a:solidFill>
                  <a:srgbClr val="FFBA21"/>
                </a:solidFill>
                <a:latin typeface="Permanent Marker"/>
                <a:ea typeface="Permanent Marker"/>
                <a:cs typeface="Permanent Marker"/>
                <a:sym typeface="Permanent Marker"/>
              </a:rPr>
              <a:t>PREPARATION</a:t>
            </a:r>
            <a:endParaRPr>
              <a:solidFill>
                <a:srgbClr val="FFBA21"/>
              </a:solidFill>
              <a:latin typeface="Permanent Marker"/>
              <a:ea typeface="Permanent Marker"/>
              <a:cs typeface="Permanent Marker"/>
              <a:sym typeface="Permanent Marker"/>
            </a:endParaRPr>
          </a:p>
          <a:p>
            <a:pPr indent="0" lvl="0" marL="0" rtl="0" algn="ctr">
              <a:lnSpc>
                <a:spcPct val="90000"/>
              </a:lnSpc>
              <a:spcBef>
                <a:spcPts val="0"/>
              </a:spcBef>
              <a:spcAft>
                <a:spcPts val="0"/>
              </a:spcAft>
              <a:buClr>
                <a:srgbClr val="000000"/>
              </a:buClr>
              <a:buSzPct val="92000"/>
              <a:buFont typeface="Prompt"/>
              <a:buNone/>
            </a:pPr>
            <a:r>
              <a:rPr lang="en-US">
                <a:solidFill>
                  <a:srgbClr val="FFBA21"/>
                </a:solidFill>
                <a:latin typeface="Permanent Marker"/>
                <a:ea typeface="Permanent Marker"/>
                <a:cs typeface="Permanent Marker"/>
                <a:sym typeface="Permanent Marker"/>
              </a:rPr>
              <a:t>DE </a:t>
            </a:r>
            <a:endParaRPr>
              <a:solidFill>
                <a:srgbClr val="FFBA21"/>
              </a:solidFill>
              <a:latin typeface="Permanent Marker"/>
              <a:ea typeface="Permanent Marker"/>
              <a:cs typeface="Permanent Marker"/>
              <a:sym typeface="Permanent Marker"/>
            </a:endParaRPr>
          </a:p>
          <a:p>
            <a:pPr indent="0" lvl="0" marL="0" rtl="0" algn="ctr">
              <a:lnSpc>
                <a:spcPct val="90000"/>
              </a:lnSpc>
              <a:spcBef>
                <a:spcPts val="0"/>
              </a:spcBef>
              <a:spcAft>
                <a:spcPts val="0"/>
              </a:spcAft>
              <a:buClr>
                <a:srgbClr val="000000"/>
              </a:buClr>
              <a:buSzPct val="92000"/>
              <a:buFont typeface="Prompt"/>
              <a:buNone/>
            </a:pPr>
            <a:r>
              <a:rPr lang="en-US">
                <a:solidFill>
                  <a:srgbClr val="FFBA21"/>
                </a:solidFill>
                <a:latin typeface="Permanent Marker"/>
                <a:ea typeface="Permanent Marker"/>
                <a:cs typeface="Permanent Marker"/>
                <a:sym typeface="Permanent Marker"/>
              </a:rPr>
              <a:t>Commandes</a:t>
            </a:r>
            <a:endParaRPr>
              <a:solidFill>
                <a:srgbClr val="FFBA21"/>
              </a:solidFill>
              <a:latin typeface="Permanent Marker"/>
              <a:ea typeface="Permanent Marker"/>
              <a:cs typeface="Permanent Marker"/>
              <a:sym typeface="Permanent Marker"/>
            </a:endParaRPr>
          </a:p>
        </p:txBody>
      </p:sp>
      <p:pic>
        <p:nvPicPr>
          <p:cNvPr descr="Image" id="3569" name="Google Shape;3569;p54"/>
          <p:cNvPicPr preferRelativeResize="0"/>
          <p:nvPr/>
        </p:nvPicPr>
        <p:blipFill rotWithShape="1">
          <a:blip r:embed="rId3">
            <a:alphaModFix/>
          </a:blip>
          <a:srcRect b="0" l="0" r="0" t="0"/>
          <a:stretch/>
        </p:blipFill>
        <p:spPr>
          <a:xfrm>
            <a:off x="-1828503" y="-3545112"/>
            <a:ext cx="6307674" cy="6276677"/>
          </a:xfrm>
          <a:prstGeom prst="rect">
            <a:avLst/>
          </a:prstGeom>
          <a:noFill/>
          <a:ln>
            <a:noFill/>
          </a:ln>
        </p:spPr>
      </p:pic>
      <p:sp>
        <p:nvSpPr>
          <p:cNvPr id="3570" name="Google Shape;3570;p54"/>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571" name="Google Shape;3571;p54"/>
          <p:cNvPicPr preferRelativeResize="0"/>
          <p:nvPr/>
        </p:nvPicPr>
        <p:blipFill rotWithShape="1">
          <a:blip r:embed="rId4">
            <a:alphaModFix/>
          </a:blip>
          <a:srcRect b="0" l="0" r="0" t="0"/>
          <a:stretch/>
        </p:blipFill>
        <p:spPr>
          <a:xfrm>
            <a:off x="206792" y="389842"/>
            <a:ext cx="2236945" cy="1069341"/>
          </a:xfrm>
          <a:prstGeom prst="rect">
            <a:avLst/>
          </a:prstGeom>
          <a:noFill/>
          <a:ln>
            <a:noFill/>
          </a:ln>
        </p:spPr>
      </p:pic>
      <p:sp>
        <p:nvSpPr>
          <p:cNvPr id="3572" name="Google Shape;3572;p54"/>
          <p:cNvSpPr txBox="1"/>
          <p:nvPr/>
        </p:nvSpPr>
        <p:spPr>
          <a:xfrm>
            <a:off x="5776525" y="640050"/>
            <a:ext cx="6148500" cy="557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966"/>
              <a:buFont typeface="Prompt"/>
              <a:buNone/>
            </a:pPr>
            <a:r>
              <a:rPr b="1" lang="en-US" sz="1265">
                <a:latin typeface="Prompt"/>
                <a:ea typeface="Prompt"/>
                <a:cs typeface="Prompt"/>
                <a:sym typeface="Prompt"/>
              </a:rPr>
              <a:t>COMMUNICATION</a:t>
            </a:r>
            <a:endParaRPr b="1" i="0" sz="1595"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L’organisation des préparations et livraisons de commandes est basée au siège, à Marseille. </a:t>
            </a:r>
            <a:r>
              <a:rPr b="1" lang="en-US" sz="1265">
                <a:latin typeface="Prompt"/>
                <a:ea typeface="Prompt"/>
                <a:cs typeface="Prompt"/>
                <a:sym typeface="Prompt"/>
              </a:rPr>
              <a:t>Pensez donc à toujours signaler votre présence par un “bonjour” sur Slack dans les chaînes de conversation</a:t>
            </a:r>
            <a:r>
              <a:rPr lang="en-US" sz="1265">
                <a:latin typeface="Prompt"/>
                <a:ea typeface="Prompt"/>
                <a:cs typeface="Prompt"/>
                <a:sym typeface="Prompt"/>
              </a:rPr>
              <a:t> : prepcommandemontpellier et prepcommandesophia dans l’espace Basil Biker. </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EN CAS DE RUPTURE</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Signaler la rupture sur Slack afin que les clients soient avertis par notre Service Après Vente (Camille) dans les chaînes prepcommande+ville </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BOULANGERIE</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S’assurer que le pain est bien récupéré avant chaque </a:t>
            </a:r>
            <a:r>
              <a:rPr lang="en-US" sz="1265">
                <a:latin typeface="Prompt"/>
                <a:ea typeface="Prompt"/>
                <a:cs typeface="Prompt"/>
                <a:sym typeface="Prompt"/>
              </a:rPr>
              <a:t>service</a:t>
            </a:r>
            <a:r>
              <a:rPr lang="en-US" sz="1265">
                <a:latin typeface="Prompt"/>
                <a:ea typeface="Prompt"/>
                <a:cs typeface="Prompt"/>
                <a:sym typeface="Prompt"/>
              </a:rPr>
              <a:t> et est conforme à la qualité Basil. Sinon, prévenir votre manager.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AVANT LIVRAISON</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Notifier le dispatcheur (Adem) et attendre son aval avant de partir pour chaque livraison.</a:t>
            </a:r>
            <a:endParaRPr sz="1265">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b="1" lang="en-US" sz="1265">
                <a:solidFill>
                  <a:schemeClr val="dk1"/>
                </a:solidFill>
                <a:latin typeface="Prompt"/>
                <a:ea typeface="Prompt"/>
                <a:cs typeface="Prompt"/>
                <a:sym typeface="Prompt"/>
              </a:rPr>
              <a:t>APRES CHAQUE LIVRAISON</a:t>
            </a:r>
            <a:endParaRPr b="1"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lang="en-US" sz="1265">
                <a:solidFill>
                  <a:schemeClr val="dk1"/>
                </a:solidFill>
                <a:latin typeface="Prompt"/>
                <a:ea typeface="Prompt"/>
                <a:cs typeface="Prompt"/>
                <a:sym typeface="Prompt"/>
              </a:rPr>
              <a:t>S’assurer de faire le plein une fois par semaine</a:t>
            </a:r>
            <a:endParaRPr sz="1265">
              <a:solidFill>
                <a:schemeClr val="dk1"/>
              </a:solidFill>
              <a:latin typeface="Prompt"/>
              <a:ea typeface="Prompt"/>
              <a:cs typeface="Prompt"/>
              <a:sym typeface="Prompt"/>
            </a:endParaRPr>
          </a:p>
          <a:p>
            <a:pPr indent="0" lvl="0" marL="0" rtl="0" algn="l">
              <a:spcBef>
                <a:spcPts val="0"/>
              </a:spcBef>
              <a:spcAft>
                <a:spcPts val="0"/>
              </a:spcAft>
              <a:buClr>
                <a:schemeClr val="dk1"/>
              </a:buClr>
              <a:buSzPts val="1665"/>
              <a:buFont typeface="Prompt"/>
              <a:buNone/>
            </a:pPr>
            <a:r>
              <a:rPr lang="en-US" sz="1265">
                <a:solidFill>
                  <a:schemeClr val="dk1"/>
                </a:solidFill>
                <a:latin typeface="Prompt"/>
                <a:ea typeface="Prompt"/>
                <a:cs typeface="Prompt"/>
                <a:sym typeface="Prompt"/>
              </a:rPr>
              <a:t>Déposer sa caisse dans la </a:t>
            </a:r>
            <a:r>
              <a:rPr lang="en-US" sz="1265">
                <a:solidFill>
                  <a:schemeClr val="dk1"/>
                </a:solidFill>
                <a:latin typeface="Prompt"/>
                <a:ea typeface="Prompt"/>
                <a:cs typeface="Prompt"/>
                <a:sym typeface="Prompt"/>
              </a:rPr>
              <a:t>boîte à lettre</a:t>
            </a:r>
            <a:r>
              <a:rPr lang="en-US" sz="1265">
                <a:solidFill>
                  <a:schemeClr val="dk1"/>
                </a:solidFill>
                <a:latin typeface="Prompt"/>
                <a:ea typeface="Prompt"/>
                <a:cs typeface="Prompt"/>
                <a:sym typeface="Prompt"/>
              </a:rPr>
              <a:t> (à Marseille)</a:t>
            </a:r>
            <a:endParaRPr sz="1265">
              <a:solidFill>
                <a:schemeClr val="dk1"/>
              </a:solidFill>
              <a:latin typeface="Prompt"/>
              <a:ea typeface="Prompt"/>
              <a:cs typeface="Prompt"/>
              <a:sym typeface="Prompt"/>
            </a:endParaRPr>
          </a:p>
          <a:p>
            <a:pPr indent="0" lvl="0" marL="0" rtl="0" algn="l">
              <a:spcBef>
                <a:spcPts val="0"/>
              </a:spcBef>
              <a:spcAft>
                <a:spcPts val="0"/>
              </a:spcAft>
              <a:buClr>
                <a:schemeClr val="dk1"/>
              </a:buClr>
              <a:buSzPts val="1665"/>
              <a:buFont typeface="Prompt"/>
              <a:buNone/>
            </a:pPr>
            <a:r>
              <a:rPr lang="en-US" sz="1265">
                <a:solidFill>
                  <a:schemeClr val="dk1"/>
                </a:solidFill>
                <a:latin typeface="Prompt"/>
                <a:ea typeface="Prompt"/>
                <a:cs typeface="Prompt"/>
                <a:sym typeface="Prompt"/>
              </a:rPr>
              <a:t>Remplir les frigos pour le service du lendemain. </a:t>
            </a:r>
            <a:endParaRPr sz="1265">
              <a:solidFill>
                <a:schemeClr val="dk1"/>
              </a:solidFill>
              <a:latin typeface="Prompt"/>
              <a:ea typeface="Prompt"/>
              <a:cs typeface="Prompt"/>
              <a:sym typeface="Prompt"/>
            </a:endParaRPr>
          </a:p>
          <a:p>
            <a:pPr indent="0" lvl="0" marL="0" rtl="0" algn="l">
              <a:spcBef>
                <a:spcPts val="0"/>
              </a:spcBef>
              <a:spcAft>
                <a:spcPts val="0"/>
              </a:spcAft>
              <a:buClr>
                <a:schemeClr val="dk1"/>
              </a:buClr>
              <a:buSzPts val="1665"/>
              <a:buFont typeface="Prompt"/>
              <a:buNone/>
            </a:pPr>
            <a:r>
              <a:rPr lang="en-US" sz="1265">
                <a:solidFill>
                  <a:schemeClr val="dk1"/>
                </a:solidFill>
                <a:latin typeface="Prompt"/>
                <a:ea typeface="Prompt"/>
                <a:cs typeface="Prompt"/>
                <a:sym typeface="Prompt"/>
              </a:rPr>
              <a:t>Faire les </a:t>
            </a:r>
            <a:r>
              <a:rPr lang="en-US" sz="1265">
                <a:solidFill>
                  <a:schemeClr val="dk1"/>
                </a:solidFill>
                <a:latin typeface="Prompt"/>
                <a:ea typeface="Prompt"/>
                <a:cs typeface="Prompt"/>
                <a:sym typeface="Prompt"/>
              </a:rPr>
              <a:t>stocks</a:t>
            </a:r>
            <a:r>
              <a:rPr lang="en-US" sz="1265">
                <a:solidFill>
                  <a:schemeClr val="dk1"/>
                </a:solidFill>
                <a:latin typeface="Prompt"/>
                <a:ea typeface="Prompt"/>
                <a:cs typeface="Prompt"/>
                <a:sym typeface="Prompt"/>
              </a:rPr>
              <a:t>, remplir le tableau en ligne et signaler sur slack. </a:t>
            </a:r>
            <a:endParaRPr sz="1265">
              <a:solidFill>
                <a:schemeClr val="dk1"/>
              </a:solidFill>
              <a:latin typeface="Prompt"/>
              <a:ea typeface="Prompt"/>
              <a:cs typeface="Prompt"/>
              <a:sym typeface="Prompt"/>
            </a:endParaRPr>
          </a:p>
          <a:p>
            <a:pPr indent="0" lvl="0" marL="0" rtl="0" algn="l">
              <a:spcBef>
                <a:spcPts val="0"/>
              </a:spcBef>
              <a:spcAft>
                <a:spcPts val="0"/>
              </a:spcAft>
              <a:buClr>
                <a:schemeClr val="dk1"/>
              </a:buClr>
              <a:buSzPts val="1665"/>
              <a:buFont typeface="Prompt"/>
              <a:buNone/>
            </a:pPr>
            <a:r>
              <a:rPr lang="en-US" sz="1265">
                <a:solidFill>
                  <a:schemeClr val="dk1"/>
                </a:solidFill>
                <a:latin typeface="Prompt"/>
                <a:ea typeface="Prompt"/>
                <a:cs typeface="Prompt"/>
                <a:sym typeface="Prompt"/>
              </a:rPr>
              <a:t>Nettoyer sa zone. (voir slide nettoyage) </a:t>
            </a:r>
            <a:endParaRPr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b="1" lang="en-US" sz="1265">
                <a:solidFill>
                  <a:schemeClr val="dk1"/>
                </a:solidFill>
                <a:latin typeface="Prompt"/>
                <a:ea typeface="Prompt"/>
                <a:cs typeface="Prompt"/>
                <a:sym typeface="Prompt"/>
              </a:rPr>
              <a:t>EXEMPLE DE PREPARATION</a:t>
            </a:r>
            <a:endParaRPr b="1" sz="1265">
              <a:solidFill>
                <a:schemeClr val="dk1"/>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Disposer les plats d’un côté et les entrées / desserts de l’autre. Être vigilant quand il y a une soupe. Lui laisser un minimum d’espace dans le sac.</a:t>
            </a:r>
            <a:endParaRPr sz="1265">
              <a:latin typeface="Prompt"/>
              <a:ea typeface="Prompt"/>
              <a:cs typeface="Prompt"/>
              <a:sym typeface="Prompt"/>
            </a:endParaRPr>
          </a:p>
          <a:p>
            <a:pPr indent="0" lvl="0" marL="0" rtl="0" algn="l">
              <a:lnSpc>
                <a:spcPct val="115000"/>
              </a:lnSpc>
              <a:spcBef>
                <a:spcPts val="0"/>
              </a:spcBef>
              <a:spcAft>
                <a:spcPts val="0"/>
              </a:spcAft>
              <a:buClr>
                <a:schemeClr val="dk1"/>
              </a:buClr>
              <a:buSzPts val="1100"/>
              <a:buFont typeface="Arial"/>
              <a:buNone/>
            </a:pPr>
            <a:r>
              <a:rPr lang="en-US" sz="1265">
                <a:latin typeface="Prompt"/>
                <a:ea typeface="Prompt"/>
                <a:cs typeface="Prompt"/>
                <a:sym typeface="Prompt"/>
              </a:rPr>
              <a:t>Effectuer les comptages des produits avant de fermer le sac de livraison.</a:t>
            </a:r>
            <a:endParaRPr sz="1265">
              <a:latin typeface="Prompt"/>
              <a:ea typeface="Prompt"/>
              <a:cs typeface="Prompt"/>
              <a:sym typeface="Prompt"/>
            </a:endParaRPr>
          </a:p>
          <a:p>
            <a:pPr indent="0" lvl="0" marL="0" rtl="0" algn="l">
              <a:lnSpc>
                <a:spcPct val="115000"/>
              </a:lnSpc>
              <a:spcBef>
                <a:spcPts val="0"/>
              </a:spcBef>
              <a:spcAft>
                <a:spcPts val="0"/>
              </a:spcAft>
              <a:buClr>
                <a:schemeClr val="dk1"/>
              </a:buClr>
              <a:buSzPts val="1100"/>
              <a:buFont typeface="Arial"/>
              <a:buNone/>
            </a:pPr>
            <a:r>
              <a:rPr lang="en-US" sz="1265">
                <a:latin typeface="Prompt"/>
                <a:ea typeface="Prompt"/>
                <a:cs typeface="Prompt"/>
                <a:sym typeface="Prompt"/>
              </a:rPr>
              <a:t>Poser le sac dans les frigos “commandes” assignés à la zone de livraison</a:t>
            </a:r>
            <a:endParaRPr sz="1265">
              <a:latin typeface="Prompt"/>
              <a:ea typeface="Prompt"/>
              <a:cs typeface="Prompt"/>
              <a:sym typeface="Prompt"/>
            </a:endParaRPr>
          </a:p>
          <a:p>
            <a:pPr indent="0" lvl="0" marL="0" rtl="0" algn="l">
              <a:lnSpc>
                <a:spcPct val="115000"/>
              </a:lnSpc>
              <a:spcBef>
                <a:spcPts val="0"/>
              </a:spcBef>
              <a:spcAft>
                <a:spcPts val="0"/>
              </a:spcAft>
              <a:buClr>
                <a:schemeClr val="dk1"/>
              </a:buClr>
              <a:buSzPts val="1100"/>
              <a:buFont typeface="Arial"/>
              <a:buNone/>
            </a:pPr>
            <a:r>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b="0" i="0" sz="1265" u="none" cap="none" strike="noStrike">
              <a:solidFill>
                <a:srgbClr val="000000"/>
              </a:solidFill>
              <a:latin typeface="Prompt"/>
              <a:ea typeface="Prompt"/>
              <a:cs typeface="Prompt"/>
              <a:sym typeface="Prompt"/>
            </a:endParaRPr>
          </a:p>
        </p:txBody>
      </p:sp>
      <p:grpSp>
        <p:nvGrpSpPr>
          <p:cNvPr id="3573" name="Google Shape;3573;p54"/>
          <p:cNvGrpSpPr/>
          <p:nvPr/>
        </p:nvGrpSpPr>
        <p:grpSpPr>
          <a:xfrm>
            <a:off x="5062401" y="640050"/>
            <a:ext cx="574718" cy="221400"/>
            <a:chOff x="0" y="0"/>
            <a:chExt cx="574718" cy="221400"/>
          </a:xfrm>
        </p:grpSpPr>
        <p:sp>
          <p:nvSpPr>
            <p:cNvPr id="3574" name="Google Shape;3574;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75" name="Google Shape;3575;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76" name="Google Shape;3576;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77" name="Google Shape;3577;p54"/>
          <p:cNvGrpSpPr/>
          <p:nvPr/>
        </p:nvGrpSpPr>
        <p:grpSpPr>
          <a:xfrm>
            <a:off x="5062401" y="1762063"/>
            <a:ext cx="574718" cy="221400"/>
            <a:chOff x="0" y="0"/>
            <a:chExt cx="574718" cy="221400"/>
          </a:xfrm>
        </p:grpSpPr>
        <p:sp>
          <p:nvSpPr>
            <p:cNvPr id="3578" name="Google Shape;3578;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79" name="Google Shape;3579;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80" name="Google Shape;3580;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81" name="Google Shape;3581;p54"/>
          <p:cNvGrpSpPr/>
          <p:nvPr/>
        </p:nvGrpSpPr>
        <p:grpSpPr>
          <a:xfrm>
            <a:off x="5062401" y="2560375"/>
            <a:ext cx="574718" cy="221400"/>
            <a:chOff x="0" y="0"/>
            <a:chExt cx="574718" cy="221400"/>
          </a:xfrm>
        </p:grpSpPr>
        <p:sp>
          <p:nvSpPr>
            <p:cNvPr id="3582" name="Google Shape;3582;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83" name="Google Shape;3583;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84" name="Google Shape;3584;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85" name="Google Shape;3585;p54"/>
          <p:cNvGrpSpPr/>
          <p:nvPr/>
        </p:nvGrpSpPr>
        <p:grpSpPr>
          <a:xfrm>
            <a:off x="5062401" y="3169425"/>
            <a:ext cx="574718" cy="221400"/>
            <a:chOff x="0" y="0"/>
            <a:chExt cx="574718" cy="221400"/>
          </a:xfrm>
        </p:grpSpPr>
        <p:sp>
          <p:nvSpPr>
            <p:cNvPr id="3586" name="Google Shape;3586;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87" name="Google Shape;3587;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88" name="Google Shape;3588;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89" name="Google Shape;3589;p54"/>
          <p:cNvGrpSpPr/>
          <p:nvPr/>
        </p:nvGrpSpPr>
        <p:grpSpPr>
          <a:xfrm>
            <a:off x="5062401" y="3778475"/>
            <a:ext cx="574718" cy="221400"/>
            <a:chOff x="0" y="0"/>
            <a:chExt cx="574718" cy="221400"/>
          </a:xfrm>
        </p:grpSpPr>
        <p:sp>
          <p:nvSpPr>
            <p:cNvPr id="3590" name="Google Shape;3590;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91" name="Google Shape;3591;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92" name="Google Shape;3592;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93" name="Google Shape;3593;p54"/>
          <p:cNvGrpSpPr/>
          <p:nvPr/>
        </p:nvGrpSpPr>
        <p:grpSpPr>
          <a:xfrm>
            <a:off x="5062401" y="5114725"/>
            <a:ext cx="574718" cy="221400"/>
            <a:chOff x="0" y="0"/>
            <a:chExt cx="574718" cy="221400"/>
          </a:xfrm>
        </p:grpSpPr>
        <p:sp>
          <p:nvSpPr>
            <p:cNvPr id="3594" name="Google Shape;3594;p54"/>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95" name="Google Shape;3595;p54"/>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96" name="Google Shape;3596;p54"/>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pic>
        <p:nvPicPr>
          <p:cNvPr id="3597" name="Google Shape;3597;p54"/>
          <p:cNvPicPr preferRelativeResize="0"/>
          <p:nvPr/>
        </p:nvPicPr>
        <p:blipFill rotWithShape="1">
          <a:blip r:embed="rId5">
            <a:alphaModFix/>
          </a:blip>
          <a:srcRect b="13551" l="0" r="0" t="13558"/>
          <a:stretch/>
        </p:blipFill>
        <p:spPr>
          <a:xfrm>
            <a:off x="419800" y="4955122"/>
            <a:ext cx="1693278" cy="164565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sp>
        <p:nvSpPr>
          <p:cNvPr id="3598" name="Google Shape;3598;p54"/>
          <p:cNvSpPr txBox="1"/>
          <p:nvPr>
            <p:ph type="title"/>
          </p:nvPr>
        </p:nvSpPr>
        <p:spPr>
          <a:xfrm>
            <a:off x="5776525" y="137550"/>
            <a:ext cx="6148500" cy="5025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Clr>
                <a:srgbClr val="000000"/>
              </a:buClr>
              <a:buSzPct val="118710"/>
              <a:buFont typeface="Prompt"/>
              <a:buNone/>
            </a:pPr>
            <a:r>
              <a:rPr lang="en-US" sz="3100">
                <a:solidFill>
                  <a:srgbClr val="5BBA99"/>
                </a:solidFill>
                <a:latin typeface="Permanent Marker"/>
                <a:ea typeface="Permanent Marker"/>
                <a:cs typeface="Permanent Marker"/>
                <a:sym typeface="Permanent Marker"/>
              </a:rPr>
              <a:t>BASIL AU BUREAU</a:t>
            </a:r>
            <a:endParaRPr sz="3100">
              <a:solidFill>
                <a:srgbClr val="5BBA99"/>
              </a:solidFill>
              <a:latin typeface="Permanent Marker"/>
              <a:ea typeface="Permanent Marker"/>
              <a:cs typeface="Permanent Marker"/>
              <a:sym typeface="Permanent Marker"/>
            </a:endParaRPr>
          </a:p>
        </p:txBody>
      </p:sp>
      <p:pic>
        <p:nvPicPr>
          <p:cNvPr id="3599" name="Google Shape;3599;p54"/>
          <p:cNvPicPr preferRelativeResize="0"/>
          <p:nvPr/>
        </p:nvPicPr>
        <p:blipFill rotWithShape="1">
          <a:blip r:embed="rId6">
            <a:alphaModFix/>
          </a:blip>
          <a:srcRect b="14485" l="0" r="0" t="14478"/>
          <a:stretch/>
        </p:blipFill>
        <p:spPr>
          <a:xfrm>
            <a:off x="1683750" y="4573822"/>
            <a:ext cx="1693278" cy="164565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pic>
        <p:nvPicPr>
          <p:cNvPr id="3600" name="Google Shape;3600;p54"/>
          <p:cNvPicPr preferRelativeResize="0"/>
          <p:nvPr/>
        </p:nvPicPr>
        <p:blipFill>
          <a:blip r:embed="rId7">
            <a:alphaModFix/>
          </a:blip>
          <a:stretch>
            <a:fillRect/>
          </a:stretch>
        </p:blipFill>
        <p:spPr>
          <a:xfrm>
            <a:off x="2801025" y="5455675"/>
            <a:ext cx="2406500" cy="114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4" name="Shape 3604"/>
        <p:cNvGrpSpPr/>
        <p:nvPr/>
      </p:nvGrpSpPr>
      <p:grpSpPr>
        <a:xfrm>
          <a:off x="0" y="0"/>
          <a:ext cx="0" cy="0"/>
          <a:chOff x="0" y="0"/>
          <a:chExt cx="0" cy="0"/>
        </a:xfrm>
      </p:grpSpPr>
      <p:pic>
        <p:nvPicPr>
          <p:cNvPr descr="Image" id="3605" name="Google Shape;3605;p55"/>
          <p:cNvPicPr preferRelativeResize="0"/>
          <p:nvPr/>
        </p:nvPicPr>
        <p:blipFill rotWithShape="1">
          <a:blip r:embed="rId4">
            <a:alphaModFix/>
          </a:blip>
          <a:srcRect b="0" l="0" r="0" t="0"/>
          <a:stretch/>
        </p:blipFill>
        <p:spPr>
          <a:xfrm rot="-8855374">
            <a:off x="9889156" y="4768062"/>
            <a:ext cx="3950783" cy="4047489"/>
          </a:xfrm>
          <a:prstGeom prst="rect">
            <a:avLst/>
          </a:prstGeom>
          <a:noFill/>
          <a:ln>
            <a:noFill/>
          </a:ln>
        </p:spPr>
      </p:pic>
      <p:sp>
        <p:nvSpPr>
          <p:cNvPr id="3606" name="Google Shape;3606;p55"/>
          <p:cNvSpPr txBox="1"/>
          <p:nvPr>
            <p:ph type="title"/>
          </p:nvPr>
        </p:nvSpPr>
        <p:spPr>
          <a:xfrm>
            <a:off x="526700" y="3775125"/>
            <a:ext cx="4673700" cy="1690800"/>
          </a:xfrm>
          <a:prstGeom prst="rect">
            <a:avLst/>
          </a:prstGeom>
          <a:noFill/>
          <a:ln>
            <a:noFill/>
          </a:ln>
        </p:spPr>
        <p:txBody>
          <a:bodyPr anchorCtr="0" anchor="t" bIns="0" lIns="0" spcFirstLastPara="1" rIns="0" wrap="square" tIns="0">
            <a:normAutofit fontScale="90000"/>
          </a:bodyPr>
          <a:lstStyle/>
          <a:p>
            <a:pPr indent="0" lvl="0" marL="0" rtl="0" algn="ctr">
              <a:spcBef>
                <a:spcPts val="0"/>
              </a:spcBef>
              <a:spcAft>
                <a:spcPts val="0"/>
              </a:spcAft>
              <a:buClr>
                <a:schemeClr val="dk1"/>
              </a:buClr>
              <a:buSzPct val="92000"/>
              <a:buFont typeface="Prompt"/>
              <a:buNone/>
            </a:pPr>
            <a:r>
              <a:rPr lang="en-US">
                <a:solidFill>
                  <a:srgbClr val="FFBA21"/>
                </a:solidFill>
                <a:latin typeface="Permanent Marker"/>
                <a:ea typeface="Permanent Marker"/>
                <a:cs typeface="Permanent Marker"/>
                <a:sym typeface="Permanent Marker"/>
              </a:rPr>
              <a:t>PREPARATION</a:t>
            </a:r>
            <a:endParaRPr>
              <a:solidFill>
                <a:srgbClr val="FFBA21"/>
              </a:solidFill>
              <a:latin typeface="Permanent Marker"/>
              <a:ea typeface="Permanent Marker"/>
              <a:cs typeface="Permanent Marker"/>
              <a:sym typeface="Permanent Marker"/>
            </a:endParaRPr>
          </a:p>
          <a:p>
            <a:pPr indent="0" lvl="0" marL="0" rtl="0" algn="ctr">
              <a:lnSpc>
                <a:spcPct val="90000"/>
              </a:lnSpc>
              <a:spcBef>
                <a:spcPts val="0"/>
              </a:spcBef>
              <a:spcAft>
                <a:spcPts val="0"/>
              </a:spcAft>
              <a:buClr>
                <a:srgbClr val="000000"/>
              </a:buClr>
              <a:buSzPct val="92000"/>
              <a:buFont typeface="Prompt"/>
              <a:buNone/>
            </a:pPr>
            <a:r>
              <a:rPr lang="en-US">
                <a:solidFill>
                  <a:srgbClr val="FFBA21"/>
                </a:solidFill>
                <a:latin typeface="Permanent Marker"/>
                <a:ea typeface="Permanent Marker"/>
                <a:cs typeface="Permanent Marker"/>
                <a:sym typeface="Permanent Marker"/>
              </a:rPr>
              <a:t>DE </a:t>
            </a:r>
            <a:endParaRPr>
              <a:solidFill>
                <a:srgbClr val="FFBA21"/>
              </a:solidFill>
              <a:latin typeface="Permanent Marker"/>
              <a:ea typeface="Permanent Marker"/>
              <a:cs typeface="Permanent Marker"/>
              <a:sym typeface="Permanent Marker"/>
            </a:endParaRPr>
          </a:p>
          <a:p>
            <a:pPr indent="0" lvl="0" marL="0" rtl="0" algn="ctr">
              <a:lnSpc>
                <a:spcPct val="90000"/>
              </a:lnSpc>
              <a:spcBef>
                <a:spcPts val="0"/>
              </a:spcBef>
              <a:spcAft>
                <a:spcPts val="0"/>
              </a:spcAft>
              <a:buClr>
                <a:srgbClr val="000000"/>
              </a:buClr>
              <a:buSzPct val="92000"/>
              <a:buFont typeface="Prompt"/>
              <a:buNone/>
            </a:pPr>
            <a:r>
              <a:rPr lang="en-US">
                <a:solidFill>
                  <a:srgbClr val="FFBA21"/>
                </a:solidFill>
                <a:latin typeface="Permanent Marker"/>
                <a:ea typeface="Permanent Marker"/>
                <a:cs typeface="Permanent Marker"/>
                <a:sym typeface="Permanent Marker"/>
              </a:rPr>
              <a:t>Commandes</a:t>
            </a:r>
            <a:endParaRPr>
              <a:solidFill>
                <a:srgbClr val="FFBA21"/>
              </a:solidFill>
              <a:latin typeface="Permanent Marker"/>
              <a:ea typeface="Permanent Marker"/>
              <a:cs typeface="Permanent Marker"/>
              <a:sym typeface="Permanent Marker"/>
            </a:endParaRPr>
          </a:p>
        </p:txBody>
      </p:sp>
      <p:pic>
        <p:nvPicPr>
          <p:cNvPr descr="Image" id="3607" name="Google Shape;3607;p55"/>
          <p:cNvPicPr preferRelativeResize="0"/>
          <p:nvPr/>
        </p:nvPicPr>
        <p:blipFill rotWithShape="1">
          <a:blip r:embed="rId5">
            <a:alphaModFix/>
          </a:blip>
          <a:srcRect b="0" l="0" r="0" t="0"/>
          <a:stretch/>
        </p:blipFill>
        <p:spPr>
          <a:xfrm>
            <a:off x="-1828503" y="-3545112"/>
            <a:ext cx="6307674" cy="6276677"/>
          </a:xfrm>
          <a:prstGeom prst="rect">
            <a:avLst/>
          </a:prstGeom>
          <a:noFill/>
          <a:ln>
            <a:noFill/>
          </a:ln>
        </p:spPr>
      </p:pic>
      <p:sp>
        <p:nvSpPr>
          <p:cNvPr id="3608" name="Google Shape;3608;p55"/>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609" name="Google Shape;3609;p55"/>
          <p:cNvPicPr preferRelativeResize="0"/>
          <p:nvPr/>
        </p:nvPicPr>
        <p:blipFill rotWithShape="1">
          <a:blip r:embed="rId6">
            <a:alphaModFix/>
          </a:blip>
          <a:srcRect b="0" l="0" r="0" t="0"/>
          <a:stretch/>
        </p:blipFill>
        <p:spPr>
          <a:xfrm>
            <a:off x="206792" y="389842"/>
            <a:ext cx="2236945" cy="1069341"/>
          </a:xfrm>
          <a:prstGeom prst="rect">
            <a:avLst/>
          </a:prstGeom>
          <a:noFill/>
          <a:ln>
            <a:noFill/>
          </a:ln>
        </p:spPr>
      </p:pic>
      <p:pic>
        <p:nvPicPr>
          <p:cNvPr descr="Image" id="3610" name="Google Shape;3610;p55"/>
          <p:cNvPicPr preferRelativeResize="0"/>
          <p:nvPr/>
        </p:nvPicPr>
        <p:blipFill rotWithShape="1">
          <a:blip r:embed="rId7">
            <a:alphaModFix/>
          </a:blip>
          <a:srcRect b="0" l="0" r="0" t="0"/>
          <a:stretch/>
        </p:blipFill>
        <p:spPr>
          <a:xfrm rot="-3688095">
            <a:off x="850281" y="3489559"/>
            <a:ext cx="339067" cy="297727"/>
          </a:xfrm>
          <a:prstGeom prst="rect">
            <a:avLst/>
          </a:prstGeom>
          <a:noFill/>
          <a:ln>
            <a:noFill/>
          </a:ln>
        </p:spPr>
      </p:pic>
      <p:sp>
        <p:nvSpPr>
          <p:cNvPr id="3611" name="Google Shape;3611;p55"/>
          <p:cNvSpPr txBox="1"/>
          <p:nvPr/>
        </p:nvSpPr>
        <p:spPr>
          <a:xfrm>
            <a:off x="6384350" y="431525"/>
            <a:ext cx="5531100" cy="391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966"/>
              <a:buFont typeface="Prompt"/>
              <a:buNone/>
            </a:pPr>
            <a:r>
              <a:rPr b="1" lang="en-US" sz="1265">
                <a:latin typeface="Prompt"/>
                <a:ea typeface="Prompt"/>
                <a:cs typeface="Prompt"/>
                <a:sym typeface="Prompt"/>
              </a:rPr>
              <a:t>COMMUNICATION</a:t>
            </a:r>
            <a:endParaRPr b="1" i="0" sz="1595"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Comme il y a une organisation centralisée, toujours signaler sa présence par un bonjour sur Slack dans les </a:t>
            </a:r>
            <a:r>
              <a:rPr lang="en-US" sz="1265">
                <a:latin typeface="Prompt"/>
                <a:ea typeface="Prompt"/>
                <a:cs typeface="Prompt"/>
                <a:sym typeface="Prompt"/>
              </a:rPr>
              <a:t>chaînes</a:t>
            </a:r>
            <a:r>
              <a:rPr lang="en-US" sz="1265">
                <a:latin typeface="Prompt"/>
                <a:ea typeface="Prompt"/>
                <a:cs typeface="Prompt"/>
                <a:sym typeface="Prompt"/>
              </a:rPr>
              <a:t>.</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EN CAS DE RUPTURE</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Signaler la rupture sur Slack afin que les managers soient avertis.</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BON DE PRÉPARATION/LIVRAISON</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Récupérer les bons de livraisons selon le marché que vous préparez. Puis les ranger dans la bannette correspondante une fois terminée.</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AVANT LIVRAISON</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Notifier le dispatcher et attendre son aval avant de partir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PENDANT LA LIVRAISON</a:t>
            </a:r>
            <a:endParaRPr b="1"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Il faut donner le sac aux convives ou le déposer dans un frigo. Si il y a une impossibilité, il faut contacter le CCAS pour avoir les directives. Il est strictement interdit de laisser le sac dehors ou sur une porte. Tous les sacs doivent être donné en main propre.</a:t>
            </a:r>
            <a:endParaRPr sz="1265">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b="1" lang="en-US" sz="1265">
                <a:solidFill>
                  <a:schemeClr val="dk1"/>
                </a:solidFill>
                <a:latin typeface="Prompt"/>
                <a:ea typeface="Prompt"/>
                <a:cs typeface="Prompt"/>
                <a:sym typeface="Prompt"/>
              </a:rPr>
              <a:t>APRES LIVRAISON</a:t>
            </a:r>
            <a:endParaRPr b="1"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lang="en-US" sz="1265">
                <a:latin typeface="Prompt"/>
                <a:ea typeface="Prompt"/>
                <a:cs typeface="Prompt"/>
                <a:sym typeface="Prompt"/>
              </a:rPr>
              <a:t>S’assurer du bon rangement de la zone : bons de préparations et menus rangés, chambre froide rangée par DLC, sur plus de production isolés, caisses identifiées par marché et par jour grâce aux pochettes sur les caisses. </a:t>
            </a:r>
            <a:endParaRPr sz="1265">
              <a:latin typeface="Prompt"/>
              <a:ea typeface="Prompt"/>
              <a:cs typeface="Prompt"/>
              <a:sym typeface="Prompt"/>
            </a:endParaRPr>
          </a:p>
        </p:txBody>
      </p:sp>
      <p:sp>
        <p:nvSpPr>
          <p:cNvPr id="3612" name="Google Shape;3612;p55"/>
          <p:cNvSpPr txBox="1"/>
          <p:nvPr>
            <p:ph type="title"/>
          </p:nvPr>
        </p:nvSpPr>
        <p:spPr>
          <a:xfrm>
            <a:off x="8146000" y="80200"/>
            <a:ext cx="1789500" cy="440100"/>
          </a:xfrm>
          <a:prstGeom prst="rect">
            <a:avLst/>
          </a:prstGeom>
          <a:noFill/>
          <a:ln>
            <a:noFill/>
          </a:ln>
        </p:spPr>
        <p:txBody>
          <a:bodyPr anchorCtr="0" anchor="t" bIns="0" lIns="0" spcFirstLastPara="1" rIns="0" wrap="square" tIns="0">
            <a:normAutofit/>
          </a:bodyPr>
          <a:lstStyle/>
          <a:p>
            <a:pPr indent="0" lvl="0" marL="0" rtl="0" algn="ctr">
              <a:spcBef>
                <a:spcPts val="0"/>
              </a:spcBef>
              <a:spcAft>
                <a:spcPts val="0"/>
              </a:spcAft>
              <a:buClr>
                <a:schemeClr val="dk1"/>
              </a:buClr>
              <a:buSzPts val="3680"/>
              <a:buFont typeface="Prompt"/>
              <a:buNone/>
            </a:pPr>
            <a:r>
              <a:rPr lang="en-US" sz="3100">
                <a:solidFill>
                  <a:srgbClr val="E84F36"/>
                </a:solidFill>
                <a:latin typeface="Permanent Marker"/>
                <a:ea typeface="Permanent Marker"/>
                <a:cs typeface="Permanent Marker"/>
                <a:sym typeface="Permanent Marker"/>
              </a:rPr>
              <a:t>AINES</a:t>
            </a:r>
            <a:endParaRPr sz="3100">
              <a:solidFill>
                <a:srgbClr val="E84F36"/>
              </a:solidFill>
              <a:latin typeface="Permanent Marker"/>
              <a:ea typeface="Permanent Marker"/>
              <a:cs typeface="Permanent Marker"/>
              <a:sym typeface="Permanent Marker"/>
            </a:endParaRPr>
          </a:p>
        </p:txBody>
      </p:sp>
      <p:grpSp>
        <p:nvGrpSpPr>
          <p:cNvPr id="3613" name="Google Shape;3613;p55"/>
          <p:cNvGrpSpPr/>
          <p:nvPr/>
        </p:nvGrpSpPr>
        <p:grpSpPr>
          <a:xfrm>
            <a:off x="5565651" y="431525"/>
            <a:ext cx="574718" cy="221400"/>
            <a:chOff x="0" y="0"/>
            <a:chExt cx="574718" cy="221400"/>
          </a:xfrm>
        </p:grpSpPr>
        <p:sp>
          <p:nvSpPr>
            <p:cNvPr id="3614" name="Google Shape;3614;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15" name="Google Shape;3615;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16" name="Google Shape;3616;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17" name="Google Shape;3617;p55"/>
          <p:cNvGrpSpPr/>
          <p:nvPr/>
        </p:nvGrpSpPr>
        <p:grpSpPr>
          <a:xfrm>
            <a:off x="5565651" y="1202625"/>
            <a:ext cx="574718" cy="221400"/>
            <a:chOff x="0" y="0"/>
            <a:chExt cx="574718" cy="221400"/>
          </a:xfrm>
        </p:grpSpPr>
        <p:sp>
          <p:nvSpPr>
            <p:cNvPr id="3618" name="Google Shape;3618;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19" name="Google Shape;3619;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20" name="Google Shape;3620;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21" name="Google Shape;3621;p55"/>
          <p:cNvGrpSpPr/>
          <p:nvPr/>
        </p:nvGrpSpPr>
        <p:grpSpPr>
          <a:xfrm>
            <a:off x="5565651" y="1762550"/>
            <a:ext cx="574718" cy="221400"/>
            <a:chOff x="0" y="0"/>
            <a:chExt cx="574718" cy="221400"/>
          </a:xfrm>
        </p:grpSpPr>
        <p:sp>
          <p:nvSpPr>
            <p:cNvPr id="3622" name="Google Shape;3622;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23" name="Google Shape;3623;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24" name="Google Shape;3624;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25" name="Google Shape;3625;p55"/>
          <p:cNvGrpSpPr/>
          <p:nvPr/>
        </p:nvGrpSpPr>
        <p:grpSpPr>
          <a:xfrm>
            <a:off x="5565651" y="2576075"/>
            <a:ext cx="574718" cy="221400"/>
            <a:chOff x="0" y="0"/>
            <a:chExt cx="574718" cy="221400"/>
          </a:xfrm>
        </p:grpSpPr>
        <p:sp>
          <p:nvSpPr>
            <p:cNvPr id="3626" name="Google Shape;3626;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27" name="Google Shape;3627;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28" name="Google Shape;3628;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29" name="Google Shape;3629;p55"/>
          <p:cNvGrpSpPr/>
          <p:nvPr/>
        </p:nvGrpSpPr>
        <p:grpSpPr>
          <a:xfrm>
            <a:off x="5565651" y="3161825"/>
            <a:ext cx="574718" cy="221400"/>
            <a:chOff x="0" y="0"/>
            <a:chExt cx="574718" cy="221400"/>
          </a:xfrm>
        </p:grpSpPr>
        <p:sp>
          <p:nvSpPr>
            <p:cNvPr id="3630" name="Google Shape;3630;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31" name="Google Shape;3631;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32" name="Google Shape;3632;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633" name="Google Shape;3633;p55"/>
          <p:cNvSpPr/>
          <p:nvPr/>
        </p:nvSpPr>
        <p:spPr>
          <a:xfrm>
            <a:off x="10706747" y="5076298"/>
            <a:ext cx="1652700" cy="17817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nvGrpSpPr>
          <p:cNvPr id="3634" name="Google Shape;3634;p55"/>
          <p:cNvGrpSpPr/>
          <p:nvPr/>
        </p:nvGrpSpPr>
        <p:grpSpPr>
          <a:xfrm>
            <a:off x="5634676" y="4343225"/>
            <a:ext cx="574718" cy="221400"/>
            <a:chOff x="0" y="0"/>
            <a:chExt cx="574718" cy="221400"/>
          </a:xfrm>
        </p:grpSpPr>
        <p:sp>
          <p:nvSpPr>
            <p:cNvPr id="3635" name="Google Shape;3635;p55"/>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36" name="Google Shape;3636;p55"/>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37" name="Google Shape;3637;p55"/>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1" name="Shape 3641"/>
        <p:cNvGrpSpPr/>
        <p:nvPr/>
      </p:nvGrpSpPr>
      <p:grpSpPr>
        <a:xfrm>
          <a:off x="0" y="0"/>
          <a:ext cx="0" cy="0"/>
          <a:chOff x="0" y="0"/>
          <a:chExt cx="0" cy="0"/>
        </a:xfrm>
      </p:grpSpPr>
      <p:pic>
        <p:nvPicPr>
          <p:cNvPr descr="Image" id="3642" name="Google Shape;3642;p56"/>
          <p:cNvPicPr preferRelativeResize="0"/>
          <p:nvPr/>
        </p:nvPicPr>
        <p:blipFill rotWithShape="1">
          <a:blip r:embed="rId4">
            <a:alphaModFix/>
          </a:blip>
          <a:srcRect b="0" l="0" r="0" t="0"/>
          <a:stretch/>
        </p:blipFill>
        <p:spPr>
          <a:xfrm rot="-8855374">
            <a:off x="8586356" y="3861312"/>
            <a:ext cx="3950783" cy="4047489"/>
          </a:xfrm>
          <a:prstGeom prst="rect">
            <a:avLst/>
          </a:prstGeom>
          <a:noFill/>
          <a:ln>
            <a:noFill/>
          </a:ln>
        </p:spPr>
      </p:pic>
      <p:sp>
        <p:nvSpPr>
          <p:cNvPr id="3643" name="Google Shape;3643;p56"/>
          <p:cNvSpPr txBox="1"/>
          <p:nvPr>
            <p:ph type="title"/>
          </p:nvPr>
        </p:nvSpPr>
        <p:spPr>
          <a:xfrm>
            <a:off x="526700" y="3775125"/>
            <a:ext cx="4673700" cy="8181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a:solidFill>
                  <a:srgbClr val="FFBA21"/>
                </a:solidFill>
                <a:latin typeface="Permanent Marker"/>
                <a:ea typeface="Permanent Marker"/>
                <a:cs typeface="Permanent Marker"/>
                <a:sym typeface="Permanent Marker"/>
              </a:rPr>
              <a:t>LIVRAISON</a:t>
            </a:r>
            <a:endParaRPr>
              <a:solidFill>
                <a:srgbClr val="FFBA21"/>
              </a:solidFill>
              <a:latin typeface="Permanent Marker"/>
              <a:ea typeface="Permanent Marker"/>
              <a:cs typeface="Permanent Marker"/>
              <a:sym typeface="Permanent Marker"/>
            </a:endParaRPr>
          </a:p>
        </p:txBody>
      </p:sp>
      <p:pic>
        <p:nvPicPr>
          <p:cNvPr descr="Image" id="3644" name="Google Shape;3644;p56"/>
          <p:cNvPicPr preferRelativeResize="0"/>
          <p:nvPr/>
        </p:nvPicPr>
        <p:blipFill rotWithShape="1">
          <a:blip r:embed="rId5">
            <a:alphaModFix/>
          </a:blip>
          <a:srcRect b="0" l="0" r="0" t="0"/>
          <a:stretch/>
        </p:blipFill>
        <p:spPr>
          <a:xfrm>
            <a:off x="-1828503" y="-3545112"/>
            <a:ext cx="6307674" cy="6276677"/>
          </a:xfrm>
          <a:prstGeom prst="rect">
            <a:avLst/>
          </a:prstGeom>
          <a:noFill/>
          <a:ln>
            <a:noFill/>
          </a:ln>
        </p:spPr>
      </p:pic>
      <p:sp>
        <p:nvSpPr>
          <p:cNvPr id="3645" name="Google Shape;3645;p56"/>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646" name="Google Shape;3646;p56"/>
          <p:cNvPicPr preferRelativeResize="0"/>
          <p:nvPr/>
        </p:nvPicPr>
        <p:blipFill rotWithShape="1">
          <a:blip r:embed="rId6">
            <a:alphaModFix/>
          </a:blip>
          <a:srcRect b="0" l="0" r="0" t="0"/>
          <a:stretch/>
        </p:blipFill>
        <p:spPr>
          <a:xfrm>
            <a:off x="206792" y="389842"/>
            <a:ext cx="2236945" cy="1069341"/>
          </a:xfrm>
          <a:prstGeom prst="rect">
            <a:avLst/>
          </a:prstGeom>
          <a:noFill/>
          <a:ln>
            <a:noFill/>
          </a:ln>
        </p:spPr>
      </p:pic>
      <p:pic>
        <p:nvPicPr>
          <p:cNvPr descr="Image" id="3647" name="Google Shape;3647;p56"/>
          <p:cNvPicPr preferRelativeResize="0"/>
          <p:nvPr/>
        </p:nvPicPr>
        <p:blipFill rotWithShape="1">
          <a:blip r:embed="rId7">
            <a:alphaModFix/>
          </a:blip>
          <a:srcRect b="0" l="0" r="0" t="0"/>
          <a:stretch/>
        </p:blipFill>
        <p:spPr>
          <a:xfrm rot="-3688095">
            <a:off x="850281" y="3489559"/>
            <a:ext cx="339067" cy="297727"/>
          </a:xfrm>
          <a:prstGeom prst="rect">
            <a:avLst/>
          </a:prstGeom>
          <a:noFill/>
          <a:ln>
            <a:noFill/>
          </a:ln>
        </p:spPr>
      </p:pic>
      <p:sp>
        <p:nvSpPr>
          <p:cNvPr id="3648" name="Google Shape;3648;p56"/>
          <p:cNvSpPr txBox="1"/>
          <p:nvPr/>
        </p:nvSpPr>
        <p:spPr>
          <a:xfrm>
            <a:off x="6224150" y="241325"/>
            <a:ext cx="5531100" cy="391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966"/>
              <a:buFont typeface="Prompt"/>
              <a:buNone/>
            </a:pPr>
            <a:r>
              <a:rPr b="1" lang="en-US" sz="1265">
                <a:latin typeface="Prompt"/>
                <a:ea typeface="Prompt"/>
                <a:cs typeface="Prompt"/>
                <a:sym typeface="Prompt"/>
              </a:rPr>
              <a:t>AVANT DEPART</a:t>
            </a:r>
            <a:endParaRPr b="1" i="0" sz="1595"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Contrôler votre chargement avant départ. Contrôler l’état de votre véhicule ainsi que le niveau d’essence et d’AdBlue. </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SUR LA </a:t>
            </a:r>
            <a:r>
              <a:rPr b="1" lang="en-US" sz="1265">
                <a:latin typeface="Prompt"/>
                <a:ea typeface="Prompt"/>
                <a:cs typeface="Prompt"/>
                <a:sym typeface="Prompt"/>
              </a:rPr>
              <a:t>ROUTE</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Rouler prudemment et respectez les règles du code de la route. </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PENDANT LA LIVRAISON</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Vous êtes les représentants de Basil auprès de nos clients. Assurer une attitude courtoise, soyez polis et prenez soin de nos clients. Sur le marché sénior, nous réalisons une mission de veille sociale, nous sommes tenus de signaler tout risque : fatigue, perte de poids, problème sur l’hygiène du logement, état de fatigue, plats non consommés etc…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APRES </a:t>
            </a:r>
            <a:r>
              <a:rPr b="1" lang="en-US" sz="1265">
                <a:latin typeface="Prompt"/>
                <a:ea typeface="Prompt"/>
                <a:cs typeface="Prompt"/>
                <a:sym typeface="Prompt"/>
              </a:rPr>
              <a:t>LIVRAISON</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Ranger votre matériel proprement (caisses, pain ou autre). Rendez les clés à votre manager et signalez tout problème du véhicule.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Débriefer oralement de votre tournée : client mécontent, client absent etc. </a:t>
            </a:r>
            <a:endParaRPr b="0" i="0" sz="1265" u="none" cap="none" strike="noStrike">
              <a:solidFill>
                <a:srgbClr val="000000"/>
              </a:solidFill>
              <a:latin typeface="Prompt"/>
              <a:ea typeface="Prompt"/>
              <a:cs typeface="Prompt"/>
              <a:sym typeface="Prompt"/>
            </a:endParaRPr>
          </a:p>
        </p:txBody>
      </p:sp>
      <p:grpSp>
        <p:nvGrpSpPr>
          <p:cNvPr id="3649" name="Google Shape;3649;p56"/>
          <p:cNvGrpSpPr/>
          <p:nvPr/>
        </p:nvGrpSpPr>
        <p:grpSpPr>
          <a:xfrm>
            <a:off x="5565651" y="241325"/>
            <a:ext cx="574718" cy="221400"/>
            <a:chOff x="0" y="0"/>
            <a:chExt cx="574718" cy="221400"/>
          </a:xfrm>
        </p:grpSpPr>
        <p:sp>
          <p:nvSpPr>
            <p:cNvPr id="3650" name="Google Shape;3650;p56"/>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51" name="Google Shape;3651;p56"/>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52" name="Google Shape;3652;p56"/>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53" name="Google Shape;3653;p56"/>
          <p:cNvGrpSpPr/>
          <p:nvPr/>
        </p:nvGrpSpPr>
        <p:grpSpPr>
          <a:xfrm>
            <a:off x="5565651" y="992375"/>
            <a:ext cx="574718" cy="221400"/>
            <a:chOff x="0" y="0"/>
            <a:chExt cx="574718" cy="221400"/>
          </a:xfrm>
        </p:grpSpPr>
        <p:sp>
          <p:nvSpPr>
            <p:cNvPr id="3654" name="Google Shape;3654;p56"/>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55" name="Google Shape;3655;p56"/>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56" name="Google Shape;3656;p56"/>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57" name="Google Shape;3657;p56"/>
          <p:cNvGrpSpPr/>
          <p:nvPr/>
        </p:nvGrpSpPr>
        <p:grpSpPr>
          <a:xfrm>
            <a:off x="5565651" y="1604950"/>
            <a:ext cx="574718" cy="221400"/>
            <a:chOff x="0" y="0"/>
            <a:chExt cx="574718" cy="221400"/>
          </a:xfrm>
        </p:grpSpPr>
        <p:sp>
          <p:nvSpPr>
            <p:cNvPr id="3658" name="Google Shape;3658;p56"/>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59" name="Google Shape;3659;p56"/>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60" name="Google Shape;3660;p56"/>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661" name="Google Shape;3661;p56"/>
          <p:cNvGrpSpPr/>
          <p:nvPr/>
        </p:nvGrpSpPr>
        <p:grpSpPr>
          <a:xfrm>
            <a:off x="5565651" y="3161825"/>
            <a:ext cx="574718" cy="221400"/>
            <a:chOff x="0" y="0"/>
            <a:chExt cx="574718" cy="221400"/>
          </a:xfrm>
        </p:grpSpPr>
        <p:sp>
          <p:nvSpPr>
            <p:cNvPr id="3662" name="Google Shape;3662;p56"/>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63" name="Google Shape;3663;p56"/>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664" name="Google Shape;3664;p56"/>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665" name="Google Shape;3665;p56"/>
          <p:cNvSpPr/>
          <p:nvPr/>
        </p:nvSpPr>
        <p:spPr>
          <a:xfrm>
            <a:off x="8053622" y="4393948"/>
            <a:ext cx="1652700" cy="17817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id="3666" name="Google Shape;3666;p56"/>
          <p:cNvPicPr preferRelativeResize="0"/>
          <p:nvPr/>
        </p:nvPicPr>
        <p:blipFill rotWithShape="1">
          <a:blip r:embed="rId8">
            <a:alphaModFix/>
          </a:blip>
          <a:srcRect b="0" l="11750" r="11750" t="0"/>
          <a:stretch/>
        </p:blipFill>
        <p:spPr>
          <a:xfrm>
            <a:off x="9116625" y="4393951"/>
            <a:ext cx="2890728" cy="2809404"/>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pic>
        <p:nvPicPr>
          <p:cNvPr id="3667" name="Google Shape;3667;p56"/>
          <p:cNvPicPr preferRelativeResize="0"/>
          <p:nvPr/>
        </p:nvPicPr>
        <p:blipFill rotWithShape="1">
          <a:blip r:embed="rId9">
            <a:alphaModFix/>
          </a:blip>
          <a:srcRect b="13558" l="0" r="0" t="13551"/>
          <a:stretch/>
        </p:blipFill>
        <p:spPr>
          <a:xfrm>
            <a:off x="7715874" y="5722475"/>
            <a:ext cx="1625238" cy="1579554"/>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1" name="Shape 3671"/>
        <p:cNvGrpSpPr/>
        <p:nvPr/>
      </p:nvGrpSpPr>
      <p:grpSpPr>
        <a:xfrm>
          <a:off x="0" y="0"/>
          <a:ext cx="0" cy="0"/>
          <a:chOff x="0" y="0"/>
          <a:chExt cx="0" cy="0"/>
        </a:xfrm>
      </p:grpSpPr>
      <p:sp>
        <p:nvSpPr>
          <p:cNvPr id="3672" name="Google Shape;3672;p57"/>
          <p:cNvSpPr/>
          <p:nvPr/>
        </p:nvSpPr>
        <p:spPr>
          <a:xfrm rot="-5400000">
            <a:off x="3999044" y="-245676"/>
            <a:ext cx="4148982" cy="10213020"/>
          </a:xfrm>
          <a:custGeom>
            <a:rect b="b" l="l" r="r" t="t"/>
            <a:pathLst>
              <a:path extrusionOk="0" h="21600" w="21600">
                <a:moveTo>
                  <a:pt x="0" y="21600"/>
                </a:moveTo>
                <a:cubicBezTo>
                  <a:pt x="11940" y="21600"/>
                  <a:pt x="21600" y="16765"/>
                  <a:pt x="21600" y="10789"/>
                </a:cubicBezTo>
                <a:cubicBezTo>
                  <a:pt x="21600" y="4835"/>
                  <a:pt x="11940" y="0"/>
                  <a:pt x="0" y="0"/>
                </a:cubicBezTo>
                <a:lnTo>
                  <a:pt x="0" y="21600"/>
                </a:lnTo>
                <a:close/>
              </a:path>
            </a:pathLst>
          </a:custGeom>
          <a:noFill/>
          <a:ln cap="flat" cmpd="sng" w="9525">
            <a:solidFill>
              <a:srgbClr val="000000">
                <a:alpha val="20000"/>
              </a:srgbClr>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3" name="Google Shape;3673;p57"/>
          <p:cNvSpPr/>
          <p:nvPr/>
        </p:nvSpPr>
        <p:spPr>
          <a:xfrm rot="10800000">
            <a:off x="1101667" y="5653228"/>
            <a:ext cx="189000" cy="189000"/>
          </a:xfrm>
          <a:prstGeom prst="ellipse">
            <a:avLst/>
          </a:prstGeom>
          <a:solidFill>
            <a:srgbClr val="FFFFFF"/>
          </a:solidFill>
          <a:ln cap="flat" cmpd="sng" w="254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4" name="Google Shape;3674;p57"/>
          <p:cNvSpPr/>
          <p:nvPr/>
        </p:nvSpPr>
        <p:spPr>
          <a:xfrm rot="10800000">
            <a:off x="2275223" y="3998254"/>
            <a:ext cx="189000" cy="189000"/>
          </a:xfrm>
          <a:prstGeom prst="ellipse">
            <a:avLst/>
          </a:prstGeom>
          <a:solidFill>
            <a:srgbClr val="FFFFFF"/>
          </a:solidFill>
          <a:ln cap="flat" cmpd="sng" w="254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5" name="Google Shape;3675;p57"/>
          <p:cNvSpPr/>
          <p:nvPr/>
        </p:nvSpPr>
        <p:spPr>
          <a:xfrm rot="10800000">
            <a:off x="9705422" y="3998248"/>
            <a:ext cx="189000" cy="189000"/>
          </a:xfrm>
          <a:prstGeom prst="ellipse">
            <a:avLst/>
          </a:prstGeom>
          <a:solidFill>
            <a:srgbClr val="FFFFFF"/>
          </a:solidFill>
          <a:ln cap="flat" cmpd="sng" w="254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6" name="Google Shape;3676;p57"/>
          <p:cNvSpPr/>
          <p:nvPr/>
        </p:nvSpPr>
        <p:spPr>
          <a:xfrm rot="10800000">
            <a:off x="10875367" y="5653224"/>
            <a:ext cx="189000" cy="189000"/>
          </a:xfrm>
          <a:prstGeom prst="ellipse">
            <a:avLst/>
          </a:prstGeom>
          <a:solidFill>
            <a:srgbClr val="FFFFFF"/>
          </a:solidFill>
          <a:ln cap="flat" cmpd="sng" w="254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7" name="Google Shape;3677;p57"/>
          <p:cNvSpPr/>
          <p:nvPr/>
        </p:nvSpPr>
        <p:spPr>
          <a:xfrm rot="10800000">
            <a:off x="5895527" y="2678928"/>
            <a:ext cx="189000" cy="189000"/>
          </a:xfrm>
          <a:prstGeom prst="ellipse">
            <a:avLst/>
          </a:prstGeom>
          <a:solidFill>
            <a:srgbClr val="FFFFFF"/>
          </a:solidFill>
          <a:ln cap="flat" cmpd="sng" w="254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8" name="Google Shape;3678;p57"/>
          <p:cNvSpPr/>
          <p:nvPr/>
        </p:nvSpPr>
        <p:spPr>
          <a:xfrm>
            <a:off x="216929" y="5526405"/>
            <a:ext cx="415876" cy="442638"/>
          </a:xfrm>
          <a:custGeom>
            <a:rect b="b" l="l" r="r" t="t"/>
            <a:pathLst>
              <a:path extrusionOk="0" h="21600" w="20532">
                <a:moveTo>
                  <a:pt x="10615" y="9720"/>
                </a:moveTo>
                <a:cubicBezTo>
                  <a:pt x="10615" y="9990"/>
                  <a:pt x="11566" y="13365"/>
                  <a:pt x="11294" y="21195"/>
                </a:cubicBezTo>
                <a:cubicBezTo>
                  <a:pt x="11294" y="21465"/>
                  <a:pt x="11158" y="21600"/>
                  <a:pt x="10887" y="21600"/>
                </a:cubicBezTo>
                <a:cubicBezTo>
                  <a:pt x="10887" y="21600"/>
                  <a:pt x="10887" y="21600"/>
                  <a:pt x="10887" y="21600"/>
                </a:cubicBezTo>
                <a:cubicBezTo>
                  <a:pt x="10751" y="21600"/>
                  <a:pt x="10615" y="21465"/>
                  <a:pt x="10615" y="21195"/>
                </a:cubicBezTo>
                <a:cubicBezTo>
                  <a:pt x="10887" y="13500"/>
                  <a:pt x="9800" y="9990"/>
                  <a:pt x="9800" y="9990"/>
                </a:cubicBezTo>
                <a:cubicBezTo>
                  <a:pt x="9800" y="9855"/>
                  <a:pt x="9936" y="9585"/>
                  <a:pt x="10072" y="9585"/>
                </a:cubicBezTo>
                <a:cubicBezTo>
                  <a:pt x="10343" y="9450"/>
                  <a:pt x="10479" y="9585"/>
                  <a:pt x="10615" y="9720"/>
                </a:cubicBezTo>
                <a:close/>
                <a:moveTo>
                  <a:pt x="19309" y="6075"/>
                </a:moveTo>
                <a:cubicBezTo>
                  <a:pt x="17815" y="2430"/>
                  <a:pt x="14147" y="0"/>
                  <a:pt x="10207" y="0"/>
                </a:cubicBezTo>
                <a:cubicBezTo>
                  <a:pt x="8849" y="0"/>
                  <a:pt x="7626" y="270"/>
                  <a:pt x="6404" y="810"/>
                </a:cubicBezTo>
                <a:cubicBezTo>
                  <a:pt x="5724" y="1080"/>
                  <a:pt x="5045" y="1350"/>
                  <a:pt x="4502" y="1755"/>
                </a:cubicBezTo>
                <a:cubicBezTo>
                  <a:pt x="4366" y="1890"/>
                  <a:pt x="4230" y="2025"/>
                  <a:pt x="4366" y="2295"/>
                </a:cubicBezTo>
                <a:cubicBezTo>
                  <a:pt x="4502" y="2430"/>
                  <a:pt x="4638" y="2430"/>
                  <a:pt x="4909" y="2430"/>
                </a:cubicBezTo>
                <a:cubicBezTo>
                  <a:pt x="5453" y="2025"/>
                  <a:pt x="5996" y="1755"/>
                  <a:pt x="6675" y="1485"/>
                </a:cubicBezTo>
                <a:cubicBezTo>
                  <a:pt x="7762" y="945"/>
                  <a:pt x="8985" y="675"/>
                  <a:pt x="10207" y="675"/>
                </a:cubicBezTo>
                <a:cubicBezTo>
                  <a:pt x="13875" y="675"/>
                  <a:pt x="17272" y="2970"/>
                  <a:pt x="18630" y="6345"/>
                </a:cubicBezTo>
                <a:cubicBezTo>
                  <a:pt x="19309" y="7695"/>
                  <a:pt x="19581" y="10395"/>
                  <a:pt x="19717" y="11745"/>
                </a:cubicBezTo>
                <a:cubicBezTo>
                  <a:pt x="19717" y="11880"/>
                  <a:pt x="19989" y="12015"/>
                  <a:pt x="20124" y="12015"/>
                </a:cubicBezTo>
                <a:cubicBezTo>
                  <a:pt x="20124" y="12015"/>
                  <a:pt x="20124" y="12015"/>
                  <a:pt x="20124" y="12015"/>
                </a:cubicBezTo>
                <a:cubicBezTo>
                  <a:pt x="20396" y="12015"/>
                  <a:pt x="20532" y="11880"/>
                  <a:pt x="20532" y="11745"/>
                </a:cubicBezTo>
                <a:cubicBezTo>
                  <a:pt x="20260" y="9855"/>
                  <a:pt x="19989" y="7425"/>
                  <a:pt x="19309" y="6075"/>
                </a:cubicBezTo>
                <a:close/>
                <a:moveTo>
                  <a:pt x="3415" y="3510"/>
                </a:moveTo>
                <a:cubicBezTo>
                  <a:pt x="3551" y="3375"/>
                  <a:pt x="3551" y="3240"/>
                  <a:pt x="3415" y="3105"/>
                </a:cubicBezTo>
                <a:cubicBezTo>
                  <a:pt x="3279" y="2835"/>
                  <a:pt x="3007" y="2835"/>
                  <a:pt x="2872" y="2970"/>
                </a:cubicBezTo>
                <a:cubicBezTo>
                  <a:pt x="834" y="4995"/>
                  <a:pt x="-1068" y="8640"/>
                  <a:pt x="698" y="14715"/>
                </a:cubicBezTo>
                <a:cubicBezTo>
                  <a:pt x="834" y="14850"/>
                  <a:pt x="970" y="14985"/>
                  <a:pt x="1106" y="14985"/>
                </a:cubicBezTo>
                <a:cubicBezTo>
                  <a:pt x="1106" y="14985"/>
                  <a:pt x="1241" y="14985"/>
                  <a:pt x="1241" y="14985"/>
                </a:cubicBezTo>
                <a:cubicBezTo>
                  <a:pt x="1377" y="14985"/>
                  <a:pt x="1513" y="14715"/>
                  <a:pt x="1513" y="14580"/>
                </a:cubicBezTo>
                <a:cubicBezTo>
                  <a:pt x="19" y="9990"/>
                  <a:pt x="698" y="6075"/>
                  <a:pt x="3415" y="3510"/>
                </a:cubicBezTo>
                <a:close/>
                <a:moveTo>
                  <a:pt x="10479" y="2160"/>
                </a:moveTo>
                <a:cubicBezTo>
                  <a:pt x="9392" y="2160"/>
                  <a:pt x="8306" y="2295"/>
                  <a:pt x="7219" y="2835"/>
                </a:cubicBezTo>
                <a:cubicBezTo>
                  <a:pt x="3551" y="4320"/>
                  <a:pt x="1649" y="8235"/>
                  <a:pt x="2736" y="12015"/>
                </a:cubicBezTo>
                <a:cubicBezTo>
                  <a:pt x="2872" y="12285"/>
                  <a:pt x="3007" y="12690"/>
                  <a:pt x="3007" y="13095"/>
                </a:cubicBezTo>
                <a:cubicBezTo>
                  <a:pt x="3143" y="14040"/>
                  <a:pt x="3143" y="15660"/>
                  <a:pt x="3143" y="18360"/>
                </a:cubicBezTo>
                <a:cubicBezTo>
                  <a:pt x="3143" y="18495"/>
                  <a:pt x="3279" y="18630"/>
                  <a:pt x="3551" y="18630"/>
                </a:cubicBezTo>
                <a:cubicBezTo>
                  <a:pt x="3687" y="18630"/>
                  <a:pt x="3958" y="18495"/>
                  <a:pt x="3958" y="18360"/>
                </a:cubicBezTo>
                <a:cubicBezTo>
                  <a:pt x="3958" y="15525"/>
                  <a:pt x="3958" y="14040"/>
                  <a:pt x="3823" y="13095"/>
                </a:cubicBezTo>
                <a:cubicBezTo>
                  <a:pt x="3687" y="12555"/>
                  <a:pt x="3551" y="12150"/>
                  <a:pt x="3415" y="11745"/>
                </a:cubicBezTo>
                <a:cubicBezTo>
                  <a:pt x="2464" y="8370"/>
                  <a:pt x="4230" y="4860"/>
                  <a:pt x="7490" y="3510"/>
                </a:cubicBezTo>
                <a:cubicBezTo>
                  <a:pt x="8441" y="3105"/>
                  <a:pt x="9392" y="2835"/>
                  <a:pt x="10479" y="2970"/>
                </a:cubicBezTo>
                <a:cubicBezTo>
                  <a:pt x="13060" y="2970"/>
                  <a:pt x="16049" y="5265"/>
                  <a:pt x="17000" y="7965"/>
                </a:cubicBezTo>
                <a:cubicBezTo>
                  <a:pt x="17679" y="10260"/>
                  <a:pt x="17679" y="14040"/>
                  <a:pt x="17679" y="17550"/>
                </a:cubicBezTo>
                <a:cubicBezTo>
                  <a:pt x="17679" y="17820"/>
                  <a:pt x="17815" y="17955"/>
                  <a:pt x="17951" y="17955"/>
                </a:cubicBezTo>
                <a:cubicBezTo>
                  <a:pt x="18223" y="17955"/>
                  <a:pt x="18358" y="17820"/>
                  <a:pt x="18358" y="17550"/>
                </a:cubicBezTo>
                <a:cubicBezTo>
                  <a:pt x="18494" y="14040"/>
                  <a:pt x="18494" y="10125"/>
                  <a:pt x="17679" y="7695"/>
                </a:cubicBezTo>
                <a:cubicBezTo>
                  <a:pt x="16592" y="4725"/>
                  <a:pt x="13468" y="2295"/>
                  <a:pt x="10479" y="2160"/>
                </a:cubicBezTo>
                <a:close/>
                <a:moveTo>
                  <a:pt x="10207" y="4455"/>
                </a:moveTo>
                <a:cubicBezTo>
                  <a:pt x="9800" y="4455"/>
                  <a:pt x="9392" y="4455"/>
                  <a:pt x="8985" y="4455"/>
                </a:cubicBezTo>
                <a:cubicBezTo>
                  <a:pt x="8849" y="4590"/>
                  <a:pt x="8713" y="4725"/>
                  <a:pt x="8713" y="4995"/>
                </a:cubicBezTo>
                <a:cubicBezTo>
                  <a:pt x="8713" y="5130"/>
                  <a:pt x="8985" y="5265"/>
                  <a:pt x="9121" y="5265"/>
                </a:cubicBezTo>
                <a:cubicBezTo>
                  <a:pt x="9528" y="5130"/>
                  <a:pt x="9800" y="5130"/>
                  <a:pt x="10207" y="5130"/>
                </a:cubicBezTo>
                <a:cubicBezTo>
                  <a:pt x="12109" y="5130"/>
                  <a:pt x="13875" y="6210"/>
                  <a:pt x="14555" y="7965"/>
                </a:cubicBezTo>
                <a:cubicBezTo>
                  <a:pt x="15506" y="10125"/>
                  <a:pt x="15506" y="13500"/>
                  <a:pt x="15370" y="19440"/>
                </a:cubicBezTo>
                <a:cubicBezTo>
                  <a:pt x="15370" y="19575"/>
                  <a:pt x="15506" y="19710"/>
                  <a:pt x="15777" y="19710"/>
                </a:cubicBezTo>
                <a:cubicBezTo>
                  <a:pt x="15777" y="19710"/>
                  <a:pt x="15777" y="19710"/>
                  <a:pt x="15777" y="19710"/>
                </a:cubicBezTo>
                <a:cubicBezTo>
                  <a:pt x="15913" y="19710"/>
                  <a:pt x="16049" y="19575"/>
                  <a:pt x="16049" y="19440"/>
                </a:cubicBezTo>
                <a:cubicBezTo>
                  <a:pt x="16321" y="13230"/>
                  <a:pt x="16185" y="9990"/>
                  <a:pt x="15234" y="7695"/>
                </a:cubicBezTo>
                <a:cubicBezTo>
                  <a:pt x="14419" y="5670"/>
                  <a:pt x="12381" y="4455"/>
                  <a:pt x="10207" y="4455"/>
                </a:cubicBezTo>
                <a:close/>
                <a:moveTo>
                  <a:pt x="7490" y="5940"/>
                </a:moveTo>
                <a:cubicBezTo>
                  <a:pt x="7626" y="5805"/>
                  <a:pt x="7626" y="5670"/>
                  <a:pt x="7490" y="5535"/>
                </a:cubicBezTo>
                <a:cubicBezTo>
                  <a:pt x="7490" y="5265"/>
                  <a:pt x="7219" y="5265"/>
                  <a:pt x="7083" y="5400"/>
                </a:cubicBezTo>
                <a:cubicBezTo>
                  <a:pt x="5181" y="6750"/>
                  <a:pt x="4366" y="9315"/>
                  <a:pt x="5045" y="11745"/>
                </a:cubicBezTo>
                <a:cubicBezTo>
                  <a:pt x="5045" y="11745"/>
                  <a:pt x="5724" y="14445"/>
                  <a:pt x="5724" y="18630"/>
                </a:cubicBezTo>
                <a:cubicBezTo>
                  <a:pt x="5724" y="18900"/>
                  <a:pt x="5860" y="19035"/>
                  <a:pt x="6132" y="19035"/>
                </a:cubicBezTo>
                <a:cubicBezTo>
                  <a:pt x="6268" y="19035"/>
                  <a:pt x="6540" y="18900"/>
                  <a:pt x="6540" y="18630"/>
                </a:cubicBezTo>
                <a:cubicBezTo>
                  <a:pt x="6540" y="14310"/>
                  <a:pt x="5724" y="11610"/>
                  <a:pt x="5724" y="11475"/>
                </a:cubicBezTo>
                <a:cubicBezTo>
                  <a:pt x="5045" y="9315"/>
                  <a:pt x="5860" y="7155"/>
                  <a:pt x="7490" y="5940"/>
                </a:cubicBezTo>
                <a:close/>
                <a:moveTo>
                  <a:pt x="13875" y="17550"/>
                </a:moveTo>
                <a:cubicBezTo>
                  <a:pt x="13875" y="17415"/>
                  <a:pt x="13740" y="17145"/>
                  <a:pt x="13468" y="17145"/>
                </a:cubicBezTo>
                <a:cubicBezTo>
                  <a:pt x="13468" y="17145"/>
                  <a:pt x="13468" y="17145"/>
                  <a:pt x="13468" y="17145"/>
                </a:cubicBezTo>
                <a:cubicBezTo>
                  <a:pt x="13332" y="17145"/>
                  <a:pt x="13060" y="17415"/>
                  <a:pt x="13060" y="17550"/>
                </a:cubicBezTo>
                <a:cubicBezTo>
                  <a:pt x="13060" y="17820"/>
                  <a:pt x="13060" y="18225"/>
                  <a:pt x="13196" y="18630"/>
                </a:cubicBezTo>
                <a:cubicBezTo>
                  <a:pt x="13196" y="19305"/>
                  <a:pt x="13196" y="19980"/>
                  <a:pt x="13196" y="20520"/>
                </a:cubicBezTo>
                <a:cubicBezTo>
                  <a:pt x="13196" y="20655"/>
                  <a:pt x="13332" y="20925"/>
                  <a:pt x="13468" y="20925"/>
                </a:cubicBezTo>
                <a:cubicBezTo>
                  <a:pt x="13468" y="20925"/>
                  <a:pt x="13468" y="20925"/>
                  <a:pt x="13468" y="20925"/>
                </a:cubicBezTo>
                <a:cubicBezTo>
                  <a:pt x="13740" y="20925"/>
                  <a:pt x="13875" y="20655"/>
                  <a:pt x="13875" y="20520"/>
                </a:cubicBezTo>
                <a:cubicBezTo>
                  <a:pt x="13875" y="19980"/>
                  <a:pt x="13875" y="19305"/>
                  <a:pt x="13875" y="18630"/>
                </a:cubicBezTo>
                <a:cubicBezTo>
                  <a:pt x="13875" y="18225"/>
                  <a:pt x="13875" y="17820"/>
                  <a:pt x="13875" y="17550"/>
                </a:cubicBezTo>
                <a:close/>
                <a:moveTo>
                  <a:pt x="10207" y="7020"/>
                </a:moveTo>
                <a:cubicBezTo>
                  <a:pt x="9800" y="7020"/>
                  <a:pt x="9392" y="7020"/>
                  <a:pt x="9121" y="7155"/>
                </a:cubicBezTo>
                <a:cubicBezTo>
                  <a:pt x="7626" y="7830"/>
                  <a:pt x="6947" y="9450"/>
                  <a:pt x="7490" y="10935"/>
                </a:cubicBezTo>
                <a:cubicBezTo>
                  <a:pt x="7762" y="11745"/>
                  <a:pt x="7898" y="16200"/>
                  <a:pt x="7898" y="20520"/>
                </a:cubicBezTo>
                <a:cubicBezTo>
                  <a:pt x="7898" y="20655"/>
                  <a:pt x="8170" y="20925"/>
                  <a:pt x="8306" y="20925"/>
                </a:cubicBezTo>
                <a:cubicBezTo>
                  <a:pt x="8577" y="20925"/>
                  <a:pt x="8713" y="20655"/>
                  <a:pt x="8713" y="20520"/>
                </a:cubicBezTo>
                <a:cubicBezTo>
                  <a:pt x="8713" y="16605"/>
                  <a:pt x="8441" y="11745"/>
                  <a:pt x="8170" y="10665"/>
                </a:cubicBezTo>
                <a:cubicBezTo>
                  <a:pt x="7762" y="9585"/>
                  <a:pt x="8306" y="8370"/>
                  <a:pt x="9392" y="7830"/>
                </a:cubicBezTo>
                <a:cubicBezTo>
                  <a:pt x="9664" y="7695"/>
                  <a:pt x="9936" y="7695"/>
                  <a:pt x="10207" y="7695"/>
                </a:cubicBezTo>
                <a:cubicBezTo>
                  <a:pt x="11023" y="7695"/>
                  <a:pt x="11838" y="8235"/>
                  <a:pt x="12245" y="9045"/>
                </a:cubicBezTo>
                <a:cubicBezTo>
                  <a:pt x="12924" y="10665"/>
                  <a:pt x="13196" y="13635"/>
                  <a:pt x="13196" y="15795"/>
                </a:cubicBezTo>
                <a:cubicBezTo>
                  <a:pt x="13196" y="15930"/>
                  <a:pt x="13332" y="16065"/>
                  <a:pt x="13604" y="16065"/>
                </a:cubicBezTo>
                <a:cubicBezTo>
                  <a:pt x="13604" y="16065"/>
                  <a:pt x="13604" y="16065"/>
                  <a:pt x="13604" y="16065"/>
                </a:cubicBezTo>
                <a:cubicBezTo>
                  <a:pt x="13740" y="16065"/>
                  <a:pt x="13875" y="15930"/>
                  <a:pt x="13875" y="15795"/>
                </a:cubicBezTo>
                <a:cubicBezTo>
                  <a:pt x="13875" y="13500"/>
                  <a:pt x="13604" y="10530"/>
                  <a:pt x="12924" y="8775"/>
                </a:cubicBezTo>
                <a:cubicBezTo>
                  <a:pt x="12517" y="7695"/>
                  <a:pt x="11430" y="7020"/>
                  <a:pt x="10207" y="7020"/>
                </a:cubicBezTo>
                <a:close/>
              </a:path>
            </a:pathLst>
          </a:custGeom>
          <a:solidFill>
            <a:srgbClr val="FFBA2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79" name="Google Shape;3679;p57"/>
          <p:cNvSpPr/>
          <p:nvPr/>
        </p:nvSpPr>
        <p:spPr>
          <a:xfrm>
            <a:off x="1659490" y="3797097"/>
            <a:ext cx="434268" cy="455274"/>
          </a:xfrm>
          <a:custGeom>
            <a:rect b="b" l="l" r="r" t="t"/>
            <a:pathLst>
              <a:path extrusionOk="0" h="21600" w="21600">
                <a:moveTo>
                  <a:pt x="21600" y="2970"/>
                </a:moveTo>
                <a:cubicBezTo>
                  <a:pt x="21600" y="945"/>
                  <a:pt x="16130" y="0"/>
                  <a:pt x="10800" y="0"/>
                </a:cubicBezTo>
                <a:cubicBezTo>
                  <a:pt x="5470" y="0"/>
                  <a:pt x="0" y="945"/>
                  <a:pt x="0" y="2970"/>
                </a:cubicBezTo>
                <a:cubicBezTo>
                  <a:pt x="0" y="3375"/>
                  <a:pt x="281" y="3780"/>
                  <a:pt x="842" y="4050"/>
                </a:cubicBezTo>
                <a:cubicBezTo>
                  <a:pt x="8135" y="13770"/>
                  <a:pt x="8135" y="13770"/>
                  <a:pt x="8135" y="13770"/>
                </a:cubicBezTo>
                <a:cubicBezTo>
                  <a:pt x="8135" y="21060"/>
                  <a:pt x="8135" y="21060"/>
                  <a:pt x="8135" y="21060"/>
                </a:cubicBezTo>
                <a:cubicBezTo>
                  <a:pt x="8135" y="21330"/>
                  <a:pt x="8275" y="21465"/>
                  <a:pt x="8416" y="21465"/>
                </a:cubicBezTo>
                <a:cubicBezTo>
                  <a:pt x="8696" y="21600"/>
                  <a:pt x="8696" y="21600"/>
                  <a:pt x="8696" y="21600"/>
                </a:cubicBezTo>
                <a:cubicBezTo>
                  <a:pt x="13325" y="17145"/>
                  <a:pt x="13325" y="17145"/>
                  <a:pt x="13325" y="17145"/>
                </a:cubicBezTo>
                <a:cubicBezTo>
                  <a:pt x="13325" y="13770"/>
                  <a:pt x="13325" y="13770"/>
                  <a:pt x="13325" y="13770"/>
                </a:cubicBezTo>
                <a:cubicBezTo>
                  <a:pt x="20758" y="4050"/>
                  <a:pt x="20758" y="4050"/>
                  <a:pt x="20758" y="4050"/>
                </a:cubicBezTo>
                <a:cubicBezTo>
                  <a:pt x="20758" y="4050"/>
                  <a:pt x="20758" y="4050"/>
                  <a:pt x="20758" y="4050"/>
                </a:cubicBezTo>
                <a:cubicBezTo>
                  <a:pt x="21319" y="3780"/>
                  <a:pt x="21600" y="3375"/>
                  <a:pt x="21600" y="2970"/>
                </a:cubicBezTo>
                <a:close/>
                <a:moveTo>
                  <a:pt x="10800" y="810"/>
                </a:moveTo>
                <a:cubicBezTo>
                  <a:pt x="16831" y="810"/>
                  <a:pt x="20618" y="2025"/>
                  <a:pt x="20618" y="2970"/>
                </a:cubicBezTo>
                <a:cubicBezTo>
                  <a:pt x="20618" y="3105"/>
                  <a:pt x="20478" y="3240"/>
                  <a:pt x="20197" y="3510"/>
                </a:cubicBezTo>
                <a:cubicBezTo>
                  <a:pt x="20197" y="3510"/>
                  <a:pt x="20197" y="3510"/>
                  <a:pt x="20197" y="3510"/>
                </a:cubicBezTo>
                <a:cubicBezTo>
                  <a:pt x="20197" y="3510"/>
                  <a:pt x="20197" y="3510"/>
                  <a:pt x="20197" y="3510"/>
                </a:cubicBezTo>
                <a:cubicBezTo>
                  <a:pt x="18935" y="4185"/>
                  <a:pt x="15569" y="4995"/>
                  <a:pt x="10800" y="4995"/>
                </a:cubicBezTo>
                <a:cubicBezTo>
                  <a:pt x="6031" y="4995"/>
                  <a:pt x="2525" y="4185"/>
                  <a:pt x="1403" y="3510"/>
                </a:cubicBezTo>
                <a:cubicBezTo>
                  <a:pt x="1403" y="3510"/>
                  <a:pt x="1403" y="3510"/>
                  <a:pt x="1403" y="3510"/>
                </a:cubicBezTo>
                <a:cubicBezTo>
                  <a:pt x="1122" y="3375"/>
                  <a:pt x="1122" y="3375"/>
                  <a:pt x="1122" y="3375"/>
                </a:cubicBezTo>
                <a:cubicBezTo>
                  <a:pt x="982" y="3240"/>
                  <a:pt x="842" y="3105"/>
                  <a:pt x="842" y="2970"/>
                </a:cubicBezTo>
                <a:cubicBezTo>
                  <a:pt x="842" y="2025"/>
                  <a:pt x="4769" y="810"/>
                  <a:pt x="10800" y="810"/>
                </a:cubicBezTo>
                <a:close/>
                <a:moveTo>
                  <a:pt x="12483" y="16875"/>
                </a:moveTo>
                <a:cubicBezTo>
                  <a:pt x="9117" y="20115"/>
                  <a:pt x="9117" y="20115"/>
                  <a:pt x="9117" y="20115"/>
                </a:cubicBezTo>
                <a:cubicBezTo>
                  <a:pt x="9117" y="14040"/>
                  <a:pt x="9117" y="14040"/>
                  <a:pt x="9117" y="14040"/>
                </a:cubicBezTo>
                <a:cubicBezTo>
                  <a:pt x="12483" y="14040"/>
                  <a:pt x="12483" y="14040"/>
                  <a:pt x="12483" y="14040"/>
                </a:cubicBezTo>
                <a:lnTo>
                  <a:pt x="12483" y="16875"/>
                </a:lnTo>
                <a:close/>
                <a:moveTo>
                  <a:pt x="12764" y="13230"/>
                </a:moveTo>
                <a:cubicBezTo>
                  <a:pt x="8836" y="13230"/>
                  <a:pt x="8836" y="13230"/>
                  <a:pt x="8836" y="13230"/>
                </a:cubicBezTo>
                <a:cubicBezTo>
                  <a:pt x="2384" y="4860"/>
                  <a:pt x="2384" y="4860"/>
                  <a:pt x="2384" y="4860"/>
                </a:cubicBezTo>
                <a:cubicBezTo>
                  <a:pt x="4488" y="5400"/>
                  <a:pt x="7574" y="5805"/>
                  <a:pt x="10800" y="5805"/>
                </a:cubicBezTo>
                <a:cubicBezTo>
                  <a:pt x="13886" y="5805"/>
                  <a:pt x="17112" y="5400"/>
                  <a:pt x="19075" y="4860"/>
                </a:cubicBezTo>
                <a:lnTo>
                  <a:pt x="12764" y="13230"/>
                </a:lnTo>
                <a:close/>
              </a:path>
            </a:pathLst>
          </a:custGeom>
          <a:solidFill>
            <a:srgbClr val="FFBA2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0" name="Google Shape;3680;p57"/>
          <p:cNvSpPr/>
          <p:nvPr/>
        </p:nvSpPr>
        <p:spPr>
          <a:xfrm>
            <a:off x="10126956" y="3829107"/>
            <a:ext cx="375246" cy="455274"/>
          </a:xfrm>
          <a:custGeom>
            <a:rect b="b" l="l" r="r" t="t"/>
            <a:pathLst>
              <a:path extrusionOk="0" h="21600" w="21600">
                <a:moveTo>
                  <a:pt x="21275" y="20925"/>
                </a:moveTo>
                <a:cubicBezTo>
                  <a:pt x="19976" y="20925"/>
                  <a:pt x="19976" y="20925"/>
                  <a:pt x="19976" y="20925"/>
                </a:cubicBezTo>
                <a:cubicBezTo>
                  <a:pt x="19976" y="19440"/>
                  <a:pt x="19976" y="19440"/>
                  <a:pt x="19976" y="19440"/>
                </a:cubicBezTo>
                <a:cubicBezTo>
                  <a:pt x="17702" y="19440"/>
                  <a:pt x="17702" y="19440"/>
                  <a:pt x="17702" y="19440"/>
                </a:cubicBezTo>
                <a:cubicBezTo>
                  <a:pt x="17702" y="15795"/>
                  <a:pt x="17702" y="15795"/>
                  <a:pt x="17702" y="15795"/>
                </a:cubicBezTo>
                <a:cubicBezTo>
                  <a:pt x="17702" y="14850"/>
                  <a:pt x="17215" y="13905"/>
                  <a:pt x="16241" y="13365"/>
                </a:cubicBezTo>
                <a:cubicBezTo>
                  <a:pt x="11531" y="10800"/>
                  <a:pt x="11531" y="10800"/>
                  <a:pt x="11531" y="10800"/>
                </a:cubicBezTo>
                <a:cubicBezTo>
                  <a:pt x="16241" y="8235"/>
                  <a:pt x="16241" y="8235"/>
                  <a:pt x="16241" y="8235"/>
                </a:cubicBezTo>
                <a:cubicBezTo>
                  <a:pt x="17215" y="7695"/>
                  <a:pt x="17702" y="6750"/>
                  <a:pt x="17702" y="5805"/>
                </a:cubicBezTo>
                <a:cubicBezTo>
                  <a:pt x="17702" y="2160"/>
                  <a:pt x="17702" y="2160"/>
                  <a:pt x="17702" y="2160"/>
                </a:cubicBezTo>
                <a:cubicBezTo>
                  <a:pt x="19976" y="2160"/>
                  <a:pt x="19976" y="2160"/>
                  <a:pt x="19976" y="2160"/>
                </a:cubicBezTo>
                <a:cubicBezTo>
                  <a:pt x="19976" y="675"/>
                  <a:pt x="19976" y="675"/>
                  <a:pt x="19976" y="675"/>
                </a:cubicBezTo>
                <a:cubicBezTo>
                  <a:pt x="21275" y="675"/>
                  <a:pt x="21275" y="675"/>
                  <a:pt x="21275" y="675"/>
                </a:cubicBezTo>
                <a:cubicBezTo>
                  <a:pt x="21438" y="675"/>
                  <a:pt x="21600" y="540"/>
                  <a:pt x="21600" y="405"/>
                </a:cubicBezTo>
                <a:cubicBezTo>
                  <a:pt x="21600" y="135"/>
                  <a:pt x="21438" y="0"/>
                  <a:pt x="21275" y="0"/>
                </a:cubicBezTo>
                <a:cubicBezTo>
                  <a:pt x="19976" y="0"/>
                  <a:pt x="19976" y="0"/>
                  <a:pt x="19976" y="0"/>
                </a:cubicBezTo>
                <a:cubicBezTo>
                  <a:pt x="19489" y="0"/>
                  <a:pt x="19489" y="0"/>
                  <a:pt x="19489" y="0"/>
                </a:cubicBezTo>
                <a:cubicBezTo>
                  <a:pt x="2111" y="0"/>
                  <a:pt x="2111" y="0"/>
                  <a:pt x="2111" y="0"/>
                </a:cubicBezTo>
                <a:cubicBezTo>
                  <a:pt x="1786" y="0"/>
                  <a:pt x="1786" y="0"/>
                  <a:pt x="1786" y="0"/>
                </a:cubicBezTo>
                <a:cubicBezTo>
                  <a:pt x="487" y="0"/>
                  <a:pt x="487" y="0"/>
                  <a:pt x="487" y="0"/>
                </a:cubicBezTo>
                <a:cubicBezTo>
                  <a:pt x="162" y="0"/>
                  <a:pt x="0" y="135"/>
                  <a:pt x="0" y="405"/>
                </a:cubicBezTo>
                <a:cubicBezTo>
                  <a:pt x="0" y="540"/>
                  <a:pt x="162" y="675"/>
                  <a:pt x="487" y="675"/>
                </a:cubicBezTo>
                <a:cubicBezTo>
                  <a:pt x="1786" y="675"/>
                  <a:pt x="1786" y="675"/>
                  <a:pt x="1786" y="675"/>
                </a:cubicBezTo>
                <a:cubicBezTo>
                  <a:pt x="1786" y="2160"/>
                  <a:pt x="1786" y="2160"/>
                  <a:pt x="1786" y="2160"/>
                </a:cubicBezTo>
                <a:cubicBezTo>
                  <a:pt x="3898" y="2160"/>
                  <a:pt x="3898" y="2160"/>
                  <a:pt x="3898" y="2160"/>
                </a:cubicBezTo>
                <a:cubicBezTo>
                  <a:pt x="3898" y="5805"/>
                  <a:pt x="3898" y="5805"/>
                  <a:pt x="3898" y="5805"/>
                </a:cubicBezTo>
                <a:cubicBezTo>
                  <a:pt x="3898" y="6750"/>
                  <a:pt x="4547" y="7695"/>
                  <a:pt x="5522" y="8235"/>
                </a:cubicBezTo>
                <a:cubicBezTo>
                  <a:pt x="10069" y="10800"/>
                  <a:pt x="10069" y="10800"/>
                  <a:pt x="10069" y="10800"/>
                </a:cubicBezTo>
                <a:cubicBezTo>
                  <a:pt x="5522" y="13365"/>
                  <a:pt x="5522" y="13365"/>
                  <a:pt x="5522" y="13365"/>
                </a:cubicBezTo>
                <a:cubicBezTo>
                  <a:pt x="4547" y="13905"/>
                  <a:pt x="3898" y="14850"/>
                  <a:pt x="3898" y="15795"/>
                </a:cubicBezTo>
                <a:cubicBezTo>
                  <a:pt x="3898" y="19440"/>
                  <a:pt x="3898" y="19440"/>
                  <a:pt x="3898" y="19440"/>
                </a:cubicBezTo>
                <a:cubicBezTo>
                  <a:pt x="1786" y="19440"/>
                  <a:pt x="1786" y="19440"/>
                  <a:pt x="1786" y="19440"/>
                </a:cubicBezTo>
                <a:cubicBezTo>
                  <a:pt x="1786" y="20925"/>
                  <a:pt x="1786" y="20925"/>
                  <a:pt x="1786" y="20925"/>
                </a:cubicBezTo>
                <a:cubicBezTo>
                  <a:pt x="487" y="20925"/>
                  <a:pt x="487" y="20925"/>
                  <a:pt x="487" y="20925"/>
                </a:cubicBezTo>
                <a:cubicBezTo>
                  <a:pt x="162" y="20925"/>
                  <a:pt x="0" y="21060"/>
                  <a:pt x="0" y="21195"/>
                </a:cubicBezTo>
                <a:cubicBezTo>
                  <a:pt x="0" y="21465"/>
                  <a:pt x="162" y="21600"/>
                  <a:pt x="487" y="21600"/>
                </a:cubicBezTo>
                <a:cubicBezTo>
                  <a:pt x="1786" y="21600"/>
                  <a:pt x="1786" y="21600"/>
                  <a:pt x="1786" y="21600"/>
                </a:cubicBezTo>
                <a:cubicBezTo>
                  <a:pt x="2111" y="21600"/>
                  <a:pt x="2111" y="21600"/>
                  <a:pt x="2111" y="21600"/>
                </a:cubicBezTo>
                <a:cubicBezTo>
                  <a:pt x="19489" y="21600"/>
                  <a:pt x="19489" y="21600"/>
                  <a:pt x="19489" y="21600"/>
                </a:cubicBezTo>
                <a:cubicBezTo>
                  <a:pt x="19976" y="21600"/>
                  <a:pt x="19976" y="21600"/>
                  <a:pt x="19976" y="21600"/>
                </a:cubicBezTo>
                <a:cubicBezTo>
                  <a:pt x="21275" y="21600"/>
                  <a:pt x="21275" y="21600"/>
                  <a:pt x="21275" y="21600"/>
                </a:cubicBezTo>
                <a:cubicBezTo>
                  <a:pt x="21438" y="21600"/>
                  <a:pt x="21600" y="21465"/>
                  <a:pt x="21600" y="21195"/>
                </a:cubicBezTo>
                <a:cubicBezTo>
                  <a:pt x="21600" y="21060"/>
                  <a:pt x="21438" y="20925"/>
                  <a:pt x="21275" y="20925"/>
                </a:cubicBezTo>
                <a:close/>
                <a:moveTo>
                  <a:pt x="2598" y="1485"/>
                </a:moveTo>
                <a:cubicBezTo>
                  <a:pt x="2598" y="675"/>
                  <a:pt x="2598" y="675"/>
                  <a:pt x="2598" y="675"/>
                </a:cubicBezTo>
                <a:cubicBezTo>
                  <a:pt x="19002" y="675"/>
                  <a:pt x="19002" y="675"/>
                  <a:pt x="19002" y="675"/>
                </a:cubicBezTo>
                <a:cubicBezTo>
                  <a:pt x="19002" y="1485"/>
                  <a:pt x="19002" y="1485"/>
                  <a:pt x="19002" y="1485"/>
                </a:cubicBezTo>
                <a:cubicBezTo>
                  <a:pt x="17702" y="1485"/>
                  <a:pt x="17702" y="1485"/>
                  <a:pt x="17702" y="1485"/>
                </a:cubicBezTo>
                <a:cubicBezTo>
                  <a:pt x="3898" y="1485"/>
                  <a:pt x="3898" y="1485"/>
                  <a:pt x="3898" y="1485"/>
                </a:cubicBezTo>
                <a:lnTo>
                  <a:pt x="2598" y="1485"/>
                </a:lnTo>
                <a:close/>
                <a:moveTo>
                  <a:pt x="6009" y="7695"/>
                </a:moveTo>
                <a:cubicBezTo>
                  <a:pt x="5197" y="7290"/>
                  <a:pt x="4710" y="6615"/>
                  <a:pt x="4710" y="5805"/>
                </a:cubicBezTo>
                <a:cubicBezTo>
                  <a:pt x="4710" y="2160"/>
                  <a:pt x="4710" y="2160"/>
                  <a:pt x="4710" y="2160"/>
                </a:cubicBezTo>
                <a:cubicBezTo>
                  <a:pt x="16890" y="2160"/>
                  <a:pt x="16890" y="2160"/>
                  <a:pt x="16890" y="2160"/>
                </a:cubicBezTo>
                <a:cubicBezTo>
                  <a:pt x="16890" y="5805"/>
                  <a:pt x="16890" y="5805"/>
                  <a:pt x="16890" y="5805"/>
                </a:cubicBezTo>
                <a:cubicBezTo>
                  <a:pt x="16890" y="6615"/>
                  <a:pt x="16403" y="7290"/>
                  <a:pt x="15753" y="7695"/>
                </a:cubicBezTo>
                <a:cubicBezTo>
                  <a:pt x="10881" y="10395"/>
                  <a:pt x="10881" y="10395"/>
                  <a:pt x="10881" y="10395"/>
                </a:cubicBezTo>
                <a:lnTo>
                  <a:pt x="6009" y="7695"/>
                </a:lnTo>
                <a:close/>
                <a:moveTo>
                  <a:pt x="4710" y="15795"/>
                </a:moveTo>
                <a:cubicBezTo>
                  <a:pt x="4710" y="14985"/>
                  <a:pt x="5197" y="14310"/>
                  <a:pt x="6009" y="13905"/>
                </a:cubicBezTo>
                <a:cubicBezTo>
                  <a:pt x="10881" y="11205"/>
                  <a:pt x="10881" y="11205"/>
                  <a:pt x="10881" y="11205"/>
                </a:cubicBezTo>
                <a:cubicBezTo>
                  <a:pt x="15753" y="13905"/>
                  <a:pt x="15753" y="13905"/>
                  <a:pt x="15753" y="13905"/>
                </a:cubicBezTo>
                <a:cubicBezTo>
                  <a:pt x="16403" y="14310"/>
                  <a:pt x="16890" y="14985"/>
                  <a:pt x="16890" y="15795"/>
                </a:cubicBezTo>
                <a:cubicBezTo>
                  <a:pt x="16890" y="19440"/>
                  <a:pt x="16890" y="19440"/>
                  <a:pt x="16890" y="19440"/>
                </a:cubicBezTo>
                <a:cubicBezTo>
                  <a:pt x="4710" y="19440"/>
                  <a:pt x="4710" y="19440"/>
                  <a:pt x="4710" y="19440"/>
                </a:cubicBezTo>
                <a:lnTo>
                  <a:pt x="4710" y="15795"/>
                </a:lnTo>
                <a:close/>
                <a:moveTo>
                  <a:pt x="2598" y="20115"/>
                </a:moveTo>
                <a:cubicBezTo>
                  <a:pt x="3898" y="20115"/>
                  <a:pt x="3898" y="20115"/>
                  <a:pt x="3898" y="20115"/>
                </a:cubicBezTo>
                <a:cubicBezTo>
                  <a:pt x="17702" y="20115"/>
                  <a:pt x="17702" y="20115"/>
                  <a:pt x="17702" y="20115"/>
                </a:cubicBezTo>
                <a:cubicBezTo>
                  <a:pt x="19002" y="20115"/>
                  <a:pt x="19002" y="20115"/>
                  <a:pt x="19002" y="20115"/>
                </a:cubicBezTo>
                <a:cubicBezTo>
                  <a:pt x="19002" y="20925"/>
                  <a:pt x="19002" y="20925"/>
                  <a:pt x="19002" y="20925"/>
                </a:cubicBezTo>
                <a:cubicBezTo>
                  <a:pt x="2598" y="20925"/>
                  <a:pt x="2598" y="20925"/>
                  <a:pt x="2598" y="20925"/>
                </a:cubicBezTo>
                <a:lnTo>
                  <a:pt x="2598" y="20115"/>
                </a:lnTo>
                <a:close/>
                <a:moveTo>
                  <a:pt x="8932" y="7560"/>
                </a:moveTo>
                <a:cubicBezTo>
                  <a:pt x="9095" y="7695"/>
                  <a:pt x="9095" y="7965"/>
                  <a:pt x="9095" y="8100"/>
                </a:cubicBezTo>
                <a:cubicBezTo>
                  <a:pt x="8932" y="8235"/>
                  <a:pt x="8770" y="8235"/>
                  <a:pt x="8608" y="8235"/>
                </a:cubicBezTo>
                <a:cubicBezTo>
                  <a:pt x="8608" y="8235"/>
                  <a:pt x="8445" y="8235"/>
                  <a:pt x="8445" y="8235"/>
                </a:cubicBezTo>
                <a:cubicBezTo>
                  <a:pt x="6334" y="7020"/>
                  <a:pt x="6334" y="7020"/>
                  <a:pt x="6334" y="7020"/>
                </a:cubicBezTo>
                <a:cubicBezTo>
                  <a:pt x="5847" y="6750"/>
                  <a:pt x="5684" y="6345"/>
                  <a:pt x="5684" y="5805"/>
                </a:cubicBezTo>
                <a:cubicBezTo>
                  <a:pt x="5684" y="4995"/>
                  <a:pt x="5684" y="4995"/>
                  <a:pt x="5684" y="4995"/>
                </a:cubicBezTo>
                <a:cubicBezTo>
                  <a:pt x="5684" y="4860"/>
                  <a:pt x="5847" y="4725"/>
                  <a:pt x="6009" y="4725"/>
                </a:cubicBezTo>
                <a:cubicBezTo>
                  <a:pt x="6334" y="4725"/>
                  <a:pt x="6496" y="4860"/>
                  <a:pt x="6496" y="4995"/>
                </a:cubicBezTo>
                <a:cubicBezTo>
                  <a:pt x="6496" y="5805"/>
                  <a:pt x="6496" y="5805"/>
                  <a:pt x="6496" y="5805"/>
                </a:cubicBezTo>
                <a:cubicBezTo>
                  <a:pt x="6496" y="6075"/>
                  <a:pt x="6659" y="6345"/>
                  <a:pt x="6821" y="6480"/>
                </a:cubicBezTo>
                <a:lnTo>
                  <a:pt x="8932" y="7560"/>
                </a:lnTo>
                <a:close/>
                <a:moveTo>
                  <a:pt x="16078" y="16065"/>
                </a:moveTo>
                <a:cubicBezTo>
                  <a:pt x="16078" y="16875"/>
                  <a:pt x="16078" y="16875"/>
                  <a:pt x="16078" y="16875"/>
                </a:cubicBezTo>
                <a:cubicBezTo>
                  <a:pt x="16078" y="17010"/>
                  <a:pt x="15753" y="17280"/>
                  <a:pt x="15591" y="17280"/>
                </a:cubicBezTo>
                <a:cubicBezTo>
                  <a:pt x="15429" y="17280"/>
                  <a:pt x="15104" y="17010"/>
                  <a:pt x="15104" y="16875"/>
                </a:cubicBezTo>
                <a:cubicBezTo>
                  <a:pt x="15104" y="16065"/>
                  <a:pt x="15104" y="16065"/>
                  <a:pt x="15104" y="16065"/>
                </a:cubicBezTo>
                <a:cubicBezTo>
                  <a:pt x="15104" y="15795"/>
                  <a:pt x="14941" y="15525"/>
                  <a:pt x="14779" y="15390"/>
                </a:cubicBezTo>
                <a:cubicBezTo>
                  <a:pt x="12830" y="14310"/>
                  <a:pt x="12830" y="14310"/>
                  <a:pt x="12830" y="14310"/>
                </a:cubicBezTo>
                <a:cubicBezTo>
                  <a:pt x="12505" y="14175"/>
                  <a:pt x="12505" y="14040"/>
                  <a:pt x="12668" y="13905"/>
                </a:cubicBezTo>
                <a:cubicBezTo>
                  <a:pt x="12830" y="13635"/>
                  <a:pt x="12992" y="13635"/>
                  <a:pt x="13155" y="13770"/>
                </a:cubicBezTo>
                <a:cubicBezTo>
                  <a:pt x="15266" y="14850"/>
                  <a:pt x="15266" y="14850"/>
                  <a:pt x="15266" y="14850"/>
                </a:cubicBezTo>
                <a:cubicBezTo>
                  <a:pt x="15753" y="15120"/>
                  <a:pt x="16078" y="15525"/>
                  <a:pt x="16078" y="16065"/>
                </a:cubicBezTo>
                <a:close/>
              </a:path>
            </a:pathLst>
          </a:custGeom>
          <a:solidFill>
            <a:srgbClr val="FFBA2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1" name="Google Shape;3681;p57"/>
          <p:cNvSpPr/>
          <p:nvPr/>
        </p:nvSpPr>
        <p:spPr>
          <a:xfrm>
            <a:off x="5734482" y="2988339"/>
            <a:ext cx="504846" cy="549288"/>
          </a:xfrm>
          <a:custGeom>
            <a:rect b="b" l="l" r="r" t="t"/>
            <a:pathLst>
              <a:path extrusionOk="0" h="21600" w="21600">
                <a:moveTo>
                  <a:pt x="10800" y="3240"/>
                </a:moveTo>
                <a:cubicBezTo>
                  <a:pt x="6714" y="3240"/>
                  <a:pt x="3503" y="6210"/>
                  <a:pt x="3503" y="9990"/>
                </a:cubicBezTo>
                <a:cubicBezTo>
                  <a:pt x="3503" y="12825"/>
                  <a:pt x="5400" y="15390"/>
                  <a:pt x="8173" y="16335"/>
                </a:cubicBezTo>
                <a:cubicBezTo>
                  <a:pt x="8173" y="19980"/>
                  <a:pt x="8173" y="19980"/>
                  <a:pt x="8173" y="19980"/>
                </a:cubicBezTo>
                <a:cubicBezTo>
                  <a:pt x="8173" y="20250"/>
                  <a:pt x="8465" y="20385"/>
                  <a:pt x="8611" y="20385"/>
                </a:cubicBezTo>
                <a:cubicBezTo>
                  <a:pt x="9049" y="20385"/>
                  <a:pt x="9049" y="20385"/>
                  <a:pt x="9049" y="20385"/>
                </a:cubicBezTo>
                <a:cubicBezTo>
                  <a:pt x="9049" y="21195"/>
                  <a:pt x="9049" y="21195"/>
                  <a:pt x="9049" y="21195"/>
                </a:cubicBezTo>
                <a:cubicBezTo>
                  <a:pt x="9049" y="21465"/>
                  <a:pt x="9341" y="21600"/>
                  <a:pt x="9486" y="21600"/>
                </a:cubicBezTo>
                <a:cubicBezTo>
                  <a:pt x="12114" y="21600"/>
                  <a:pt x="12114" y="21600"/>
                  <a:pt x="12114" y="21600"/>
                </a:cubicBezTo>
                <a:cubicBezTo>
                  <a:pt x="12405" y="21600"/>
                  <a:pt x="12551" y="21465"/>
                  <a:pt x="12551" y="21195"/>
                </a:cubicBezTo>
                <a:cubicBezTo>
                  <a:pt x="12551" y="20385"/>
                  <a:pt x="12551" y="20385"/>
                  <a:pt x="12551" y="20385"/>
                </a:cubicBezTo>
                <a:cubicBezTo>
                  <a:pt x="12989" y="20385"/>
                  <a:pt x="12989" y="20385"/>
                  <a:pt x="12989" y="20385"/>
                </a:cubicBezTo>
                <a:cubicBezTo>
                  <a:pt x="13281" y="20385"/>
                  <a:pt x="13427" y="20250"/>
                  <a:pt x="13427" y="19980"/>
                </a:cubicBezTo>
                <a:cubicBezTo>
                  <a:pt x="13427" y="16335"/>
                  <a:pt x="13427" y="16335"/>
                  <a:pt x="13427" y="16335"/>
                </a:cubicBezTo>
                <a:cubicBezTo>
                  <a:pt x="16200" y="15390"/>
                  <a:pt x="18097" y="12825"/>
                  <a:pt x="18097" y="9990"/>
                </a:cubicBezTo>
                <a:cubicBezTo>
                  <a:pt x="18097" y="6210"/>
                  <a:pt x="14886" y="3240"/>
                  <a:pt x="10800" y="3240"/>
                </a:cubicBezTo>
                <a:close/>
                <a:moveTo>
                  <a:pt x="12114" y="19575"/>
                </a:moveTo>
                <a:cubicBezTo>
                  <a:pt x="11822" y="19575"/>
                  <a:pt x="11676" y="19845"/>
                  <a:pt x="11676" y="19980"/>
                </a:cubicBezTo>
                <a:cubicBezTo>
                  <a:pt x="11676" y="20790"/>
                  <a:pt x="11676" y="20790"/>
                  <a:pt x="11676" y="20790"/>
                </a:cubicBezTo>
                <a:cubicBezTo>
                  <a:pt x="9924" y="20790"/>
                  <a:pt x="9924" y="20790"/>
                  <a:pt x="9924" y="20790"/>
                </a:cubicBezTo>
                <a:cubicBezTo>
                  <a:pt x="9924" y="19980"/>
                  <a:pt x="9924" y="19980"/>
                  <a:pt x="9924" y="19980"/>
                </a:cubicBezTo>
                <a:cubicBezTo>
                  <a:pt x="9924" y="19845"/>
                  <a:pt x="9778" y="19575"/>
                  <a:pt x="9486" y="19575"/>
                </a:cubicBezTo>
                <a:cubicBezTo>
                  <a:pt x="9049" y="19575"/>
                  <a:pt x="9049" y="19575"/>
                  <a:pt x="9049" y="19575"/>
                </a:cubicBezTo>
                <a:cubicBezTo>
                  <a:pt x="9049" y="17550"/>
                  <a:pt x="9049" y="17550"/>
                  <a:pt x="9049" y="17550"/>
                </a:cubicBezTo>
                <a:cubicBezTo>
                  <a:pt x="12551" y="17550"/>
                  <a:pt x="12551" y="17550"/>
                  <a:pt x="12551" y="17550"/>
                </a:cubicBezTo>
                <a:cubicBezTo>
                  <a:pt x="12551" y="19575"/>
                  <a:pt x="12551" y="19575"/>
                  <a:pt x="12551" y="19575"/>
                </a:cubicBezTo>
                <a:lnTo>
                  <a:pt x="12114" y="19575"/>
                </a:lnTo>
                <a:close/>
                <a:moveTo>
                  <a:pt x="12843" y="15660"/>
                </a:moveTo>
                <a:cubicBezTo>
                  <a:pt x="12697" y="15795"/>
                  <a:pt x="12551" y="15930"/>
                  <a:pt x="12551" y="16065"/>
                </a:cubicBezTo>
                <a:cubicBezTo>
                  <a:pt x="12551" y="16740"/>
                  <a:pt x="12551" y="16740"/>
                  <a:pt x="12551" y="16740"/>
                </a:cubicBezTo>
                <a:cubicBezTo>
                  <a:pt x="9049" y="16740"/>
                  <a:pt x="9049" y="16740"/>
                  <a:pt x="9049" y="16740"/>
                </a:cubicBezTo>
                <a:cubicBezTo>
                  <a:pt x="9049" y="16065"/>
                  <a:pt x="9049" y="16065"/>
                  <a:pt x="9049" y="16065"/>
                </a:cubicBezTo>
                <a:cubicBezTo>
                  <a:pt x="9049" y="15930"/>
                  <a:pt x="8903" y="15795"/>
                  <a:pt x="8757" y="15660"/>
                </a:cubicBezTo>
                <a:cubicBezTo>
                  <a:pt x="6130" y="14850"/>
                  <a:pt x="4378" y="12555"/>
                  <a:pt x="4378" y="9990"/>
                </a:cubicBezTo>
                <a:cubicBezTo>
                  <a:pt x="4378" y="6750"/>
                  <a:pt x="7297" y="4050"/>
                  <a:pt x="10800" y="4050"/>
                </a:cubicBezTo>
                <a:cubicBezTo>
                  <a:pt x="14449" y="4050"/>
                  <a:pt x="17368" y="6750"/>
                  <a:pt x="17368" y="9990"/>
                </a:cubicBezTo>
                <a:cubicBezTo>
                  <a:pt x="17368" y="12555"/>
                  <a:pt x="15470" y="14850"/>
                  <a:pt x="12843" y="15660"/>
                </a:cubicBezTo>
                <a:close/>
                <a:moveTo>
                  <a:pt x="10362" y="2025"/>
                </a:moveTo>
                <a:cubicBezTo>
                  <a:pt x="10362" y="405"/>
                  <a:pt x="10362" y="405"/>
                  <a:pt x="10362" y="405"/>
                </a:cubicBezTo>
                <a:cubicBezTo>
                  <a:pt x="10362" y="135"/>
                  <a:pt x="10508" y="0"/>
                  <a:pt x="10800" y="0"/>
                </a:cubicBezTo>
                <a:cubicBezTo>
                  <a:pt x="11092" y="0"/>
                  <a:pt x="11238" y="135"/>
                  <a:pt x="11238" y="405"/>
                </a:cubicBezTo>
                <a:cubicBezTo>
                  <a:pt x="11238" y="2025"/>
                  <a:pt x="11238" y="2025"/>
                  <a:pt x="11238" y="2025"/>
                </a:cubicBezTo>
                <a:cubicBezTo>
                  <a:pt x="11238" y="2160"/>
                  <a:pt x="11092" y="2430"/>
                  <a:pt x="10800" y="2430"/>
                </a:cubicBezTo>
                <a:cubicBezTo>
                  <a:pt x="10508" y="2430"/>
                  <a:pt x="10362" y="2160"/>
                  <a:pt x="10362" y="2025"/>
                </a:cubicBezTo>
                <a:close/>
                <a:moveTo>
                  <a:pt x="21600" y="9990"/>
                </a:moveTo>
                <a:cubicBezTo>
                  <a:pt x="21600" y="10260"/>
                  <a:pt x="21454" y="10395"/>
                  <a:pt x="21162" y="10395"/>
                </a:cubicBezTo>
                <a:cubicBezTo>
                  <a:pt x="19411" y="10395"/>
                  <a:pt x="19411" y="10395"/>
                  <a:pt x="19411" y="10395"/>
                </a:cubicBezTo>
                <a:cubicBezTo>
                  <a:pt x="19265" y="10395"/>
                  <a:pt x="18973" y="10260"/>
                  <a:pt x="18973" y="9990"/>
                </a:cubicBezTo>
                <a:cubicBezTo>
                  <a:pt x="18973" y="9720"/>
                  <a:pt x="19265" y="9585"/>
                  <a:pt x="19411" y="9585"/>
                </a:cubicBezTo>
                <a:cubicBezTo>
                  <a:pt x="21162" y="9585"/>
                  <a:pt x="21162" y="9585"/>
                  <a:pt x="21162" y="9585"/>
                </a:cubicBezTo>
                <a:cubicBezTo>
                  <a:pt x="21454" y="9585"/>
                  <a:pt x="21600" y="9720"/>
                  <a:pt x="21600" y="9990"/>
                </a:cubicBezTo>
                <a:close/>
                <a:moveTo>
                  <a:pt x="2627" y="9990"/>
                </a:moveTo>
                <a:cubicBezTo>
                  <a:pt x="2627" y="10260"/>
                  <a:pt x="2335" y="10395"/>
                  <a:pt x="2189" y="10395"/>
                </a:cubicBezTo>
                <a:cubicBezTo>
                  <a:pt x="438" y="10395"/>
                  <a:pt x="438" y="10395"/>
                  <a:pt x="438" y="10395"/>
                </a:cubicBezTo>
                <a:cubicBezTo>
                  <a:pt x="146" y="10395"/>
                  <a:pt x="0" y="10260"/>
                  <a:pt x="0" y="9990"/>
                </a:cubicBezTo>
                <a:cubicBezTo>
                  <a:pt x="0" y="9720"/>
                  <a:pt x="146" y="9585"/>
                  <a:pt x="438" y="9585"/>
                </a:cubicBezTo>
                <a:cubicBezTo>
                  <a:pt x="2189" y="9585"/>
                  <a:pt x="2189" y="9585"/>
                  <a:pt x="2189" y="9585"/>
                </a:cubicBezTo>
                <a:cubicBezTo>
                  <a:pt x="2335" y="9585"/>
                  <a:pt x="2627" y="9720"/>
                  <a:pt x="2627" y="9990"/>
                </a:cubicBezTo>
                <a:close/>
                <a:moveTo>
                  <a:pt x="18389" y="2970"/>
                </a:moveTo>
                <a:cubicBezTo>
                  <a:pt x="18681" y="3105"/>
                  <a:pt x="18681" y="3375"/>
                  <a:pt x="18389" y="3510"/>
                </a:cubicBezTo>
                <a:cubicBezTo>
                  <a:pt x="17222" y="4590"/>
                  <a:pt x="17222" y="4590"/>
                  <a:pt x="17222" y="4590"/>
                </a:cubicBezTo>
                <a:cubicBezTo>
                  <a:pt x="17076" y="4725"/>
                  <a:pt x="17076" y="4725"/>
                  <a:pt x="16930" y="4725"/>
                </a:cubicBezTo>
                <a:cubicBezTo>
                  <a:pt x="16784" y="4725"/>
                  <a:pt x="16638" y="4725"/>
                  <a:pt x="16638" y="4590"/>
                </a:cubicBezTo>
                <a:cubicBezTo>
                  <a:pt x="16492" y="4455"/>
                  <a:pt x="16492" y="4185"/>
                  <a:pt x="16638" y="4050"/>
                </a:cubicBezTo>
                <a:cubicBezTo>
                  <a:pt x="17805" y="2970"/>
                  <a:pt x="17805" y="2970"/>
                  <a:pt x="17805" y="2970"/>
                </a:cubicBezTo>
                <a:cubicBezTo>
                  <a:pt x="17951" y="2835"/>
                  <a:pt x="18243" y="2835"/>
                  <a:pt x="18389" y="2970"/>
                </a:cubicBezTo>
                <a:close/>
                <a:moveTo>
                  <a:pt x="4962" y="15390"/>
                </a:moveTo>
                <a:cubicBezTo>
                  <a:pt x="5108" y="15525"/>
                  <a:pt x="5108" y="15795"/>
                  <a:pt x="4962" y="15930"/>
                </a:cubicBezTo>
                <a:cubicBezTo>
                  <a:pt x="3795" y="17010"/>
                  <a:pt x="3795" y="17010"/>
                  <a:pt x="3795" y="17010"/>
                </a:cubicBezTo>
                <a:cubicBezTo>
                  <a:pt x="3649" y="17145"/>
                  <a:pt x="3649" y="17145"/>
                  <a:pt x="3503" y="17145"/>
                </a:cubicBezTo>
                <a:cubicBezTo>
                  <a:pt x="3357" y="17145"/>
                  <a:pt x="3211" y="17145"/>
                  <a:pt x="3211" y="17010"/>
                </a:cubicBezTo>
                <a:cubicBezTo>
                  <a:pt x="3065" y="16875"/>
                  <a:pt x="3065" y="16605"/>
                  <a:pt x="3211" y="16470"/>
                </a:cubicBezTo>
                <a:cubicBezTo>
                  <a:pt x="4378" y="15390"/>
                  <a:pt x="4378" y="15390"/>
                  <a:pt x="4378" y="15390"/>
                </a:cubicBezTo>
                <a:cubicBezTo>
                  <a:pt x="4524" y="15255"/>
                  <a:pt x="4816" y="15255"/>
                  <a:pt x="4962" y="15390"/>
                </a:cubicBezTo>
                <a:close/>
                <a:moveTo>
                  <a:pt x="18389" y="16470"/>
                </a:moveTo>
                <a:cubicBezTo>
                  <a:pt x="18681" y="16605"/>
                  <a:pt x="18681" y="16875"/>
                  <a:pt x="18389" y="17010"/>
                </a:cubicBezTo>
                <a:cubicBezTo>
                  <a:pt x="18389" y="17145"/>
                  <a:pt x="18243" y="17145"/>
                  <a:pt x="18097" y="17145"/>
                </a:cubicBezTo>
                <a:cubicBezTo>
                  <a:pt x="18097" y="17145"/>
                  <a:pt x="17951" y="17145"/>
                  <a:pt x="17805" y="17010"/>
                </a:cubicBezTo>
                <a:cubicBezTo>
                  <a:pt x="16638" y="15930"/>
                  <a:pt x="16638" y="15930"/>
                  <a:pt x="16638" y="15930"/>
                </a:cubicBezTo>
                <a:cubicBezTo>
                  <a:pt x="16492" y="15795"/>
                  <a:pt x="16492" y="15525"/>
                  <a:pt x="16638" y="15390"/>
                </a:cubicBezTo>
                <a:cubicBezTo>
                  <a:pt x="16784" y="15255"/>
                  <a:pt x="17076" y="15255"/>
                  <a:pt x="17222" y="15390"/>
                </a:cubicBezTo>
                <a:lnTo>
                  <a:pt x="18389" y="16470"/>
                </a:lnTo>
                <a:close/>
                <a:moveTo>
                  <a:pt x="3211" y="3510"/>
                </a:moveTo>
                <a:cubicBezTo>
                  <a:pt x="3065" y="3375"/>
                  <a:pt x="3065" y="3105"/>
                  <a:pt x="3211" y="2970"/>
                </a:cubicBezTo>
                <a:cubicBezTo>
                  <a:pt x="3357" y="2835"/>
                  <a:pt x="3649" y="2835"/>
                  <a:pt x="3795" y="2970"/>
                </a:cubicBezTo>
                <a:cubicBezTo>
                  <a:pt x="4962" y="4050"/>
                  <a:pt x="4962" y="4050"/>
                  <a:pt x="4962" y="4050"/>
                </a:cubicBezTo>
                <a:cubicBezTo>
                  <a:pt x="5108" y="4185"/>
                  <a:pt x="5108" y="4455"/>
                  <a:pt x="4962" y="4590"/>
                </a:cubicBezTo>
                <a:cubicBezTo>
                  <a:pt x="4962" y="4725"/>
                  <a:pt x="4816" y="4725"/>
                  <a:pt x="4670" y="4725"/>
                </a:cubicBezTo>
                <a:cubicBezTo>
                  <a:pt x="4524" y="4725"/>
                  <a:pt x="4524" y="4725"/>
                  <a:pt x="4378" y="4590"/>
                </a:cubicBezTo>
                <a:lnTo>
                  <a:pt x="3211" y="3510"/>
                </a:lnTo>
                <a:close/>
                <a:moveTo>
                  <a:pt x="11238" y="5535"/>
                </a:moveTo>
                <a:cubicBezTo>
                  <a:pt x="11238" y="5805"/>
                  <a:pt x="11092" y="5940"/>
                  <a:pt x="10800" y="5940"/>
                </a:cubicBezTo>
                <a:cubicBezTo>
                  <a:pt x="8465" y="5940"/>
                  <a:pt x="6422" y="7830"/>
                  <a:pt x="6422" y="9990"/>
                </a:cubicBezTo>
                <a:cubicBezTo>
                  <a:pt x="6422" y="10260"/>
                  <a:pt x="6276" y="10395"/>
                  <a:pt x="5984" y="10395"/>
                </a:cubicBezTo>
                <a:cubicBezTo>
                  <a:pt x="5838" y="10395"/>
                  <a:pt x="5692" y="10260"/>
                  <a:pt x="5692" y="9990"/>
                </a:cubicBezTo>
                <a:cubicBezTo>
                  <a:pt x="5692" y="7290"/>
                  <a:pt x="7881" y="5265"/>
                  <a:pt x="10800" y="5265"/>
                </a:cubicBezTo>
                <a:cubicBezTo>
                  <a:pt x="11092" y="5265"/>
                  <a:pt x="11238" y="5400"/>
                  <a:pt x="11238" y="5535"/>
                </a:cubicBezTo>
                <a:close/>
              </a:path>
            </a:pathLst>
          </a:custGeom>
          <a:solidFill>
            <a:srgbClr val="FFBA2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2" name="Google Shape;3682;p57"/>
          <p:cNvSpPr/>
          <p:nvPr/>
        </p:nvSpPr>
        <p:spPr>
          <a:xfrm>
            <a:off x="11336386" y="5520768"/>
            <a:ext cx="426501" cy="453924"/>
          </a:xfrm>
          <a:custGeom>
            <a:rect b="b" l="l" r="r" t="t"/>
            <a:pathLst>
              <a:path extrusionOk="0" h="21600" w="20532">
                <a:moveTo>
                  <a:pt x="10615" y="9720"/>
                </a:moveTo>
                <a:cubicBezTo>
                  <a:pt x="10615" y="9990"/>
                  <a:pt x="11566" y="13365"/>
                  <a:pt x="11294" y="21195"/>
                </a:cubicBezTo>
                <a:cubicBezTo>
                  <a:pt x="11294" y="21465"/>
                  <a:pt x="11158" y="21600"/>
                  <a:pt x="10887" y="21600"/>
                </a:cubicBezTo>
                <a:cubicBezTo>
                  <a:pt x="10887" y="21600"/>
                  <a:pt x="10887" y="21600"/>
                  <a:pt x="10887" y="21600"/>
                </a:cubicBezTo>
                <a:cubicBezTo>
                  <a:pt x="10751" y="21600"/>
                  <a:pt x="10615" y="21465"/>
                  <a:pt x="10615" y="21195"/>
                </a:cubicBezTo>
                <a:cubicBezTo>
                  <a:pt x="10887" y="13500"/>
                  <a:pt x="9800" y="9990"/>
                  <a:pt x="9800" y="9990"/>
                </a:cubicBezTo>
                <a:cubicBezTo>
                  <a:pt x="9800" y="9855"/>
                  <a:pt x="9936" y="9585"/>
                  <a:pt x="10072" y="9585"/>
                </a:cubicBezTo>
                <a:cubicBezTo>
                  <a:pt x="10343" y="9450"/>
                  <a:pt x="10479" y="9585"/>
                  <a:pt x="10615" y="9720"/>
                </a:cubicBezTo>
                <a:close/>
                <a:moveTo>
                  <a:pt x="19309" y="6075"/>
                </a:moveTo>
                <a:cubicBezTo>
                  <a:pt x="17815" y="2430"/>
                  <a:pt x="14147" y="0"/>
                  <a:pt x="10207" y="0"/>
                </a:cubicBezTo>
                <a:cubicBezTo>
                  <a:pt x="8849" y="0"/>
                  <a:pt x="7626" y="270"/>
                  <a:pt x="6404" y="810"/>
                </a:cubicBezTo>
                <a:cubicBezTo>
                  <a:pt x="5724" y="1080"/>
                  <a:pt x="5045" y="1350"/>
                  <a:pt x="4502" y="1755"/>
                </a:cubicBezTo>
                <a:cubicBezTo>
                  <a:pt x="4366" y="1890"/>
                  <a:pt x="4230" y="2025"/>
                  <a:pt x="4366" y="2295"/>
                </a:cubicBezTo>
                <a:cubicBezTo>
                  <a:pt x="4502" y="2430"/>
                  <a:pt x="4638" y="2430"/>
                  <a:pt x="4909" y="2430"/>
                </a:cubicBezTo>
                <a:cubicBezTo>
                  <a:pt x="5453" y="2025"/>
                  <a:pt x="5996" y="1755"/>
                  <a:pt x="6675" y="1485"/>
                </a:cubicBezTo>
                <a:cubicBezTo>
                  <a:pt x="7762" y="945"/>
                  <a:pt x="8985" y="675"/>
                  <a:pt x="10207" y="675"/>
                </a:cubicBezTo>
                <a:cubicBezTo>
                  <a:pt x="13875" y="675"/>
                  <a:pt x="17272" y="2970"/>
                  <a:pt x="18630" y="6345"/>
                </a:cubicBezTo>
                <a:cubicBezTo>
                  <a:pt x="19309" y="7695"/>
                  <a:pt x="19581" y="10395"/>
                  <a:pt x="19717" y="11745"/>
                </a:cubicBezTo>
                <a:cubicBezTo>
                  <a:pt x="19717" y="11880"/>
                  <a:pt x="19989" y="12015"/>
                  <a:pt x="20124" y="12015"/>
                </a:cubicBezTo>
                <a:cubicBezTo>
                  <a:pt x="20124" y="12015"/>
                  <a:pt x="20124" y="12015"/>
                  <a:pt x="20124" y="12015"/>
                </a:cubicBezTo>
                <a:cubicBezTo>
                  <a:pt x="20396" y="12015"/>
                  <a:pt x="20532" y="11880"/>
                  <a:pt x="20532" y="11745"/>
                </a:cubicBezTo>
                <a:cubicBezTo>
                  <a:pt x="20260" y="9855"/>
                  <a:pt x="19989" y="7425"/>
                  <a:pt x="19309" y="6075"/>
                </a:cubicBezTo>
                <a:close/>
                <a:moveTo>
                  <a:pt x="3415" y="3510"/>
                </a:moveTo>
                <a:cubicBezTo>
                  <a:pt x="3551" y="3375"/>
                  <a:pt x="3551" y="3240"/>
                  <a:pt x="3415" y="3105"/>
                </a:cubicBezTo>
                <a:cubicBezTo>
                  <a:pt x="3279" y="2835"/>
                  <a:pt x="3007" y="2835"/>
                  <a:pt x="2872" y="2970"/>
                </a:cubicBezTo>
                <a:cubicBezTo>
                  <a:pt x="834" y="4995"/>
                  <a:pt x="-1068" y="8640"/>
                  <a:pt x="698" y="14715"/>
                </a:cubicBezTo>
                <a:cubicBezTo>
                  <a:pt x="834" y="14850"/>
                  <a:pt x="970" y="14985"/>
                  <a:pt x="1106" y="14985"/>
                </a:cubicBezTo>
                <a:cubicBezTo>
                  <a:pt x="1106" y="14985"/>
                  <a:pt x="1241" y="14985"/>
                  <a:pt x="1241" y="14985"/>
                </a:cubicBezTo>
                <a:cubicBezTo>
                  <a:pt x="1377" y="14985"/>
                  <a:pt x="1513" y="14715"/>
                  <a:pt x="1513" y="14580"/>
                </a:cubicBezTo>
                <a:cubicBezTo>
                  <a:pt x="19" y="9990"/>
                  <a:pt x="698" y="6075"/>
                  <a:pt x="3415" y="3510"/>
                </a:cubicBezTo>
                <a:close/>
                <a:moveTo>
                  <a:pt x="10479" y="2160"/>
                </a:moveTo>
                <a:cubicBezTo>
                  <a:pt x="9392" y="2160"/>
                  <a:pt x="8306" y="2295"/>
                  <a:pt x="7219" y="2835"/>
                </a:cubicBezTo>
                <a:cubicBezTo>
                  <a:pt x="3551" y="4320"/>
                  <a:pt x="1649" y="8235"/>
                  <a:pt x="2736" y="12015"/>
                </a:cubicBezTo>
                <a:cubicBezTo>
                  <a:pt x="2872" y="12285"/>
                  <a:pt x="3007" y="12690"/>
                  <a:pt x="3007" y="13095"/>
                </a:cubicBezTo>
                <a:cubicBezTo>
                  <a:pt x="3143" y="14040"/>
                  <a:pt x="3143" y="15660"/>
                  <a:pt x="3143" y="18360"/>
                </a:cubicBezTo>
                <a:cubicBezTo>
                  <a:pt x="3143" y="18495"/>
                  <a:pt x="3279" y="18630"/>
                  <a:pt x="3551" y="18630"/>
                </a:cubicBezTo>
                <a:cubicBezTo>
                  <a:pt x="3687" y="18630"/>
                  <a:pt x="3958" y="18495"/>
                  <a:pt x="3958" y="18360"/>
                </a:cubicBezTo>
                <a:cubicBezTo>
                  <a:pt x="3958" y="15525"/>
                  <a:pt x="3958" y="14040"/>
                  <a:pt x="3823" y="13095"/>
                </a:cubicBezTo>
                <a:cubicBezTo>
                  <a:pt x="3687" y="12555"/>
                  <a:pt x="3551" y="12150"/>
                  <a:pt x="3415" y="11745"/>
                </a:cubicBezTo>
                <a:cubicBezTo>
                  <a:pt x="2464" y="8370"/>
                  <a:pt x="4230" y="4860"/>
                  <a:pt x="7490" y="3510"/>
                </a:cubicBezTo>
                <a:cubicBezTo>
                  <a:pt x="8441" y="3105"/>
                  <a:pt x="9392" y="2835"/>
                  <a:pt x="10479" y="2970"/>
                </a:cubicBezTo>
                <a:cubicBezTo>
                  <a:pt x="13060" y="2970"/>
                  <a:pt x="16049" y="5265"/>
                  <a:pt x="17000" y="7965"/>
                </a:cubicBezTo>
                <a:cubicBezTo>
                  <a:pt x="17679" y="10260"/>
                  <a:pt x="17679" y="14040"/>
                  <a:pt x="17679" y="17550"/>
                </a:cubicBezTo>
                <a:cubicBezTo>
                  <a:pt x="17679" y="17820"/>
                  <a:pt x="17815" y="17955"/>
                  <a:pt x="17951" y="17955"/>
                </a:cubicBezTo>
                <a:cubicBezTo>
                  <a:pt x="18223" y="17955"/>
                  <a:pt x="18358" y="17820"/>
                  <a:pt x="18358" y="17550"/>
                </a:cubicBezTo>
                <a:cubicBezTo>
                  <a:pt x="18494" y="14040"/>
                  <a:pt x="18494" y="10125"/>
                  <a:pt x="17679" y="7695"/>
                </a:cubicBezTo>
                <a:cubicBezTo>
                  <a:pt x="16592" y="4725"/>
                  <a:pt x="13468" y="2295"/>
                  <a:pt x="10479" y="2160"/>
                </a:cubicBezTo>
                <a:close/>
                <a:moveTo>
                  <a:pt x="10207" y="4455"/>
                </a:moveTo>
                <a:cubicBezTo>
                  <a:pt x="9800" y="4455"/>
                  <a:pt x="9392" y="4455"/>
                  <a:pt x="8985" y="4455"/>
                </a:cubicBezTo>
                <a:cubicBezTo>
                  <a:pt x="8849" y="4590"/>
                  <a:pt x="8713" y="4725"/>
                  <a:pt x="8713" y="4995"/>
                </a:cubicBezTo>
                <a:cubicBezTo>
                  <a:pt x="8713" y="5130"/>
                  <a:pt x="8985" y="5265"/>
                  <a:pt x="9121" y="5265"/>
                </a:cubicBezTo>
                <a:cubicBezTo>
                  <a:pt x="9528" y="5130"/>
                  <a:pt x="9800" y="5130"/>
                  <a:pt x="10207" y="5130"/>
                </a:cubicBezTo>
                <a:cubicBezTo>
                  <a:pt x="12109" y="5130"/>
                  <a:pt x="13875" y="6210"/>
                  <a:pt x="14555" y="7965"/>
                </a:cubicBezTo>
                <a:cubicBezTo>
                  <a:pt x="15506" y="10125"/>
                  <a:pt x="15506" y="13500"/>
                  <a:pt x="15370" y="19440"/>
                </a:cubicBezTo>
                <a:cubicBezTo>
                  <a:pt x="15370" y="19575"/>
                  <a:pt x="15506" y="19710"/>
                  <a:pt x="15777" y="19710"/>
                </a:cubicBezTo>
                <a:cubicBezTo>
                  <a:pt x="15777" y="19710"/>
                  <a:pt x="15777" y="19710"/>
                  <a:pt x="15777" y="19710"/>
                </a:cubicBezTo>
                <a:cubicBezTo>
                  <a:pt x="15913" y="19710"/>
                  <a:pt x="16049" y="19575"/>
                  <a:pt x="16049" y="19440"/>
                </a:cubicBezTo>
                <a:cubicBezTo>
                  <a:pt x="16321" y="13230"/>
                  <a:pt x="16185" y="9990"/>
                  <a:pt x="15234" y="7695"/>
                </a:cubicBezTo>
                <a:cubicBezTo>
                  <a:pt x="14419" y="5670"/>
                  <a:pt x="12381" y="4455"/>
                  <a:pt x="10207" y="4455"/>
                </a:cubicBezTo>
                <a:close/>
                <a:moveTo>
                  <a:pt x="7490" y="5940"/>
                </a:moveTo>
                <a:cubicBezTo>
                  <a:pt x="7626" y="5805"/>
                  <a:pt x="7626" y="5670"/>
                  <a:pt x="7490" y="5535"/>
                </a:cubicBezTo>
                <a:cubicBezTo>
                  <a:pt x="7490" y="5265"/>
                  <a:pt x="7219" y="5265"/>
                  <a:pt x="7083" y="5400"/>
                </a:cubicBezTo>
                <a:cubicBezTo>
                  <a:pt x="5181" y="6750"/>
                  <a:pt x="4366" y="9315"/>
                  <a:pt x="5045" y="11745"/>
                </a:cubicBezTo>
                <a:cubicBezTo>
                  <a:pt x="5045" y="11745"/>
                  <a:pt x="5724" y="14445"/>
                  <a:pt x="5724" y="18630"/>
                </a:cubicBezTo>
                <a:cubicBezTo>
                  <a:pt x="5724" y="18900"/>
                  <a:pt x="5860" y="19035"/>
                  <a:pt x="6132" y="19035"/>
                </a:cubicBezTo>
                <a:cubicBezTo>
                  <a:pt x="6268" y="19035"/>
                  <a:pt x="6540" y="18900"/>
                  <a:pt x="6540" y="18630"/>
                </a:cubicBezTo>
                <a:cubicBezTo>
                  <a:pt x="6540" y="14310"/>
                  <a:pt x="5724" y="11610"/>
                  <a:pt x="5724" y="11475"/>
                </a:cubicBezTo>
                <a:cubicBezTo>
                  <a:pt x="5045" y="9315"/>
                  <a:pt x="5860" y="7155"/>
                  <a:pt x="7490" y="5940"/>
                </a:cubicBezTo>
                <a:close/>
                <a:moveTo>
                  <a:pt x="13875" y="17550"/>
                </a:moveTo>
                <a:cubicBezTo>
                  <a:pt x="13875" y="17415"/>
                  <a:pt x="13740" y="17145"/>
                  <a:pt x="13468" y="17145"/>
                </a:cubicBezTo>
                <a:cubicBezTo>
                  <a:pt x="13468" y="17145"/>
                  <a:pt x="13468" y="17145"/>
                  <a:pt x="13468" y="17145"/>
                </a:cubicBezTo>
                <a:cubicBezTo>
                  <a:pt x="13332" y="17145"/>
                  <a:pt x="13060" y="17415"/>
                  <a:pt x="13060" y="17550"/>
                </a:cubicBezTo>
                <a:cubicBezTo>
                  <a:pt x="13060" y="17820"/>
                  <a:pt x="13060" y="18225"/>
                  <a:pt x="13196" y="18630"/>
                </a:cubicBezTo>
                <a:cubicBezTo>
                  <a:pt x="13196" y="19305"/>
                  <a:pt x="13196" y="19980"/>
                  <a:pt x="13196" y="20520"/>
                </a:cubicBezTo>
                <a:cubicBezTo>
                  <a:pt x="13196" y="20655"/>
                  <a:pt x="13332" y="20925"/>
                  <a:pt x="13468" y="20925"/>
                </a:cubicBezTo>
                <a:cubicBezTo>
                  <a:pt x="13468" y="20925"/>
                  <a:pt x="13468" y="20925"/>
                  <a:pt x="13468" y="20925"/>
                </a:cubicBezTo>
                <a:cubicBezTo>
                  <a:pt x="13740" y="20925"/>
                  <a:pt x="13875" y="20655"/>
                  <a:pt x="13875" y="20520"/>
                </a:cubicBezTo>
                <a:cubicBezTo>
                  <a:pt x="13875" y="19980"/>
                  <a:pt x="13875" y="19305"/>
                  <a:pt x="13875" y="18630"/>
                </a:cubicBezTo>
                <a:cubicBezTo>
                  <a:pt x="13875" y="18225"/>
                  <a:pt x="13875" y="17820"/>
                  <a:pt x="13875" y="17550"/>
                </a:cubicBezTo>
                <a:close/>
                <a:moveTo>
                  <a:pt x="10207" y="7020"/>
                </a:moveTo>
                <a:cubicBezTo>
                  <a:pt x="9800" y="7020"/>
                  <a:pt x="9392" y="7020"/>
                  <a:pt x="9121" y="7155"/>
                </a:cubicBezTo>
                <a:cubicBezTo>
                  <a:pt x="7626" y="7830"/>
                  <a:pt x="6947" y="9450"/>
                  <a:pt x="7490" y="10935"/>
                </a:cubicBezTo>
                <a:cubicBezTo>
                  <a:pt x="7762" y="11745"/>
                  <a:pt x="7898" y="16200"/>
                  <a:pt x="7898" y="20520"/>
                </a:cubicBezTo>
                <a:cubicBezTo>
                  <a:pt x="7898" y="20655"/>
                  <a:pt x="8170" y="20925"/>
                  <a:pt x="8306" y="20925"/>
                </a:cubicBezTo>
                <a:cubicBezTo>
                  <a:pt x="8577" y="20925"/>
                  <a:pt x="8713" y="20655"/>
                  <a:pt x="8713" y="20520"/>
                </a:cubicBezTo>
                <a:cubicBezTo>
                  <a:pt x="8713" y="16605"/>
                  <a:pt x="8441" y="11745"/>
                  <a:pt x="8170" y="10665"/>
                </a:cubicBezTo>
                <a:cubicBezTo>
                  <a:pt x="7762" y="9585"/>
                  <a:pt x="8306" y="8370"/>
                  <a:pt x="9392" y="7830"/>
                </a:cubicBezTo>
                <a:cubicBezTo>
                  <a:pt x="9664" y="7695"/>
                  <a:pt x="9936" y="7695"/>
                  <a:pt x="10207" y="7695"/>
                </a:cubicBezTo>
                <a:cubicBezTo>
                  <a:pt x="11023" y="7695"/>
                  <a:pt x="11838" y="8235"/>
                  <a:pt x="12245" y="9045"/>
                </a:cubicBezTo>
                <a:cubicBezTo>
                  <a:pt x="12924" y="10665"/>
                  <a:pt x="13196" y="13635"/>
                  <a:pt x="13196" y="15795"/>
                </a:cubicBezTo>
                <a:cubicBezTo>
                  <a:pt x="13196" y="15930"/>
                  <a:pt x="13332" y="16065"/>
                  <a:pt x="13604" y="16065"/>
                </a:cubicBezTo>
                <a:cubicBezTo>
                  <a:pt x="13604" y="16065"/>
                  <a:pt x="13604" y="16065"/>
                  <a:pt x="13604" y="16065"/>
                </a:cubicBezTo>
                <a:cubicBezTo>
                  <a:pt x="13740" y="16065"/>
                  <a:pt x="13875" y="15930"/>
                  <a:pt x="13875" y="15795"/>
                </a:cubicBezTo>
                <a:cubicBezTo>
                  <a:pt x="13875" y="13500"/>
                  <a:pt x="13604" y="10530"/>
                  <a:pt x="12924" y="8775"/>
                </a:cubicBezTo>
                <a:cubicBezTo>
                  <a:pt x="12517" y="7695"/>
                  <a:pt x="11430" y="7020"/>
                  <a:pt x="10207" y="7020"/>
                </a:cubicBezTo>
                <a:close/>
              </a:path>
            </a:pathLst>
          </a:custGeom>
          <a:solidFill>
            <a:srgbClr val="FFBA2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3" name="Google Shape;3683;p57"/>
          <p:cNvSpPr/>
          <p:nvPr/>
        </p:nvSpPr>
        <p:spPr>
          <a:xfrm>
            <a:off x="-440925" y="-575199"/>
            <a:ext cx="2534700" cy="2489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684" name="Google Shape;3684;p57"/>
          <p:cNvSpPr txBox="1"/>
          <p:nvPr/>
        </p:nvSpPr>
        <p:spPr>
          <a:xfrm>
            <a:off x="5799245" y="2363800"/>
            <a:ext cx="375300" cy="225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1465">
                <a:solidFill>
                  <a:srgbClr val="FFBA21"/>
                </a:solidFill>
                <a:latin typeface="Prompt"/>
                <a:ea typeface="Prompt"/>
                <a:cs typeface="Prompt"/>
                <a:sym typeface="Prompt"/>
              </a:rPr>
              <a:t>Sol </a:t>
            </a:r>
            <a:endParaRPr b="0" i="0" sz="1600" u="none" cap="none" strike="noStrike">
              <a:solidFill>
                <a:srgbClr val="FFBA21"/>
              </a:solidFill>
              <a:latin typeface="Arial"/>
              <a:ea typeface="Arial"/>
              <a:cs typeface="Arial"/>
              <a:sym typeface="Arial"/>
            </a:endParaRPr>
          </a:p>
        </p:txBody>
      </p:sp>
      <p:sp>
        <p:nvSpPr>
          <p:cNvPr id="3685" name="Google Shape;3685;p57"/>
          <p:cNvSpPr txBox="1"/>
          <p:nvPr/>
        </p:nvSpPr>
        <p:spPr>
          <a:xfrm>
            <a:off x="2543990" y="4016634"/>
            <a:ext cx="1606200" cy="418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1265">
                <a:solidFill>
                  <a:srgbClr val="FFBA21"/>
                </a:solidFill>
                <a:latin typeface="Prompt"/>
                <a:ea typeface="Prompt"/>
                <a:cs typeface="Prompt"/>
                <a:sym typeface="Prompt"/>
              </a:rPr>
              <a:t>Matériels de service (pinces..)</a:t>
            </a:r>
            <a:endParaRPr b="0" i="0" sz="1400" u="none" cap="none" strike="noStrike">
              <a:solidFill>
                <a:srgbClr val="FFBA21"/>
              </a:solidFill>
              <a:latin typeface="Arial"/>
              <a:ea typeface="Arial"/>
              <a:cs typeface="Arial"/>
              <a:sym typeface="Arial"/>
            </a:endParaRPr>
          </a:p>
        </p:txBody>
      </p:sp>
      <p:sp>
        <p:nvSpPr>
          <p:cNvPr id="3686" name="Google Shape;3686;p57"/>
          <p:cNvSpPr txBox="1"/>
          <p:nvPr/>
        </p:nvSpPr>
        <p:spPr>
          <a:xfrm>
            <a:off x="1444045" y="5538463"/>
            <a:ext cx="2241300" cy="418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1265">
                <a:solidFill>
                  <a:schemeClr val="dk1"/>
                </a:solidFill>
                <a:latin typeface="Prompt"/>
                <a:ea typeface="Prompt"/>
                <a:cs typeface="Prompt"/>
                <a:sym typeface="Prompt"/>
              </a:rPr>
              <a:t>Table de</a:t>
            </a:r>
            <a:r>
              <a:rPr b="1" lang="en-US" sz="1265">
                <a:solidFill>
                  <a:srgbClr val="FFBA21"/>
                </a:solidFill>
                <a:latin typeface="Prompt"/>
                <a:ea typeface="Prompt"/>
                <a:cs typeface="Prompt"/>
                <a:sym typeface="Prompt"/>
              </a:rPr>
              <a:t> préparation de commandes</a:t>
            </a:r>
            <a:endParaRPr i="0" sz="1400" u="none" cap="none" strike="noStrike">
              <a:solidFill>
                <a:srgbClr val="FFBA21"/>
              </a:solidFill>
              <a:latin typeface="Prompt"/>
              <a:ea typeface="Prompt"/>
              <a:cs typeface="Prompt"/>
              <a:sym typeface="Prompt"/>
            </a:endParaRPr>
          </a:p>
        </p:txBody>
      </p:sp>
      <p:sp>
        <p:nvSpPr>
          <p:cNvPr id="3687" name="Google Shape;3687;p57"/>
          <p:cNvSpPr txBox="1"/>
          <p:nvPr/>
        </p:nvSpPr>
        <p:spPr>
          <a:xfrm>
            <a:off x="5845068" y="3936575"/>
            <a:ext cx="3756000" cy="4185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Clr>
                <a:schemeClr val="dk1"/>
              </a:buClr>
              <a:buSzPts val="1100"/>
              <a:buFont typeface="Arial"/>
              <a:buNone/>
            </a:pPr>
            <a:r>
              <a:rPr b="1" lang="en-US" sz="1265">
                <a:solidFill>
                  <a:srgbClr val="FFBA21"/>
                </a:solidFill>
                <a:latin typeface="Prompt"/>
                <a:ea typeface="Prompt"/>
                <a:cs typeface="Prompt"/>
                <a:sym typeface="Prompt"/>
              </a:rPr>
              <a:t>Zone de froid :</a:t>
            </a:r>
            <a:r>
              <a:rPr b="1" lang="en-US" sz="1265">
                <a:solidFill>
                  <a:schemeClr val="dk1"/>
                </a:solidFill>
                <a:latin typeface="Prompt"/>
                <a:ea typeface="Prompt"/>
                <a:cs typeface="Prompt"/>
                <a:sym typeface="Prompt"/>
              </a:rPr>
              <a:t> Frigo commande + Double porte vitrine blanche + frigo boissons</a:t>
            </a:r>
            <a:endParaRPr b="0" i="0" sz="1400" u="none" cap="none" strike="noStrike">
              <a:solidFill>
                <a:srgbClr val="000000"/>
              </a:solidFill>
              <a:latin typeface="Arial"/>
              <a:ea typeface="Arial"/>
              <a:cs typeface="Arial"/>
              <a:sym typeface="Arial"/>
            </a:endParaRPr>
          </a:p>
        </p:txBody>
      </p:sp>
      <p:sp>
        <p:nvSpPr>
          <p:cNvPr id="3688" name="Google Shape;3688;p57"/>
          <p:cNvSpPr txBox="1"/>
          <p:nvPr/>
        </p:nvSpPr>
        <p:spPr>
          <a:xfrm>
            <a:off x="8997164" y="5650398"/>
            <a:ext cx="1606200" cy="1947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Clr>
                <a:schemeClr val="dk1"/>
              </a:buClr>
              <a:buSzPts val="1100"/>
              <a:buFont typeface="Arial"/>
              <a:buNone/>
            </a:pPr>
            <a:r>
              <a:rPr b="1" lang="en-US" sz="1265">
                <a:solidFill>
                  <a:srgbClr val="FFBA21"/>
                </a:solidFill>
                <a:latin typeface="Prompt"/>
                <a:ea typeface="Prompt"/>
                <a:cs typeface="Prompt"/>
                <a:sym typeface="Prompt"/>
              </a:rPr>
              <a:t>Vitre porte d’entrée </a:t>
            </a:r>
            <a:endParaRPr b="0" i="0" sz="1400" u="none" cap="none" strike="noStrike">
              <a:solidFill>
                <a:srgbClr val="FFBA21"/>
              </a:solidFill>
              <a:latin typeface="Arial"/>
              <a:ea typeface="Arial"/>
              <a:cs typeface="Arial"/>
              <a:sym typeface="Arial"/>
            </a:endParaRPr>
          </a:p>
        </p:txBody>
      </p:sp>
      <p:sp>
        <p:nvSpPr>
          <p:cNvPr id="3689" name="Google Shape;3689;p57"/>
          <p:cNvSpPr txBox="1"/>
          <p:nvPr/>
        </p:nvSpPr>
        <p:spPr>
          <a:xfrm>
            <a:off x="1444050" y="5956975"/>
            <a:ext cx="22959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Utiliser un </a:t>
            </a:r>
            <a:r>
              <a:rPr b="1" lang="en-US" sz="1100">
                <a:solidFill>
                  <a:schemeClr val="dk1"/>
                </a:solidFill>
                <a:latin typeface="Prompt"/>
                <a:ea typeface="Prompt"/>
                <a:cs typeface="Prompt"/>
                <a:sym typeface="Prompt"/>
              </a:rPr>
              <a:t>spray désinfectant</a:t>
            </a:r>
            <a:r>
              <a:rPr lang="en-US" sz="1100">
                <a:solidFill>
                  <a:schemeClr val="dk1"/>
                </a:solidFill>
                <a:latin typeface="Prompt"/>
                <a:ea typeface="Prompt"/>
                <a:cs typeface="Prompt"/>
                <a:sym typeface="Prompt"/>
              </a:rPr>
              <a:t> et un </a:t>
            </a:r>
            <a:r>
              <a:rPr b="1" lang="en-US" sz="1100">
                <a:solidFill>
                  <a:schemeClr val="dk1"/>
                </a:solidFill>
                <a:latin typeface="Prompt"/>
                <a:ea typeface="Prompt"/>
                <a:cs typeface="Prompt"/>
                <a:sym typeface="Prompt"/>
              </a:rPr>
              <a:t>essuie-tout</a:t>
            </a:r>
            <a:r>
              <a:rPr lang="en-US" sz="1100">
                <a:solidFill>
                  <a:schemeClr val="dk1"/>
                </a:solidFill>
                <a:latin typeface="Prompt"/>
                <a:ea typeface="Prompt"/>
                <a:cs typeface="Prompt"/>
                <a:sym typeface="Prompt"/>
              </a:rPr>
              <a:t>. </a:t>
            </a:r>
            <a:endParaRPr>
              <a:latin typeface="Prompt"/>
              <a:ea typeface="Prompt"/>
              <a:cs typeface="Prompt"/>
              <a:sym typeface="Prompt"/>
            </a:endParaRPr>
          </a:p>
        </p:txBody>
      </p:sp>
      <p:sp>
        <p:nvSpPr>
          <p:cNvPr id="3690" name="Google Shape;3690;p57"/>
          <p:cNvSpPr txBox="1"/>
          <p:nvPr/>
        </p:nvSpPr>
        <p:spPr>
          <a:xfrm>
            <a:off x="2226450" y="4435125"/>
            <a:ext cx="22413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Utiliser une éponge, de l’eau et le produit désinfectant pour la plonge. </a:t>
            </a:r>
            <a:endParaRPr>
              <a:latin typeface="Prompt"/>
              <a:ea typeface="Prompt"/>
              <a:cs typeface="Prompt"/>
              <a:sym typeface="Prompt"/>
            </a:endParaRPr>
          </a:p>
        </p:txBody>
      </p:sp>
      <p:sp>
        <p:nvSpPr>
          <p:cNvPr id="3691" name="Google Shape;3691;p57"/>
          <p:cNvSpPr txBox="1"/>
          <p:nvPr/>
        </p:nvSpPr>
        <p:spPr>
          <a:xfrm>
            <a:off x="4490025" y="841600"/>
            <a:ext cx="3000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Utiliser le</a:t>
            </a:r>
            <a:r>
              <a:rPr b="1" lang="en-US" sz="1100">
                <a:solidFill>
                  <a:schemeClr val="dk1"/>
                </a:solidFill>
                <a:latin typeface="Prompt"/>
                <a:ea typeface="Prompt"/>
                <a:cs typeface="Prompt"/>
                <a:sym typeface="Prompt"/>
              </a:rPr>
              <a:t> balai </a:t>
            </a:r>
            <a:r>
              <a:rPr lang="en-US" sz="1100">
                <a:solidFill>
                  <a:schemeClr val="dk1"/>
                </a:solidFill>
                <a:latin typeface="Prompt"/>
                <a:ea typeface="Prompt"/>
                <a:cs typeface="Prompt"/>
                <a:sym typeface="Prompt"/>
              </a:rPr>
              <a:t>et la</a:t>
            </a:r>
            <a:r>
              <a:rPr b="1" lang="en-US" sz="1100">
                <a:solidFill>
                  <a:schemeClr val="dk1"/>
                </a:solidFill>
                <a:latin typeface="Prompt"/>
                <a:ea typeface="Prompt"/>
                <a:cs typeface="Prompt"/>
                <a:sym typeface="Prompt"/>
              </a:rPr>
              <a:t> raclette </a:t>
            </a:r>
            <a:r>
              <a:rPr lang="en-US" sz="1100">
                <a:solidFill>
                  <a:schemeClr val="dk1"/>
                </a:solidFill>
                <a:latin typeface="Prompt"/>
                <a:ea typeface="Prompt"/>
                <a:cs typeface="Prompt"/>
                <a:sym typeface="Prompt"/>
              </a:rPr>
              <a:t>pour enlever la poussière</a:t>
            </a:r>
            <a:r>
              <a:rPr b="1" lang="en-US" sz="1100">
                <a:solidFill>
                  <a:schemeClr val="dk1"/>
                </a:solidFill>
                <a:latin typeface="Prompt"/>
                <a:ea typeface="Prompt"/>
                <a:cs typeface="Prompt"/>
                <a:sym typeface="Prompt"/>
              </a:rPr>
              <a:t>. </a:t>
            </a:r>
            <a:endParaRPr b="1"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Puis utiliser le </a:t>
            </a:r>
            <a:r>
              <a:rPr b="1" lang="en-US" sz="1100">
                <a:solidFill>
                  <a:schemeClr val="dk1"/>
                </a:solidFill>
                <a:latin typeface="Prompt"/>
                <a:ea typeface="Prompt"/>
                <a:cs typeface="Prompt"/>
                <a:sym typeface="Prompt"/>
              </a:rPr>
              <a:t>seau</a:t>
            </a:r>
            <a:r>
              <a:rPr lang="en-US" sz="1100">
                <a:solidFill>
                  <a:schemeClr val="dk1"/>
                </a:solidFill>
                <a:latin typeface="Prompt"/>
                <a:ea typeface="Prompt"/>
                <a:cs typeface="Prompt"/>
                <a:sym typeface="Prompt"/>
              </a:rPr>
              <a:t>, le</a:t>
            </a:r>
            <a:r>
              <a:rPr b="1" lang="en-US" sz="1100">
                <a:solidFill>
                  <a:schemeClr val="dk1"/>
                </a:solidFill>
                <a:latin typeface="Prompt"/>
                <a:ea typeface="Prompt"/>
                <a:cs typeface="Prompt"/>
                <a:sym typeface="Prompt"/>
              </a:rPr>
              <a:t> balai brosse</a:t>
            </a:r>
            <a:r>
              <a:rPr lang="en-US" sz="1100">
                <a:solidFill>
                  <a:schemeClr val="dk1"/>
                </a:solidFill>
                <a:latin typeface="Prompt"/>
                <a:ea typeface="Prompt"/>
                <a:cs typeface="Prompt"/>
                <a:sym typeface="Prompt"/>
              </a:rPr>
              <a:t> pour nettoyer le sol.</a:t>
            </a:r>
            <a:endParaRPr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Mélanger dans le</a:t>
            </a:r>
            <a:r>
              <a:rPr b="1" lang="en-US" sz="1100">
                <a:solidFill>
                  <a:schemeClr val="dk1"/>
                </a:solidFill>
                <a:latin typeface="Prompt"/>
                <a:ea typeface="Prompt"/>
                <a:cs typeface="Prompt"/>
                <a:sym typeface="Prompt"/>
              </a:rPr>
              <a:t> seau </a:t>
            </a:r>
            <a:r>
              <a:rPr lang="en-US" sz="1100">
                <a:solidFill>
                  <a:schemeClr val="dk1"/>
                </a:solidFill>
                <a:latin typeface="Prompt"/>
                <a:ea typeface="Prompt"/>
                <a:cs typeface="Prompt"/>
                <a:sym typeface="Prompt"/>
              </a:rPr>
              <a:t>le </a:t>
            </a:r>
            <a:r>
              <a:rPr b="1" lang="en-US" sz="1100">
                <a:solidFill>
                  <a:schemeClr val="dk1"/>
                </a:solidFill>
                <a:latin typeface="Prompt"/>
                <a:ea typeface="Prompt"/>
                <a:cs typeface="Prompt"/>
                <a:sym typeface="Prompt"/>
              </a:rPr>
              <a:t>produit d'entretien</a:t>
            </a:r>
            <a:r>
              <a:rPr lang="en-US" sz="1100">
                <a:solidFill>
                  <a:schemeClr val="dk1"/>
                </a:solidFill>
                <a:latin typeface="Prompt"/>
                <a:ea typeface="Prompt"/>
                <a:cs typeface="Prompt"/>
                <a:sym typeface="Prompt"/>
              </a:rPr>
              <a:t> et de nettoyage bactéricide toute surface avec de l’</a:t>
            </a:r>
            <a:r>
              <a:rPr b="1" lang="en-US" sz="1100">
                <a:solidFill>
                  <a:schemeClr val="dk1"/>
                </a:solidFill>
                <a:latin typeface="Prompt"/>
                <a:ea typeface="Prompt"/>
                <a:cs typeface="Prompt"/>
                <a:sym typeface="Prompt"/>
              </a:rPr>
              <a:t>eau</a:t>
            </a:r>
            <a:r>
              <a:rPr lang="en-US" sz="1100">
                <a:solidFill>
                  <a:schemeClr val="dk1"/>
                </a:solidFill>
                <a:latin typeface="Prompt"/>
                <a:ea typeface="Prompt"/>
                <a:cs typeface="Prompt"/>
                <a:sym typeface="Prompt"/>
              </a:rPr>
              <a:t>.</a:t>
            </a:r>
            <a:endParaRPr>
              <a:latin typeface="Prompt"/>
              <a:ea typeface="Prompt"/>
              <a:cs typeface="Prompt"/>
              <a:sym typeface="Prompt"/>
            </a:endParaRPr>
          </a:p>
        </p:txBody>
      </p:sp>
      <p:sp>
        <p:nvSpPr>
          <p:cNvPr id="3692" name="Google Shape;3692;p57"/>
          <p:cNvSpPr txBox="1"/>
          <p:nvPr/>
        </p:nvSpPr>
        <p:spPr>
          <a:xfrm>
            <a:off x="6138425" y="4391788"/>
            <a:ext cx="3756000" cy="938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US" sz="1100">
                <a:solidFill>
                  <a:schemeClr val="dk1"/>
                </a:solidFill>
                <a:latin typeface="Prompt"/>
                <a:ea typeface="Prompt"/>
                <a:cs typeface="Prompt"/>
                <a:sym typeface="Prompt"/>
              </a:rPr>
              <a:t>Nettoyer l</a:t>
            </a:r>
            <a:r>
              <a:rPr b="1" lang="en-US" sz="1100">
                <a:solidFill>
                  <a:schemeClr val="dk1"/>
                </a:solidFill>
                <a:latin typeface="Prompt"/>
                <a:ea typeface="Prompt"/>
                <a:cs typeface="Prompt"/>
                <a:sym typeface="Prompt"/>
              </a:rPr>
              <a:t>’extérieur et l'intérieur des frigos</a:t>
            </a:r>
            <a:r>
              <a:rPr lang="en-US" sz="1100">
                <a:solidFill>
                  <a:schemeClr val="dk1"/>
                </a:solidFill>
                <a:latin typeface="Prompt"/>
                <a:ea typeface="Prompt"/>
                <a:cs typeface="Prompt"/>
                <a:sym typeface="Prompt"/>
              </a:rPr>
              <a:t> à l’aide d’un </a:t>
            </a:r>
            <a:r>
              <a:rPr b="1" lang="en-US" sz="1100">
                <a:solidFill>
                  <a:schemeClr val="dk1"/>
                </a:solidFill>
                <a:latin typeface="Prompt"/>
                <a:ea typeface="Prompt"/>
                <a:cs typeface="Prompt"/>
                <a:sym typeface="Prompt"/>
              </a:rPr>
              <a:t>seau</a:t>
            </a:r>
            <a:r>
              <a:rPr lang="en-US" sz="1100">
                <a:solidFill>
                  <a:schemeClr val="dk1"/>
                </a:solidFill>
                <a:latin typeface="Prompt"/>
                <a:ea typeface="Prompt"/>
                <a:cs typeface="Prompt"/>
                <a:sym typeface="Prompt"/>
              </a:rPr>
              <a:t>, de </a:t>
            </a:r>
            <a:r>
              <a:rPr b="1" lang="en-US" sz="1100">
                <a:solidFill>
                  <a:schemeClr val="dk1"/>
                </a:solidFill>
                <a:latin typeface="Prompt"/>
                <a:ea typeface="Prompt"/>
                <a:cs typeface="Prompt"/>
                <a:sym typeface="Prompt"/>
              </a:rPr>
              <a:t>l’eau</a:t>
            </a:r>
            <a:r>
              <a:rPr lang="en-US" sz="1100">
                <a:solidFill>
                  <a:schemeClr val="dk1"/>
                </a:solidFill>
                <a:latin typeface="Prompt"/>
                <a:ea typeface="Prompt"/>
                <a:cs typeface="Prompt"/>
                <a:sym typeface="Prompt"/>
              </a:rPr>
              <a:t> et d’</a:t>
            </a:r>
            <a:r>
              <a:rPr b="1" lang="en-US" sz="1100">
                <a:solidFill>
                  <a:schemeClr val="dk1"/>
                </a:solidFill>
                <a:latin typeface="Prompt"/>
                <a:ea typeface="Prompt"/>
                <a:cs typeface="Prompt"/>
                <a:sym typeface="Prompt"/>
              </a:rPr>
              <a:t>une lavette </a:t>
            </a:r>
            <a:r>
              <a:rPr lang="en-US" sz="1100">
                <a:solidFill>
                  <a:schemeClr val="dk1"/>
                </a:solidFill>
                <a:latin typeface="Prompt"/>
                <a:ea typeface="Prompt"/>
                <a:cs typeface="Prompt"/>
                <a:sym typeface="Prompt"/>
              </a:rPr>
              <a:t>ainsi que le </a:t>
            </a:r>
            <a:r>
              <a:rPr b="1" lang="en-US" sz="1100">
                <a:solidFill>
                  <a:schemeClr val="dk1"/>
                </a:solidFill>
                <a:latin typeface="Prompt"/>
                <a:ea typeface="Prompt"/>
                <a:cs typeface="Prompt"/>
                <a:sym typeface="Prompt"/>
              </a:rPr>
              <a:t>produit d’entretien </a:t>
            </a:r>
            <a:r>
              <a:rPr lang="en-US" sz="1100">
                <a:solidFill>
                  <a:schemeClr val="dk1"/>
                </a:solidFill>
                <a:latin typeface="Prompt"/>
                <a:ea typeface="Prompt"/>
                <a:cs typeface="Prompt"/>
                <a:sym typeface="Prompt"/>
              </a:rPr>
              <a:t>et de nettoyage bactéricide toute surface. </a:t>
            </a:r>
            <a:endParaRPr>
              <a:latin typeface="Prompt"/>
              <a:ea typeface="Prompt"/>
              <a:cs typeface="Prompt"/>
              <a:sym typeface="Prompt"/>
            </a:endParaRPr>
          </a:p>
        </p:txBody>
      </p:sp>
      <p:sp>
        <p:nvSpPr>
          <p:cNvPr id="3693" name="Google Shape;3693;p57"/>
          <p:cNvSpPr txBox="1"/>
          <p:nvPr/>
        </p:nvSpPr>
        <p:spPr>
          <a:xfrm>
            <a:off x="8861175" y="5842225"/>
            <a:ext cx="2014200" cy="548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US" sz="1100">
                <a:solidFill>
                  <a:schemeClr val="dk1"/>
                </a:solidFill>
                <a:latin typeface="Prompt"/>
                <a:ea typeface="Prompt"/>
                <a:cs typeface="Prompt"/>
                <a:sym typeface="Prompt"/>
              </a:rPr>
              <a:t>Utiliser le produit pour les vitres avec un essuie-tout. </a:t>
            </a:r>
            <a:endParaRPr b="1" sz="1265">
              <a:solidFill>
                <a:schemeClr val="dk1"/>
              </a:solidFill>
              <a:latin typeface="Prompt"/>
              <a:ea typeface="Prompt"/>
              <a:cs typeface="Prompt"/>
              <a:sym typeface="Prompt"/>
            </a:endParaRPr>
          </a:p>
        </p:txBody>
      </p:sp>
      <p:sp>
        <p:nvSpPr>
          <p:cNvPr id="3694" name="Google Shape;3694;p57"/>
          <p:cNvSpPr txBox="1"/>
          <p:nvPr>
            <p:ph type="title"/>
          </p:nvPr>
        </p:nvSpPr>
        <p:spPr>
          <a:xfrm>
            <a:off x="-69050" y="2179938"/>
            <a:ext cx="4104000" cy="6948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a:solidFill>
                  <a:srgbClr val="FFBA21"/>
                </a:solidFill>
                <a:latin typeface="Permanent Marker"/>
                <a:ea typeface="Permanent Marker"/>
                <a:cs typeface="Permanent Marker"/>
                <a:sym typeface="Permanent Marker"/>
              </a:rPr>
              <a:t>Nettoyage  </a:t>
            </a:r>
            <a:endParaRPr/>
          </a:p>
        </p:txBody>
      </p:sp>
      <p:pic>
        <p:nvPicPr>
          <p:cNvPr descr="Image" id="3695" name="Google Shape;3695;p57"/>
          <p:cNvPicPr preferRelativeResize="0"/>
          <p:nvPr/>
        </p:nvPicPr>
        <p:blipFill rotWithShape="1">
          <a:blip r:embed="rId3">
            <a:alphaModFix/>
          </a:blip>
          <a:srcRect b="0" l="0" r="0" t="0"/>
          <a:stretch/>
        </p:blipFill>
        <p:spPr>
          <a:xfrm rot="-3688095">
            <a:off x="463956" y="1985384"/>
            <a:ext cx="339067" cy="297727"/>
          </a:xfrm>
          <a:prstGeom prst="rect">
            <a:avLst/>
          </a:prstGeom>
          <a:noFill/>
          <a:ln>
            <a:noFill/>
          </a:ln>
        </p:spPr>
      </p:pic>
      <p:sp>
        <p:nvSpPr>
          <p:cNvPr id="3696" name="Google Shape;3696;p57"/>
          <p:cNvSpPr/>
          <p:nvPr/>
        </p:nvSpPr>
        <p:spPr>
          <a:xfrm>
            <a:off x="9397700" y="618875"/>
            <a:ext cx="2149500" cy="15222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1100"/>
              <a:buFont typeface="Arial"/>
              <a:buNone/>
            </a:pPr>
            <a:r>
              <a:rPr lang="en-US" sz="1200">
                <a:solidFill>
                  <a:schemeClr val="lt1"/>
                </a:solidFill>
                <a:latin typeface="Prompt"/>
                <a:ea typeface="Prompt"/>
                <a:cs typeface="Prompt"/>
                <a:sym typeface="Prompt"/>
              </a:rPr>
              <a:t>Avoir toujours une zone de préparation et des camions propres en respectant les règles sanitaires. </a:t>
            </a:r>
            <a:endParaRPr b="1" i="0" sz="2000" u="none" cap="none" strike="noStrike">
              <a:solidFill>
                <a:schemeClr val="lt1"/>
              </a:solidFill>
              <a:latin typeface="Prompt"/>
              <a:ea typeface="Prompt"/>
              <a:cs typeface="Prompt"/>
              <a:sym typeface="Prompt"/>
            </a:endParaRPr>
          </a:p>
        </p:txBody>
      </p:sp>
      <p:sp>
        <p:nvSpPr>
          <p:cNvPr id="3697" name="Google Shape;3697;p57"/>
          <p:cNvSpPr/>
          <p:nvPr/>
        </p:nvSpPr>
        <p:spPr>
          <a:xfrm>
            <a:off x="9292400" y="514175"/>
            <a:ext cx="2360100" cy="17316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1100"/>
              <a:buFont typeface="Arial"/>
              <a:buNone/>
            </a:pPr>
            <a:r>
              <a:t/>
            </a:r>
            <a:endParaRPr b="1" i="0" sz="2000" u="none" cap="none" strike="noStrike">
              <a:solidFill>
                <a:schemeClr val="lt1"/>
              </a:solidFill>
              <a:latin typeface="Prompt"/>
              <a:ea typeface="Prompt"/>
              <a:cs typeface="Prompt"/>
              <a:sym typeface="Prompt"/>
            </a:endParaRPr>
          </a:p>
        </p:txBody>
      </p:sp>
      <p:pic>
        <p:nvPicPr>
          <p:cNvPr descr="Logo_BLC.png" id="3698" name="Google Shape;3698;p57"/>
          <p:cNvPicPr preferRelativeResize="0"/>
          <p:nvPr/>
        </p:nvPicPr>
        <p:blipFill rotWithShape="1">
          <a:blip r:embed="rId4">
            <a:alphaModFix/>
          </a:blip>
          <a:srcRect b="0" l="0" r="0" t="0"/>
          <a:stretch/>
        </p:blipFill>
        <p:spPr>
          <a:xfrm>
            <a:off x="305725" y="514175"/>
            <a:ext cx="1555134" cy="743400"/>
          </a:xfrm>
          <a:prstGeom prst="rect">
            <a:avLst/>
          </a:prstGeom>
          <a:noFill/>
          <a:ln>
            <a:noFill/>
          </a:ln>
        </p:spPr>
      </p:pic>
      <p:pic>
        <p:nvPicPr>
          <p:cNvPr id="3699" name="Google Shape;3699;p57"/>
          <p:cNvPicPr preferRelativeResize="0"/>
          <p:nvPr/>
        </p:nvPicPr>
        <p:blipFill rotWithShape="1">
          <a:blip r:embed="rId5">
            <a:alphaModFix/>
          </a:blip>
          <a:srcRect b="10703" l="0" r="0" t="10711"/>
          <a:stretch/>
        </p:blipFill>
        <p:spPr>
          <a:xfrm>
            <a:off x="3739951" y="5329902"/>
            <a:ext cx="1290708" cy="1352376"/>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pic>
        <p:nvPicPr>
          <p:cNvPr id="3700" name="Google Shape;3700;p57"/>
          <p:cNvPicPr preferRelativeResize="0"/>
          <p:nvPr/>
        </p:nvPicPr>
        <p:blipFill rotWithShape="1">
          <a:blip r:embed="rId6">
            <a:alphaModFix/>
          </a:blip>
          <a:srcRect b="10703" l="0" r="0" t="10711"/>
          <a:stretch/>
        </p:blipFill>
        <p:spPr>
          <a:xfrm>
            <a:off x="4793826" y="3797102"/>
            <a:ext cx="1290708" cy="1352376"/>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pic>
        <p:nvPicPr>
          <p:cNvPr id="3701" name="Google Shape;3701;p57"/>
          <p:cNvPicPr preferRelativeResize="0"/>
          <p:nvPr/>
        </p:nvPicPr>
        <p:blipFill rotWithShape="1">
          <a:blip r:embed="rId7">
            <a:alphaModFix/>
          </a:blip>
          <a:srcRect b="10703" l="0" r="0" t="10711"/>
          <a:stretch/>
        </p:blipFill>
        <p:spPr>
          <a:xfrm>
            <a:off x="5845076" y="5236602"/>
            <a:ext cx="1290708" cy="1352376"/>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pic>
        <p:nvPicPr>
          <p:cNvPr id="3702" name="Google Shape;3702;p57"/>
          <p:cNvPicPr preferRelativeResize="0"/>
          <p:nvPr/>
        </p:nvPicPr>
        <p:blipFill rotWithShape="1">
          <a:blip r:embed="rId8">
            <a:alphaModFix/>
          </a:blip>
          <a:srcRect b="10703" l="0" r="0" t="10711"/>
          <a:stretch/>
        </p:blipFill>
        <p:spPr>
          <a:xfrm>
            <a:off x="7570476" y="5236602"/>
            <a:ext cx="1290708" cy="1352376"/>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6" name="Shape 3706"/>
        <p:cNvGrpSpPr/>
        <p:nvPr/>
      </p:nvGrpSpPr>
      <p:grpSpPr>
        <a:xfrm>
          <a:off x="0" y="0"/>
          <a:ext cx="0" cy="0"/>
          <a:chOff x="0" y="0"/>
          <a:chExt cx="0" cy="0"/>
        </a:xfrm>
      </p:grpSpPr>
      <p:sp>
        <p:nvSpPr>
          <p:cNvPr id="3707" name="Google Shape;3707;p58"/>
          <p:cNvSpPr txBox="1"/>
          <p:nvPr>
            <p:ph type="title"/>
          </p:nvPr>
        </p:nvSpPr>
        <p:spPr>
          <a:xfrm>
            <a:off x="197550" y="631775"/>
            <a:ext cx="4104000" cy="6948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a:solidFill>
                  <a:srgbClr val="FFBA21"/>
                </a:solidFill>
                <a:latin typeface="Permanent Marker"/>
                <a:ea typeface="Permanent Marker"/>
                <a:cs typeface="Permanent Marker"/>
                <a:sym typeface="Permanent Marker"/>
              </a:rPr>
              <a:t>PRODLOG</a:t>
            </a:r>
            <a:r>
              <a:rPr lang="en-US">
                <a:solidFill>
                  <a:srgbClr val="FFBA21"/>
                </a:solidFill>
                <a:latin typeface="Permanent Marker"/>
                <a:ea typeface="Permanent Marker"/>
                <a:cs typeface="Permanent Marker"/>
                <a:sym typeface="Permanent Marker"/>
              </a:rPr>
              <a:t>  </a:t>
            </a:r>
            <a:endParaRPr/>
          </a:p>
        </p:txBody>
      </p:sp>
      <p:pic>
        <p:nvPicPr>
          <p:cNvPr descr="Image" id="3708" name="Google Shape;3708;p58"/>
          <p:cNvPicPr preferRelativeResize="0"/>
          <p:nvPr/>
        </p:nvPicPr>
        <p:blipFill rotWithShape="1">
          <a:blip r:embed="rId3">
            <a:alphaModFix/>
          </a:blip>
          <a:srcRect b="0" l="0" r="0" t="0"/>
          <a:stretch/>
        </p:blipFill>
        <p:spPr>
          <a:xfrm rot="-3688095">
            <a:off x="978181" y="262859"/>
            <a:ext cx="339067" cy="297727"/>
          </a:xfrm>
          <a:prstGeom prst="rect">
            <a:avLst/>
          </a:prstGeom>
          <a:noFill/>
          <a:ln>
            <a:noFill/>
          </a:ln>
        </p:spPr>
      </p:pic>
      <p:sp>
        <p:nvSpPr>
          <p:cNvPr id="3709" name="Google Shape;3709;p58"/>
          <p:cNvSpPr/>
          <p:nvPr/>
        </p:nvSpPr>
        <p:spPr>
          <a:xfrm>
            <a:off x="3633525" y="199125"/>
            <a:ext cx="8247000" cy="3453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0"/>
              </a:spcBef>
              <a:spcAft>
                <a:spcPts val="0"/>
              </a:spcAft>
              <a:buClr>
                <a:schemeClr val="dk1"/>
              </a:buClr>
              <a:buSzPts val="1100"/>
              <a:buFont typeface="Arial"/>
              <a:buNone/>
            </a:pPr>
            <a:r>
              <a:rPr b="1" lang="en-US" sz="1300">
                <a:solidFill>
                  <a:schemeClr val="lt1"/>
                </a:solidFill>
                <a:latin typeface="Prompt"/>
                <a:ea typeface="Prompt"/>
                <a:cs typeface="Prompt"/>
                <a:sym typeface="Prompt"/>
              </a:rPr>
              <a:t>Objectifs:</a:t>
            </a:r>
            <a:endParaRPr b="1" i="0" sz="2100" u="none" cap="none" strike="noStrike">
              <a:solidFill>
                <a:schemeClr val="lt1"/>
              </a:solidFill>
              <a:latin typeface="Prompt"/>
              <a:ea typeface="Prompt"/>
              <a:cs typeface="Prompt"/>
              <a:sym typeface="Prompt"/>
            </a:endParaRPr>
          </a:p>
        </p:txBody>
      </p:sp>
      <p:sp>
        <p:nvSpPr>
          <p:cNvPr id="3710" name="Google Shape;3710;p58"/>
          <p:cNvSpPr/>
          <p:nvPr/>
        </p:nvSpPr>
        <p:spPr>
          <a:xfrm>
            <a:off x="3633575" y="621675"/>
            <a:ext cx="8247000" cy="1049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Compter et contrôler les produits présents en caisse dans la chambre froide afin  d’assurer la conformité des stocks mis en ligne et de l’approvisionnement du hub.</a:t>
            </a:r>
            <a:endParaRPr sz="1100">
              <a:solidFill>
                <a:schemeClr val="dk1"/>
              </a:solidFill>
              <a:latin typeface="Prompt"/>
              <a:ea typeface="Prompt"/>
              <a:cs typeface="Prompt"/>
              <a:sym typeface="Prompt"/>
            </a:endParaRPr>
          </a:p>
          <a:p>
            <a:pPr indent="-304800" lvl="0" marL="457200" rtl="0" algn="just">
              <a:lnSpc>
                <a:spcPct val="115000"/>
              </a:lnSpc>
              <a:spcBef>
                <a:spcPts val="0"/>
              </a:spcBef>
              <a:spcAft>
                <a:spcPts val="0"/>
              </a:spcAft>
              <a:buClr>
                <a:schemeClr val="dk1"/>
              </a:buClr>
              <a:buSzPts val="1200"/>
              <a:buFont typeface="Verdana"/>
              <a:buChar char="-"/>
            </a:pPr>
            <a:r>
              <a:rPr lang="en-US" sz="1100">
                <a:solidFill>
                  <a:schemeClr val="dk1"/>
                </a:solidFill>
                <a:latin typeface="Prompt"/>
                <a:ea typeface="Prompt"/>
                <a:cs typeface="Prompt"/>
                <a:sym typeface="Prompt"/>
              </a:rPr>
              <a:t>Acheminer les produits vers nos différents hubs en conformité (vérifier que vous avez le bon nombre de plats et de caisses) et en respectant la </a:t>
            </a:r>
            <a:r>
              <a:rPr lang="en-US" sz="1100">
                <a:solidFill>
                  <a:schemeClr val="dk1"/>
                </a:solidFill>
                <a:latin typeface="Prompt"/>
                <a:ea typeface="Prompt"/>
                <a:cs typeface="Prompt"/>
                <a:sym typeface="Prompt"/>
              </a:rPr>
              <a:t>chaîne du froid</a:t>
            </a:r>
            <a:r>
              <a:rPr lang="en-US" sz="1100">
                <a:solidFill>
                  <a:schemeClr val="dk1"/>
                </a:solidFill>
                <a:latin typeface="Prompt"/>
                <a:ea typeface="Prompt"/>
                <a:cs typeface="Prompt"/>
                <a:sym typeface="Prompt"/>
              </a:rPr>
              <a:t> : les denrées doivent rester à une température inférieure à 4° pendant toute la durée du transport (chargement / déchargement inclus)</a:t>
            </a:r>
            <a:endParaRPr b="1" i="0" sz="2100" u="none" cap="none" strike="noStrike">
              <a:solidFill>
                <a:schemeClr val="lt1"/>
              </a:solidFill>
              <a:latin typeface="Prompt"/>
              <a:ea typeface="Prompt"/>
              <a:cs typeface="Prompt"/>
              <a:sym typeface="Prompt"/>
            </a:endParaRPr>
          </a:p>
        </p:txBody>
      </p:sp>
      <p:sp>
        <p:nvSpPr>
          <p:cNvPr id="3711" name="Google Shape;3711;p58"/>
          <p:cNvSpPr/>
          <p:nvPr/>
        </p:nvSpPr>
        <p:spPr>
          <a:xfrm>
            <a:off x="272725" y="1749675"/>
            <a:ext cx="116829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1300">
                <a:solidFill>
                  <a:schemeClr val="lt1"/>
                </a:solidFill>
                <a:latin typeface="Verdana"/>
                <a:ea typeface="Verdana"/>
                <a:cs typeface="Verdana"/>
                <a:sym typeface="Verdana"/>
              </a:rPr>
              <a:t>PRÉPARATION PRODLOG / CHARGEMENT </a:t>
            </a:r>
            <a:endParaRPr b="1" i="0" sz="2600" u="none" cap="none" strike="noStrike">
              <a:solidFill>
                <a:schemeClr val="lt1"/>
              </a:solidFill>
              <a:latin typeface="Prompt"/>
              <a:ea typeface="Prompt"/>
              <a:cs typeface="Prompt"/>
              <a:sym typeface="Prompt"/>
            </a:endParaRPr>
          </a:p>
        </p:txBody>
      </p:sp>
      <p:sp>
        <p:nvSpPr>
          <p:cNvPr id="3712" name="Google Shape;3712;p58"/>
          <p:cNvSpPr/>
          <p:nvPr/>
        </p:nvSpPr>
        <p:spPr>
          <a:xfrm>
            <a:off x="217750" y="24997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1</a:t>
            </a:r>
            <a:endParaRPr b="1" i="0" sz="1800" u="none" cap="none" strike="noStrike">
              <a:solidFill>
                <a:schemeClr val="lt1"/>
              </a:solidFill>
              <a:latin typeface="Montserrat"/>
              <a:ea typeface="Montserrat"/>
              <a:cs typeface="Montserrat"/>
              <a:sym typeface="Montserrat"/>
            </a:endParaRPr>
          </a:p>
        </p:txBody>
      </p:sp>
      <p:sp>
        <p:nvSpPr>
          <p:cNvPr id="3713" name="Google Shape;3713;p58"/>
          <p:cNvSpPr/>
          <p:nvPr/>
        </p:nvSpPr>
        <p:spPr>
          <a:xfrm>
            <a:off x="398275" y="2804113"/>
            <a:ext cx="5479500" cy="6948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Branchement du camion frigo sur secteur afin que la température lors du chargement soit inférieure à 3°C / Vérification des pneus </a:t>
            </a:r>
            <a:endParaRPr sz="1100">
              <a:solidFill>
                <a:schemeClr val="dk1"/>
              </a:solidFill>
              <a:latin typeface="Prompt"/>
              <a:ea typeface="Prompt"/>
              <a:cs typeface="Prompt"/>
              <a:sym typeface="Prompt"/>
            </a:endParaRPr>
          </a:p>
          <a:p>
            <a:pPr indent="0" lvl="0" marL="0" rtl="0" algn="just">
              <a:lnSpc>
                <a:spcPct val="115000"/>
              </a:lnSpc>
              <a:spcBef>
                <a:spcPts val="0"/>
              </a:spcBef>
              <a:spcAft>
                <a:spcPts val="0"/>
              </a:spcAft>
              <a:buNone/>
            </a:pPr>
            <a:r>
              <a:rPr b="1" lang="en-US" sz="1100">
                <a:solidFill>
                  <a:schemeClr val="dk1"/>
                </a:solidFill>
                <a:latin typeface="Prompt"/>
                <a:ea typeface="Prompt"/>
                <a:cs typeface="Prompt"/>
                <a:sym typeface="Prompt"/>
              </a:rPr>
              <a:t>→ Pas de chargement si la température est supérieure à 3°C </a:t>
            </a:r>
            <a:r>
              <a:rPr b="1" lang="en-US" sz="1100">
                <a:solidFill>
                  <a:schemeClr val="lt1"/>
                </a:solidFill>
                <a:latin typeface="Prompt"/>
                <a:ea typeface="Prompt"/>
                <a:cs typeface="Prompt"/>
                <a:sym typeface="Prompt"/>
              </a:rPr>
              <a:t>tif</a:t>
            </a:r>
            <a:r>
              <a:rPr b="1" lang="en-US" sz="1100">
                <a:solidFill>
                  <a:schemeClr val="lt1"/>
                </a:solidFill>
                <a:latin typeface="Prompt"/>
                <a:ea typeface="Prompt"/>
                <a:cs typeface="Prompt"/>
                <a:sym typeface="Prompt"/>
              </a:rPr>
              <a:t>s:</a:t>
            </a:r>
            <a:endParaRPr b="1" i="0" sz="1100" u="none" cap="none" strike="noStrike">
              <a:solidFill>
                <a:schemeClr val="lt1"/>
              </a:solidFill>
              <a:latin typeface="Prompt"/>
              <a:ea typeface="Prompt"/>
              <a:cs typeface="Prompt"/>
              <a:sym typeface="Prompt"/>
            </a:endParaRPr>
          </a:p>
        </p:txBody>
      </p:sp>
      <p:sp>
        <p:nvSpPr>
          <p:cNvPr id="3714" name="Google Shape;3714;p58"/>
          <p:cNvSpPr/>
          <p:nvPr/>
        </p:nvSpPr>
        <p:spPr>
          <a:xfrm>
            <a:off x="398275" y="3772400"/>
            <a:ext cx="5479500" cy="5649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Récupération de la feuille “Process Prodlog” sur l’étagère LOG,</a:t>
            </a:r>
            <a:r>
              <a:rPr i="1" lang="en-US" sz="1100">
                <a:solidFill>
                  <a:schemeClr val="dk1"/>
                </a:solidFill>
                <a:latin typeface="Prompt"/>
                <a:ea typeface="Prompt"/>
                <a:cs typeface="Prompt"/>
                <a:sym typeface="Prompt"/>
              </a:rPr>
              <a:t> présente tout au long du prodlog avec vous</a:t>
            </a:r>
            <a:r>
              <a:rPr b="1" lang="en-US" sz="1100">
                <a:solidFill>
                  <a:schemeClr val="lt1"/>
                </a:solidFill>
                <a:latin typeface="Prompt"/>
                <a:ea typeface="Prompt"/>
                <a:cs typeface="Prompt"/>
                <a:sym typeface="Prompt"/>
              </a:rPr>
              <a:t>s:</a:t>
            </a:r>
            <a:endParaRPr b="1" i="0" sz="1100" u="none" cap="none" strike="noStrike">
              <a:solidFill>
                <a:schemeClr val="lt1"/>
              </a:solidFill>
              <a:latin typeface="Prompt"/>
              <a:ea typeface="Prompt"/>
              <a:cs typeface="Prompt"/>
              <a:sym typeface="Prompt"/>
            </a:endParaRPr>
          </a:p>
        </p:txBody>
      </p:sp>
      <p:sp>
        <p:nvSpPr>
          <p:cNvPr id="3715" name="Google Shape;3715;p58"/>
          <p:cNvSpPr/>
          <p:nvPr/>
        </p:nvSpPr>
        <p:spPr>
          <a:xfrm>
            <a:off x="398275" y="4685100"/>
            <a:ext cx="5479500" cy="3453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Remplir la feuille Process Prodlog : prénom + date + numéro de camion etc...</a:t>
            </a:r>
            <a:endParaRPr b="1" i="0" sz="1100" u="none" cap="none" strike="noStrike">
              <a:solidFill>
                <a:schemeClr val="lt1"/>
              </a:solidFill>
              <a:latin typeface="Prompt"/>
              <a:ea typeface="Prompt"/>
              <a:cs typeface="Prompt"/>
              <a:sym typeface="Prompt"/>
            </a:endParaRPr>
          </a:p>
        </p:txBody>
      </p:sp>
      <p:sp>
        <p:nvSpPr>
          <p:cNvPr id="3716" name="Google Shape;3716;p58"/>
          <p:cNvSpPr/>
          <p:nvPr/>
        </p:nvSpPr>
        <p:spPr>
          <a:xfrm>
            <a:off x="398275" y="5378188"/>
            <a:ext cx="5479500" cy="8442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Récupération des informations concernant le chargement à emporter sur le fichier : </a:t>
            </a:r>
            <a:r>
              <a:rPr b="1" lang="en-US" sz="1100">
                <a:solidFill>
                  <a:schemeClr val="dk1"/>
                </a:solidFill>
                <a:latin typeface="Prompt"/>
                <a:ea typeface="Prompt"/>
                <a:cs typeface="Prompt"/>
                <a:sym typeface="Prompt"/>
              </a:rPr>
              <a:t>Matrice Dispatch Prodlog </a:t>
            </a:r>
            <a:endParaRPr b="1" sz="1100">
              <a:solidFill>
                <a:schemeClr val="dk1"/>
              </a:solidFill>
              <a:latin typeface="Prompt"/>
              <a:ea typeface="Prompt"/>
              <a:cs typeface="Prompt"/>
              <a:sym typeface="Prompt"/>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Prompt"/>
                <a:ea typeface="Prompt"/>
                <a:cs typeface="Prompt"/>
                <a:sym typeface="Prompt"/>
              </a:rPr>
              <a:t>Les informations concernant les quantités sont sur le fichier en ligne</a:t>
            </a:r>
            <a:r>
              <a:rPr b="1" lang="en-US" sz="1100">
                <a:solidFill>
                  <a:schemeClr val="dk1"/>
                </a:solidFill>
                <a:latin typeface="Prompt"/>
                <a:ea typeface="Prompt"/>
                <a:cs typeface="Prompt"/>
                <a:sym typeface="Prompt"/>
              </a:rPr>
              <a:t>, mettre OK dans la colonne à côté des quantités lorsque vous avez compté celles-ci </a:t>
            </a:r>
            <a:endParaRPr sz="1100">
              <a:solidFill>
                <a:schemeClr val="dk1"/>
              </a:solidFill>
              <a:latin typeface="Prompt"/>
              <a:ea typeface="Prompt"/>
              <a:cs typeface="Prompt"/>
              <a:sym typeface="Prompt"/>
            </a:endParaRPr>
          </a:p>
        </p:txBody>
      </p:sp>
      <p:sp>
        <p:nvSpPr>
          <p:cNvPr id="3717" name="Google Shape;3717;p58"/>
          <p:cNvSpPr/>
          <p:nvPr/>
        </p:nvSpPr>
        <p:spPr>
          <a:xfrm>
            <a:off x="6621025" y="2491550"/>
            <a:ext cx="5334600" cy="8442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b="1" lang="en-US" sz="1100">
                <a:solidFill>
                  <a:schemeClr val="dk1"/>
                </a:solidFill>
                <a:latin typeface="Prompt"/>
                <a:ea typeface="Prompt"/>
                <a:cs typeface="Prompt"/>
                <a:sym typeface="Prompt"/>
              </a:rPr>
              <a:t>Préparation des fournitures </a:t>
            </a:r>
            <a:r>
              <a:rPr lang="en-US" sz="1100">
                <a:solidFill>
                  <a:schemeClr val="dk1"/>
                </a:solidFill>
                <a:latin typeface="Prompt"/>
                <a:ea typeface="Prompt"/>
                <a:cs typeface="Prompt"/>
                <a:sym typeface="Prompt"/>
              </a:rPr>
              <a:t>(en attendant que le camion tombe en température) → sur le fichier Matrice Dispatch Prodlog vous avez </a:t>
            </a:r>
            <a:r>
              <a:rPr b="1" lang="en-US" sz="1100">
                <a:solidFill>
                  <a:schemeClr val="dk1"/>
                </a:solidFill>
                <a:latin typeface="Prompt"/>
                <a:ea typeface="Prompt"/>
                <a:cs typeface="Prompt"/>
                <a:sym typeface="Prompt"/>
              </a:rPr>
              <a:t>la liste des fournitures</a:t>
            </a:r>
            <a:r>
              <a:rPr lang="en-US" sz="1100">
                <a:solidFill>
                  <a:schemeClr val="dk1"/>
                </a:solidFill>
                <a:latin typeface="Prompt"/>
                <a:ea typeface="Prompt"/>
                <a:cs typeface="Prompt"/>
                <a:sym typeface="Prompt"/>
              </a:rPr>
              <a:t> que vous devez emporter pour chaque hub (fourniture de prep, boissons, yaourts, etc) </a:t>
            </a:r>
            <a:endParaRPr b="1" i="0" sz="1100" u="none" cap="none" strike="noStrike">
              <a:solidFill>
                <a:schemeClr val="lt1"/>
              </a:solidFill>
              <a:latin typeface="Prompt"/>
              <a:ea typeface="Prompt"/>
              <a:cs typeface="Prompt"/>
              <a:sym typeface="Prompt"/>
            </a:endParaRPr>
          </a:p>
        </p:txBody>
      </p:sp>
      <p:sp>
        <p:nvSpPr>
          <p:cNvPr id="3718" name="Google Shape;3718;p58"/>
          <p:cNvSpPr/>
          <p:nvPr/>
        </p:nvSpPr>
        <p:spPr>
          <a:xfrm>
            <a:off x="6621025" y="3659225"/>
            <a:ext cx="5334600" cy="440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Compter les produits dans la chambre froide, </a:t>
            </a:r>
            <a:r>
              <a:rPr b="1" lang="en-US" sz="1100">
                <a:solidFill>
                  <a:schemeClr val="dk1"/>
                </a:solidFill>
                <a:latin typeface="Prompt"/>
                <a:ea typeface="Prompt"/>
                <a:cs typeface="Prompt"/>
                <a:sym typeface="Prompt"/>
              </a:rPr>
              <a:t>pas de comptage en dehors de la chambre froide</a:t>
            </a:r>
            <a:r>
              <a:rPr lang="en-US" sz="1100">
                <a:solidFill>
                  <a:schemeClr val="dk1"/>
                </a:solidFill>
                <a:latin typeface="Prompt"/>
                <a:ea typeface="Prompt"/>
                <a:cs typeface="Prompt"/>
                <a:sym typeface="Prompt"/>
              </a:rPr>
              <a:t>. → Respect de la chaîne du froid. </a:t>
            </a:r>
            <a:endParaRPr b="1" i="0" sz="1100" u="none" cap="none" strike="noStrike">
              <a:solidFill>
                <a:schemeClr val="lt1"/>
              </a:solidFill>
              <a:latin typeface="Prompt"/>
              <a:ea typeface="Prompt"/>
              <a:cs typeface="Prompt"/>
              <a:sym typeface="Prompt"/>
            </a:endParaRPr>
          </a:p>
        </p:txBody>
      </p:sp>
      <p:sp>
        <p:nvSpPr>
          <p:cNvPr id="3719" name="Google Shape;3719;p58"/>
          <p:cNvSpPr/>
          <p:nvPr/>
        </p:nvSpPr>
        <p:spPr>
          <a:xfrm>
            <a:off x="6548575" y="4467375"/>
            <a:ext cx="5479500" cy="440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Après chaque comptage de produit, </a:t>
            </a:r>
            <a:r>
              <a:rPr b="1" lang="en-US" sz="1100">
                <a:solidFill>
                  <a:schemeClr val="dk1"/>
                </a:solidFill>
                <a:latin typeface="Prompt"/>
                <a:ea typeface="Prompt"/>
                <a:cs typeface="Prompt"/>
                <a:sym typeface="Prompt"/>
              </a:rPr>
              <a:t>indiquez OK dans la colonne </a:t>
            </a:r>
            <a:r>
              <a:rPr lang="en-US" sz="1100">
                <a:solidFill>
                  <a:schemeClr val="dk1"/>
                </a:solidFill>
                <a:latin typeface="Prompt"/>
                <a:ea typeface="Prompt"/>
                <a:cs typeface="Prompt"/>
                <a:sym typeface="Prompt"/>
              </a:rPr>
              <a:t>sur le fichier matrice </a:t>
            </a:r>
            <a:endParaRPr b="1" i="0" sz="1100" u="none" cap="none" strike="noStrike">
              <a:solidFill>
                <a:schemeClr val="lt1"/>
              </a:solidFill>
              <a:latin typeface="Prompt"/>
              <a:ea typeface="Prompt"/>
              <a:cs typeface="Prompt"/>
              <a:sym typeface="Prompt"/>
            </a:endParaRPr>
          </a:p>
        </p:txBody>
      </p:sp>
      <p:sp>
        <p:nvSpPr>
          <p:cNvPr id="3720" name="Google Shape;3720;p58"/>
          <p:cNvSpPr/>
          <p:nvPr/>
        </p:nvSpPr>
        <p:spPr>
          <a:xfrm>
            <a:off x="6548575" y="5319500"/>
            <a:ext cx="5479500" cy="2868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Chargement du camion frigo </a:t>
            </a:r>
            <a:r>
              <a:rPr b="1" lang="en-US" sz="1100">
                <a:solidFill>
                  <a:schemeClr val="dk1"/>
                </a:solidFill>
                <a:latin typeface="Prompt"/>
                <a:ea typeface="Prompt"/>
                <a:cs typeface="Prompt"/>
                <a:sym typeface="Prompt"/>
              </a:rPr>
              <a:t>lorsque la température est OK</a:t>
            </a:r>
            <a:endParaRPr b="1" i="0" sz="1100" u="none" cap="none" strike="noStrike">
              <a:solidFill>
                <a:schemeClr val="lt1"/>
              </a:solidFill>
              <a:latin typeface="Prompt"/>
              <a:ea typeface="Prompt"/>
              <a:cs typeface="Prompt"/>
              <a:sym typeface="Prompt"/>
            </a:endParaRPr>
          </a:p>
        </p:txBody>
      </p:sp>
      <p:sp>
        <p:nvSpPr>
          <p:cNvPr id="3721" name="Google Shape;3721;p58"/>
          <p:cNvSpPr/>
          <p:nvPr/>
        </p:nvSpPr>
        <p:spPr>
          <a:xfrm>
            <a:off x="6548575" y="6018325"/>
            <a:ext cx="5479500" cy="650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b="1" lang="en-US" sz="1100">
                <a:solidFill>
                  <a:schemeClr val="dk1"/>
                </a:solidFill>
                <a:latin typeface="Prompt"/>
                <a:ea typeface="Prompt"/>
                <a:cs typeface="Prompt"/>
                <a:sym typeface="Prompt"/>
              </a:rPr>
              <a:t>Chargement 3 caisses par 3 caisses</a:t>
            </a:r>
            <a:r>
              <a:rPr lang="en-US" sz="1100">
                <a:solidFill>
                  <a:schemeClr val="dk1"/>
                </a:solidFill>
                <a:latin typeface="Prompt"/>
                <a:ea typeface="Prompt"/>
                <a:cs typeface="Prompt"/>
                <a:sym typeface="Prompt"/>
              </a:rPr>
              <a:t>, il n’est pas possible de sortir plus de 3 caisses à la fois afin de respecter la chaîne du froid et minimiser les risques de rupture de la chaîne du froid. </a:t>
            </a:r>
            <a:endParaRPr b="1" i="0" sz="1100" u="none" cap="none" strike="noStrike">
              <a:solidFill>
                <a:schemeClr val="lt1"/>
              </a:solidFill>
              <a:latin typeface="Prompt"/>
              <a:ea typeface="Prompt"/>
              <a:cs typeface="Prompt"/>
              <a:sym typeface="Prompt"/>
            </a:endParaRPr>
          </a:p>
        </p:txBody>
      </p:sp>
      <p:sp>
        <p:nvSpPr>
          <p:cNvPr id="3722" name="Google Shape;3722;p58"/>
          <p:cNvSpPr/>
          <p:nvPr/>
        </p:nvSpPr>
        <p:spPr>
          <a:xfrm>
            <a:off x="133325" y="3555275"/>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2</a:t>
            </a:r>
            <a:endParaRPr b="1" i="0" sz="1800" u="none" cap="none" strike="noStrike">
              <a:solidFill>
                <a:schemeClr val="lt1"/>
              </a:solidFill>
              <a:latin typeface="Montserrat"/>
              <a:ea typeface="Montserrat"/>
              <a:cs typeface="Montserrat"/>
              <a:sym typeface="Montserrat"/>
            </a:endParaRPr>
          </a:p>
        </p:txBody>
      </p:sp>
      <p:sp>
        <p:nvSpPr>
          <p:cNvPr id="3723" name="Google Shape;3723;p58"/>
          <p:cNvSpPr/>
          <p:nvPr/>
        </p:nvSpPr>
        <p:spPr>
          <a:xfrm>
            <a:off x="133325" y="4398688"/>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3</a:t>
            </a:r>
            <a:endParaRPr b="1" i="0" sz="1800" u="none" cap="none" strike="noStrike">
              <a:solidFill>
                <a:schemeClr val="lt1"/>
              </a:solidFill>
              <a:latin typeface="Montserrat"/>
              <a:ea typeface="Montserrat"/>
              <a:cs typeface="Montserrat"/>
              <a:sym typeface="Montserrat"/>
            </a:endParaRPr>
          </a:p>
        </p:txBody>
      </p:sp>
      <p:sp>
        <p:nvSpPr>
          <p:cNvPr id="3724" name="Google Shape;3724;p58"/>
          <p:cNvSpPr/>
          <p:nvPr/>
        </p:nvSpPr>
        <p:spPr>
          <a:xfrm>
            <a:off x="133325" y="50909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4</a:t>
            </a:r>
            <a:endParaRPr b="1" i="0" sz="1800" u="none" cap="none" strike="noStrike">
              <a:solidFill>
                <a:schemeClr val="lt1"/>
              </a:solidFill>
              <a:latin typeface="Montserrat"/>
              <a:ea typeface="Montserrat"/>
              <a:cs typeface="Montserrat"/>
              <a:sym typeface="Montserrat"/>
            </a:endParaRPr>
          </a:p>
        </p:txBody>
      </p:sp>
      <p:sp>
        <p:nvSpPr>
          <p:cNvPr id="3725" name="Google Shape;3725;p58"/>
          <p:cNvSpPr/>
          <p:nvPr/>
        </p:nvSpPr>
        <p:spPr>
          <a:xfrm>
            <a:off x="6298725" y="2229250"/>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5</a:t>
            </a:r>
            <a:endParaRPr b="1" i="0" sz="1800" u="none" cap="none" strike="noStrike">
              <a:solidFill>
                <a:schemeClr val="lt1"/>
              </a:solidFill>
              <a:latin typeface="Montserrat"/>
              <a:ea typeface="Montserrat"/>
              <a:cs typeface="Montserrat"/>
              <a:sym typeface="Montserrat"/>
            </a:endParaRPr>
          </a:p>
        </p:txBody>
      </p:sp>
      <p:sp>
        <p:nvSpPr>
          <p:cNvPr id="3726" name="Google Shape;3726;p58"/>
          <p:cNvSpPr/>
          <p:nvPr/>
        </p:nvSpPr>
        <p:spPr>
          <a:xfrm>
            <a:off x="6298725" y="3381450"/>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6</a:t>
            </a:r>
            <a:endParaRPr b="1" i="0" sz="1800" u="none" cap="none" strike="noStrike">
              <a:solidFill>
                <a:schemeClr val="lt1"/>
              </a:solidFill>
              <a:latin typeface="Montserrat"/>
              <a:ea typeface="Montserrat"/>
              <a:cs typeface="Montserrat"/>
              <a:sym typeface="Montserrat"/>
            </a:endParaRPr>
          </a:p>
        </p:txBody>
      </p:sp>
      <p:sp>
        <p:nvSpPr>
          <p:cNvPr id="3727" name="Google Shape;3727;p58"/>
          <p:cNvSpPr/>
          <p:nvPr/>
        </p:nvSpPr>
        <p:spPr>
          <a:xfrm>
            <a:off x="6298725" y="41612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7</a:t>
            </a:r>
            <a:endParaRPr b="1" i="0" sz="1800" u="none" cap="none" strike="noStrike">
              <a:solidFill>
                <a:schemeClr val="lt1"/>
              </a:solidFill>
              <a:latin typeface="Montserrat"/>
              <a:ea typeface="Montserrat"/>
              <a:cs typeface="Montserrat"/>
              <a:sym typeface="Montserrat"/>
            </a:endParaRPr>
          </a:p>
        </p:txBody>
      </p:sp>
      <p:sp>
        <p:nvSpPr>
          <p:cNvPr id="3728" name="Google Shape;3728;p58"/>
          <p:cNvSpPr/>
          <p:nvPr/>
        </p:nvSpPr>
        <p:spPr>
          <a:xfrm>
            <a:off x="6298725" y="497271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8</a:t>
            </a:r>
            <a:endParaRPr b="1" i="0" sz="1800" u="none" cap="none" strike="noStrike">
              <a:solidFill>
                <a:schemeClr val="lt1"/>
              </a:solidFill>
              <a:latin typeface="Montserrat"/>
              <a:ea typeface="Montserrat"/>
              <a:cs typeface="Montserrat"/>
              <a:sym typeface="Montserrat"/>
            </a:endParaRPr>
          </a:p>
        </p:txBody>
      </p:sp>
      <p:sp>
        <p:nvSpPr>
          <p:cNvPr id="3729" name="Google Shape;3729;p58"/>
          <p:cNvSpPr/>
          <p:nvPr/>
        </p:nvSpPr>
        <p:spPr>
          <a:xfrm>
            <a:off x="6298725" y="5677688"/>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9</a:t>
            </a:r>
            <a:endParaRPr b="1" i="0" sz="18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3" name="Shape 3733"/>
        <p:cNvGrpSpPr/>
        <p:nvPr/>
      </p:nvGrpSpPr>
      <p:grpSpPr>
        <a:xfrm>
          <a:off x="0" y="0"/>
          <a:ext cx="0" cy="0"/>
          <a:chOff x="0" y="0"/>
          <a:chExt cx="0" cy="0"/>
        </a:xfrm>
      </p:grpSpPr>
      <p:sp>
        <p:nvSpPr>
          <p:cNvPr id="3734" name="Google Shape;3734;p59"/>
          <p:cNvSpPr/>
          <p:nvPr/>
        </p:nvSpPr>
        <p:spPr>
          <a:xfrm>
            <a:off x="312200" y="344075"/>
            <a:ext cx="116829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1300">
                <a:solidFill>
                  <a:schemeClr val="lt1"/>
                </a:solidFill>
                <a:latin typeface="Verdana"/>
                <a:ea typeface="Verdana"/>
                <a:cs typeface="Verdana"/>
                <a:sym typeface="Verdana"/>
              </a:rPr>
              <a:t>DÉCHARGEMENT HUB PENDANT PRODLOG</a:t>
            </a:r>
            <a:endParaRPr b="1" i="0" sz="2700" u="none" cap="none" strike="noStrike">
              <a:solidFill>
                <a:schemeClr val="lt1"/>
              </a:solidFill>
              <a:latin typeface="Prompt"/>
              <a:ea typeface="Prompt"/>
              <a:cs typeface="Prompt"/>
              <a:sym typeface="Prompt"/>
            </a:endParaRPr>
          </a:p>
        </p:txBody>
      </p:sp>
      <p:sp>
        <p:nvSpPr>
          <p:cNvPr id="3735" name="Google Shape;3735;p59"/>
          <p:cNvSpPr/>
          <p:nvPr/>
        </p:nvSpPr>
        <p:spPr>
          <a:xfrm>
            <a:off x="312200" y="1005388"/>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1</a:t>
            </a:r>
            <a:endParaRPr b="1" i="0" sz="1800" u="none" cap="none" strike="noStrike">
              <a:solidFill>
                <a:schemeClr val="lt1"/>
              </a:solidFill>
              <a:latin typeface="Montserrat"/>
              <a:ea typeface="Montserrat"/>
              <a:cs typeface="Montserrat"/>
              <a:sym typeface="Montserrat"/>
            </a:endParaRPr>
          </a:p>
        </p:txBody>
      </p:sp>
      <p:sp>
        <p:nvSpPr>
          <p:cNvPr id="3736" name="Google Shape;3736;p59"/>
          <p:cNvSpPr/>
          <p:nvPr/>
        </p:nvSpPr>
        <p:spPr>
          <a:xfrm>
            <a:off x="492725" y="1309749"/>
            <a:ext cx="5479500" cy="1226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0"/>
              </a:spcBef>
              <a:spcAft>
                <a:spcPts val="0"/>
              </a:spcAft>
              <a:buNone/>
            </a:pPr>
            <a:r>
              <a:rPr lang="en-US" sz="1100">
                <a:solidFill>
                  <a:schemeClr val="dk1"/>
                </a:solidFill>
                <a:latin typeface="Prompt"/>
                <a:ea typeface="Prompt"/>
                <a:cs typeface="Prompt"/>
                <a:sym typeface="Prompt"/>
              </a:rPr>
              <a:t>Une fois arrivé au HUB déchargement au sein des locaux:</a:t>
            </a:r>
            <a:endParaRPr sz="1100">
              <a:solidFill>
                <a:schemeClr val="dk1"/>
              </a:solidFill>
              <a:latin typeface="Prompt"/>
              <a:ea typeface="Prompt"/>
              <a:cs typeface="Prompt"/>
              <a:sym typeface="Prompt"/>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Prompt"/>
                <a:ea typeface="Prompt"/>
                <a:cs typeface="Prompt"/>
                <a:sym typeface="Prompt"/>
              </a:rPr>
              <a:t>→</a:t>
            </a:r>
            <a:r>
              <a:rPr b="1" lang="en-US" sz="1100">
                <a:solidFill>
                  <a:schemeClr val="dk1"/>
                </a:solidFill>
                <a:latin typeface="Prompt"/>
                <a:ea typeface="Prompt"/>
                <a:cs typeface="Prompt"/>
                <a:sym typeface="Prompt"/>
              </a:rPr>
              <a:t> Ne pas sortir toutes les caisses en même temps</a:t>
            </a:r>
            <a:endParaRPr b="1"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b="1" lang="en-US" sz="1100">
                <a:solidFill>
                  <a:schemeClr val="dk1"/>
                </a:solidFill>
                <a:latin typeface="Prompt"/>
                <a:ea typeface="Prompt"/>
                <a:cs typeface="Prompt"/>
                <a:sym typeface="Prompt"/>
              </a:rPr>
              <a:t>→ Laisser le moteur du camion tourner avec le groupe froid</a:t>
            </a:r>
            <a:endParaRPr b="1"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L’objectif est de </a:t>
            </a:r>
            <a:r>
              <a:rPr b="1" lang="en-US" sz="1100">
                <a:solidFill>
                  <a:schemeClr val="dk1"/>
                </a:solidFill>
                <a:latin typeface="Prompt"/>
                <a:ea typeface="Prompt"/>
                <a:cs typeface="Prompt"/>
                <a:sym typeface="Prompt"/>
              </a:rPr>
              <a:t>respecter la chaîne du froid</a:t>
            </a:r>
            <a:r>
              <a:rPr lang="en-US" sz="1100">
                <a:solidFill>
                  <a:schemeClr val="dk1"/>
                </a:solidFill>
                <a:latin typeface="Prompt"/>
                <a:ea typeface="Prompt"/>
                <a:cs typeface="Prompt"/>
                <a:sym typeface="Prompt"/>
              </a:rPr>
              <a:t> et éviter que les plats ne restent trop longtemps dehors l</a:t>
            </a:r>
            <a:endParaRPr b="1" sz="1100">
              <a:solidFill>
                <a:schemeClr val="dk1"/>
              </a:solidFill>
              <a:latin typeface="Prompt"/>
              <a:ea typeface="Prompt"/>
              <a:cs typeface="Prompt"/>
              <a:sym typeface="Prompt"/>
            </a:endParaRPr>
          </a:p>
        </p:txBody>
      </p:sp>
      <p:sp>
        <p:nvSpPr>
          <p:cNvPr id="3737" name="Google Shape;3737;p59"/>
          <p:cNvSpPr/>
          <p:nvPr/>
        </p:nvSpPr>
        <p:spPr>
          <a:xfrm>
            <a:off x="312188" y="26637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2</a:t>
            </a:r>
            <a:endParaRPr b="1" i="0" sz="1800" u="none" cap="none" strike="noStrike">
              <a:solidFill>
                <a:schemeClr val="lt1"/>
              </a:solidFill>
              <a:latin typeface="Montserrat"/>
              <a:ea typeface="Montserrat"/>
              <a:cs typeface="Montserrat"/>
              <a:sym typeface="Montserrat"/>
            </a:endParaRPr>
          </a:p>
        </p:txBody>
      </p:sp>
      <p:sp>
        <p:nvSpPr>
          <p:cNvPr id="3738" name="Google Shape;3738;p59"/>
          <p:cNvSpPr/>
          <p:nvPr/>
        </p:nvSpPr>
        <p:spPr>
          <a:xfrm>
            <a:off x="492725" y="2968125"/>
            <a:ext cx="5479500" cy="5646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Ranger les </a:t>
            </a:r>
            <a:r>
              <a:rPr b="1" lang="en-US" sz="1100">
                <a:solidFill>
                  <a:schemeClr val="dk1"/>
                </a:solidFill>
                <a:latin typeface="Prompt"/>
                <a:ea typeface="Prompt"/>
                <a:cs typeface="Prompt"/>
                <a:sym typeface="Prompt"/>
              </a:rPr>
              <a:t>produits par catégorie dans les frigos du hub </a:t>
            </a:r>
            <a:endParaRPr b="1"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i="1" lang="en-US" sz="1100">
                <a:solidFill>
                  <a:schemeClr val="dk1"/>
                </a:solidFill>
                <a:latin typeface="Prompt"/>
                <a:ea typeface="Prompt"/>
                <a:cs typeface="Prompt"/>
                <a:sym typeface="Prompt"/>
              </a:rPr>
              <a:t>→ Ne pas hésiter à mettre un coup de lingette si les plats sont sales </a:t>
            </a:r>
            <a:endParaRPr sz="1100">
              <a:solidFill>
                <a:schemeClr val="dk1"/>
              </a:solidFill>
              <a:latin typeface="Prompt"/>
              <a:ea typeface="Prompt"/>
              <a:cs typeface="Prompt"/>
              <a:sym typeface="Prompt"/>
            </a:endParaRPr>
          </a:p>
        </p:txBody>
      </p:sp>
      <p:sp>
        <p:nvSpPr>
          <p:cNvPr id="3739" name="Google Shape;3739;p59"/>
          <p:cNvSpPr/>
          <p:nvPr/>
        </p:nvSpPr>
        <p:spPr>
          <a:xfrm>
            <a:off x="312188" y="365891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3</a:t>
            </a:r>
            <a:endParaRPr b="1" i="0" sz="1800" u="none" cap="none" strike="noStrike">
              <a:solidFill>
                <a:schemeClr val="lt1"/>
              </a:solidFill>
              <a:latin typeface="Montserrat"/>
              <a:ea typeface="Montserrat"/>
              <a:cs typeface="Montserrat"/>
              <a:sym typeface="Montserrat"/>
            </a:endParaRPr>
          </a:p>
        </p:txBody>
      </p:sp>
      <p:sp>
        <p:nvSpPr>
          <p:cNvPr id="3740" name="Google Shape;3740;p59"/>
          <p:cNvSpPr/>
          <p:nvPr/>
        </p:nvSpPr>
        <p:spPr>
          <a:xfrm>
            <a:off x="492725" y="3963275"/>
            <a:ext cx="5479500" cy="6885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Compter de nouveau les produits pour s’assurer que les comptes sont bons </a:t>
            </a:r>
            <a:endParaRPr sz="1100">
              <a:solidFill>
                <a:schemeClr val="dk1"/>
              </a:solidFill>
              <a:latin typeface="Prompt"/>
              <a:ea typeface="Prompt"/>
              <a:cs typeface="Prompt"/>
              <a:sym typeface="Prompt"/>
            </a:endParaRPr>
          </a:p>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En cas d’écart informer sur le canal Prodlog en taguant @damiensupppa pour modification des stocks</a:t>
            </a:r>
            <a:endParaRPr sz="1100">
              <a:solidFill>
                <a:schemeClr val="dk1"/>
              </a:solidFill>
              <a:latin typeface="Prompt"/>
              <a:ea typeface="Prompt"/>
              <a:cs typeface="Prompt"/>
              <a:sym typeface="Prompt"/>
            </a:endParaRPr>
          </a:p>
        </p:txBody>
      </p:sp>
      <p:sp>
        <p:nvSpPr>
          <p:cNvPr id="3741" name="Google Shape;3741;p59"/>
          <p:cNvSpPr/>
          <p:nvPr/>
        </p:nvSpPr>
        <p:spPr>
          <a:xfrm>
            <a:off x="312188" y="4717575"/>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4</a:t>
            </a:r>
            <a:endParaRPr b="1" i="0" sz="1800" u="none" cap="none" strike="noStrike">
              <a:solidFill>
                <a:schemeClr val="lt1"/>
              </a:solidFill>
              <a:latin typeface="Montserrat"/>
              <a:ea typeface="Montserrat"/>
              <a:cs typeface="Montserrat"/>
              <a:sym typeface="Montserrat"/>
            </a:endParaRPr>
          </a:p>
        </p:txBody>
      </p:sp>
      <p:sp>
        <p:nvSpPr>
          <p:cNvPr id="3742" name="Google Shape;3742;p59"/>
          <p:cNvSpPr/>
          <p:nvPr/>
        </p:nvSpPr>
        <p:spPr>
          <a:xfrm>
            <a:off x="492725" y="5021956"/>
            <a:ext cx="5479500" cy="5646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Récupérer les pochettes </a:t>
            </a:r>
            <a:r>
              <a:rPr b="1" lang="en-US" sz="1100">
                <a:solidFill>
                  <a:schemeClr val="dk1"/>
                </a:solidFill>
                <a:latin typeface="Prompt"/>
                <a:ea typeface="Prompt"/>
                <a:cs typeface="Prompt"/>
                <a:sym typeface="Prompt"/>
              </a:rPr>
              <a:t>d’encaissement</a:t>
            </a:r>
            <a:r>
              <a:rPr lang="en-US" sz="1100">
                <a:solidFill>
                  <a:schemeClr val="dk1"/>
                </a:solidFill>
                <a:latin typeface="Prompt"/>
                <a:ea typeface="Prompt"/>
                <a:cs typeface="Prompt"/>
                <a:sym typeface="Prompt"/>
              </a:rPr>
              <a:t> sur le hub </a:t>
            </a:r>
            <a:r>
              <a:rPr lang="en-US" sz="1100">
                <a:solidFill>
                  <a:schemeClr val="dk1"/>
                </a:solidFill>
                <a:latin typeface="Prompt"/>
                <a:ea typeface="Prompt"/>
                <a:cs typeface="Prompt"/>
                <a:sym typeface="Prompt"/>
              </a:rPr>
              <a:t>et les déposer dans la boîte aux lettres à Marseille. Chaque enveloppe est contrôlée par l’équipe finance. </a:t>
            </a:r>
            <a:endParaRPr sz="1100">
              <a:solidFill>
                <a:schemeClr val="dk1"/>
              </a:solidFill>
              <a:latin typeface="Prompt"/>
              <a:ea typeface="Prompt"/>
              <a:cs typeface="Prompt"/>
              <a:sym typeface="Prompt"/>
            </a:endParaRPr>
          </a:p>
        </p:txBody>
      </p:sp>
      <p:sp>
        <p:nvSpPr>
          <p:cNvPr id="3743" name="Google Shape;3743;p59"/>
          <p:cNvSpPr/>
          <p:nvPr/>
        </p:nvSpPr>
        <p:spPr>
          <a:xfrm>
            <a:off x="312188" y="55516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5</a:t>
            </a:r>
            <a:endParaRPr b="1" i="0" sz="1800" u="none" cap="none" strike="noStrike">
              <a:solidFill>
                <a:schemeClr val="lt1"/>
              </a:solidFill>
              <a:latin typeface="Montserrat"/>
              <a:ea typeface="Montserrat"/>
              <a:cs typeface="Montserrat"/>
              <a:sym typeface="Montserrat"/>
            </a:endParaRPr>
          </a:p>
        </p:txBody>
      </p:sp>
      <p:sp>
        <p:nvSpPr>
          <p:cNvPr id="3744" name="Google Shape;3744;p59"/>
          <p:cNvSpPr/>
          <p:nvPr/>
        </p:nvSpPr>
        <p:spPr>
          <a:xfrm>
            <a:off x="492725" y="5856025"/>
            <a:ext cx="5479500" cy="3996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Récupérer les </a:t>
            </a:r>
            <a:r>
              <a:rPr b="1" lang="en-US" sz="1100">
                <a:solidFill>
                  <a:schemeClr val="dk1"/>
                </a:solidFill>
                <a:latin typeface="Prompt"/>
                <a:ea typeface="Prompt"/>
                <a:cs typeface="Prompt"/>
                <a:sym typeface="Prompt"/>
              </a:rPr>
              <a:t>gastros &amp; caisses prodlog</a:t>
            </a:r>
            <a:endParaRPr sz="1100">
              <a:solidFill>
                <a:schemeClr val="dk1"/>
              </a:solidFill>
              <a:latin typeface="Prompt"/>
              <a:ea typeface="Prompt"/>
              <a:cs typeface="Prompt"/>
              <a:sym typeface="Prompt"/>
            </a:endParaRPr>
          </a:p>
        </p:txBody>
      </p:sp>
      <p:sp>
        <p:nvSpPr>
          <p:cNvPr id="3745" name="Google Shape;3745;p59"/>
          <p:cNvSpPr/>
          <p:nvPr/>
        </p:nvSpPr>
        <p:spPr>
          <a:xfrm>
            <a:off x="6310863" y="1005388"/>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6</a:t>
            </a:r>
            <a:endParaRPr b="1" i="0" sz="1800" u="none" cap="none" strike="noStrike">
              <a:solidFill>
                <a:schemeClr val="lt1"/>
              </a:solidFill>
              <a:latin typeface="Montserrat"/>
              <a:ea typeface="Montserrat"/>
              <a:cs typeface="Montserrat"/>
              <a:sym typeface="Montserrat"/>
            </a:endParaRPr>
          </a:p>
        </p:txBody>
      </p:sp>
      <p:sp>
        <p:nvSpPr>
          <p:cNvPr id="3746" name="Google Shape;3746;p59"/>
          <p:cNvSpPr/>
          <p:nvPr/>
        </p:nvSpPr>
        <p:spPr>
          <a:xfrm>
            <a:off x="6491400" y="1309750"/>
            <a:ext cx="5479500" cy="4959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b="1" lang="en-US" sz="1100">
                <a:solidFill>
                  <a:schemeClr val="dk1"/>
                </a:solidFill>
                <a:latin typeface="Prompt"/>
                <a:ea typeface="Prompt"/>
                <a:cs typeface="Prompt"/>
                <a:sym typeface="Prompt"/>
              </a:rPr>
              <a:t>Rentrer à la centrale → Réaliser le plein du camion avant de rentrer si besoin </a:t>
            </a:r>
            <a:r>
              <a:rPr lang="en-US" sz="1100">
                <a:solidFill>
                  <a:schemeClr val="dk1"/>
                </a:solidFill>
                <a:latin typeface="Prompt"/>
                <a:ea typeface="Prompt"/>
                <a:cs typeface="Prompt"/>
                <a:sym typeface="Prompt"/>
              </a:rPr>
              <a:t>(ne pas ramener un véhicule sur la réserve)</a:t>
            </a:r>
            <a:endParaRPr sz="1100">
              <a:solidFill>
                <a:schemeClr val="dk1"/>
              </a:solidFill>
              <a:latin typeface="Prompt"/>
              <a:ea typeface="Prompt"/>
              <a:cs typeface="Prompt"/>
              <a:sym typeface="Prompt"/>
            </a:endParaRPr>
          </a:p>
        </p:txBody>
      </p:sp>
      <p:sp>
        <p:nvSpPr>
          <p:cNvPr id="3747" name="Google Shape;3747;p59"/>
          <p:cNvSpPr/>
          <p:nvPr/>
        </p:nvSpPr>
        <p:spPr>
          <a:xfrm>
            <a:off x="6310863" y="1924088"/>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7</a:t>
            </a:r>
            <a:endParaRPr b="1" i="0" sz="1800" u="none" cap="none" strike="noStrike">
              <a:solidFill>
                <a:schemeClr val="lt1"/>
              </a:solidFill>
              <a:latin typeface="Montserrat"/>
              <a:ea typeface="Montserrat"/>
              <a:cs typeface="Montserrat"/>
              <a:sym typeface="Montserrat"/>
            </a:endParaRPr>
          </a:p>
        </p:txBody>
      </p:sp>
      <p:sp>
        <p:nvSpPr>
          <p:cNvPr id="3748" name="Google Shape;3748;p59"/>
          <p:cNvSpPr/>
          <p:nvPr/>
        </p:nvSpPr>
        <p:spPr>
          <a:xfrm>
            <a:off x="6491400" y="2228450"/>
            <a:ext cx="5479500" cy="347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Déposer les caisses du prodlog</a:t>
            </a:r>
            <a:r>
              <a:rPr b="1" lang="en-US" sz="1100">
                <a:solidFill>
                  <a:schemeClr val="dk1"/>
                </a:solidFill>
                <a:latin typeface="Prompt"/>
                <a:ea typeface="Prompt"/>
                <a:cs typeface="Prompt"/>
                <a:sym typeface="Prompt"/>
              </a:rPr>
              <a:t> côté cuisine en ouvrant le rideau métallique </a:t>
            </a:r>
            <a:endParaRPr sz="1100">
              <a:solidFill>
                <a:schemeClr val="dk1"/>
              </a:solidFill>
              <a:latin typeface="Prompt"/>
              <a:ea typeface="Prompt"/>
              <a:cs typeface="Prompt"/>
              <a:sym typeface="Prompt"/>
            </a:endParaRPr>
          </a:p>
        </p:txBody>
      </p:sp>
      <p:sp>
        <p:nvSpPr>
          <p:cNvPr id="3749" name="Google Shape;3749;p59"/>
          <p:cNvSpPr/>
          <p:nvPr/>
        </p:nvSpPr>
        <p:spPr>
          <a:xfrm>
            <a:off x="6310863" y="27342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8</a:t>
            </a:r>
            <a:endParaRPr b="1" i="0" sz="1800" u="none" cap="none" strike="noStrike">
              <a:solidFill>
                <a:schemeClr val="lt1"/>
              </a:solidFill>
              <a:latin typeface="Montserrat"/>
              <a:ea typeface="Montserrat"/>
              <a:cs typeface="Montserrat"/>
              <a:sym typeface="Montserrat"/>
            </a:endParaRPr>
          </a:p>
        </p:txBody>
      </p:sp>
      <p:sp>
        <p:nvSpPr>
          <p:cNvPr id="3750" name="Google Shape;3750;p59"/>
          <p:cNvSpPr/>
          <p:nvPr/>
        </p:nvSpPr>
        <p:spPr>
          <a:xfrm>
            <a:off x="6491400" y="3038625"/>
            <a:ext cx="5479500" cy="347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Remettre les barres en fer sur la porte côté logistique</a:t>
            </a:r>
            <a:endParaRPr sz="1100">
              <a:solidFill>
                <a:schemeClr val="dk1"/>
              </a:solidFill>
              <a:latin typeface="Prompt"/>
              <a:ea typeface="Prompt"/>
              <a:cs typeface="Prompt"/>
              <a:sym typeface="Prompt"/>
            </a:endParaRPr>
          </a:p>
        </p:txBody>
      </p:sp>
      <p:sp>
        <p:nvSpPr>
          <p:cNvPr id="3751" name="Google Shape;3751;p59"/>
          <p:cNvSpPr/>
          <p:nvPr/>
        </p:nvSpPr>
        <p:spPr>
          <a:xfrm>
            <a:off x="6310863" y="3489863"/>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800">
                <a:solidFill>
                  <a:schemeClr val="lt1"/>
                </a:solidFill>
                <a:latin typeface="Montserrat"/>
                <a:ea typeface="Montserrat"/>
                <a:cs typeface="Montserrat"/>
                <a:sym typeface="Montserrat"/>
              </a:rPr>
              <a:t>9</a:t>
            </a:r>
            <a:endParaRPr b="1" i="0" sz="1800" u="none" cap="none" strike="noStrike">
              <a:solidFill>
                <a:schemeClr val="lt1"/>
              </a:solidFill>
              <a:latin typeface="Montserrat"/>
              <a:ea typeface="Montserrat"/>
              <a:cs typeface="Montserrat"/>
              <a:sym typeface="Montserrat"/>
            </a:endParaRPr>
          </a:p>
        </p:txBody>
      </p:sp>
      <p:sp>
        <p:nvSpPr>
          <p:cNvPr id="3752" name="Google Shape;3752;p59"/>
          <p:cNvSpPr/>
          <p:nvPr/>
        </p:nvSpPr>
        <p:spPr>
          <a:xfrm>
            <a:off x="6491400" y="3794225"/>
            <a:ext cx="5479500" cy="3471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lang="en-US" sz="1100">
                <a:solidFill>
                  <a:schemeClr val="dk1"/>
                </a:solidFill>
                <a:latin typeface="Prompt"/>
                <a:ea typeface="Prompt"/>
                <a:cs typeface="Prompt"/>
                <a:sym typeface="Prompt"/>
              </a:rPr>
              <a:t>Prendre en photo la feuille process Prodlog &amp; l’envoyer sur la chaîne prodlog </a:t>
            </a:r>
            <a:endParaRPr sz="1100">
              <a:solidFill>
                <a:schemeClr val="dk1"/>
              </a:solidFill>
              <a:latin typeface="Prompt"/>
              <a:ea typeface="Prompt"/>
              <a:cs typeface="Prompt"/>
              <a:sym typeface="Prompt"/>
            </a:endParaRPr>
          </a:p>
        </p:txBody>
      </p:sp>
      <p:sp>
        <p:nvSpPr>
          <p:cNvPr id="3753" name="Google Shape;3753;p59"/>
          <p:cNvSpPr/>
          <p:nvPr/>
        </p:nvSpPr>
        <p:spPr>
          <a:xfrm>
            <a:off x="6310875" y="4245475"/>
            <a:ext cx="423600" cy="3996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rPr b="1" lang="en-US" sz="1500">
                <a:solidFill>
                  <a:schemeClr val="lt1"/>
                </a:solidFill>
                <a:latin typeface="Montserrat"/>
                <a:ea typeface="Montserrat"/>
                <a:cs typeface="Montserrat"/>
                <a:sym typeface="Montserrat"/>
              </a:rPr>
              <a:t>10</a:t>
            </a:r>
            <a:endParaRPr b="1" i="0" sz="1500" u="none" cap="none" strike="noStrike">
              <a:solidFill>
                <a:schemeClr val="lt1"/>
              </a:solidFill>
              <a:latin typeface="Montserrat"/>
              <a:ea typeface="Montserrat"/>
              <a:cs typeface="Montserrat"/>
              <a:sym typeface="Montserrat"/>
            </a:endParaRPr>
          </a:p>
        </p:txBody>
      </p:sp>
      <p:sp>
        <p:nvSpPr>
          <p:cNvPr id="3754" name="Google Shape;3754;p59"/>
          <p:cNvSpPr/>
          <p:nvPr/>
        </p:nvSpPr>
        <p:spPr>
          <a:xfrm>
            <a:off x="6491425" y="4549825"/>
            <a:ext cx="5479500" cy="564600"/>
          </a:xfrm>
          <a:prstGeom prst="roundRect">
            <a:avLst>
              <a:gd fmla="val 4481" name="adj"/>
            </a:avLst>
          </a:prstGeom>
          <a:noFill/>
          <a:ln cap="flat" cmpd="sng" w="9525">
            <a:solidFill>
              <a:srgbClr val="FFBA21"/>
            </a:solidFill>
            <a:prstDash val="solid"/>
            <a:round/>
            <a:headEnd len="sm" w="sm" type="none"/>
            <a:tailEnd len="sm" w="sm" type="none"/>
          </a:ln>
        </p:spPr>
        <p:txBody>
          <a:bodyPr anchorCtr="0" anchor="ctr" bIns="45700" lIns="45700" spcFirstLastPara="1" rIns="45700" wrap="square" tIns="45700">
            <a:noAutofit/>
          </a:bodyPr>
          <a:lstStyle/>
          <a:p>
            <a:pPr indent="0" lvl="0" marL="0" rtl="0" algn="l">
              <a:lnSpc>
                <a:spcPct val="115000"/>
              </a:lnSpc>
              <a:spcBef>
                <a:spcPts val="0"/>
              </a:spcBef>
              <a:spcAft>
                <a:spcPts val="0"/>
              </a:spcAft>
              <a:buNone/>
            </a:pPr>
            <a:r>
              <a:rPr b="1" lang="en-US" sz="1100">
                <a:solidFill>
                  <a:schemeClr val="dk1"/>
                </a:solidFill>
                <a:latin typeface="Prompt"/>
                <a:ea typeface="Prompt"/>
                <a:cs typeface="Prompt"/>
                <a:sym typeface="Prompt"/>
              </a:rPr>
              <a:t>Fermeture de la centrale</a:t>
            </a:r>
            <a:r>
              <a:rPr lang="en-US" sz="1100">
                <a:solidFill>
                  <a:schemeClr val="dk1"/>
                </a:solidFill>
                <a:latin typeface="Prompt"/>
                <a:ea typeface="Prompt"/>
                <a:cs typeface="Prompt"/>
                <a:sym typeface="Prompt"/>
              </a:rPr>
              <a:t> &gt; Clé + Alarme + Fermeture du portail (attendre la fermeture complète du portail avant de partir) </a:t>
            </a:r>
            <a:endParaRPr sz="1100">
              <a:solidFill>
                <a:schemeClr val="dk1"/>
              </a:solidFill>
              <a:latin typeface="Prompt"/>
              <a:ea typeface="Prompt"/>
              <a:cs typeface="Prompt"/>
              <a:sym typeface="Prompt"/>
            </a:endParaRPr>
          </a:p>
        </p:txBody>
      </p:sp>
      <p:sp>
        <p:nvSpPr>
          <p:cNvPr id="3755" name="Google Shape;3755;p59"/>
          <p:cNvSpPr/>
          <p:nvPr/>
        </p:nvSpPr>
        <p:spPr>
          <a:xfrm>
            <a:off x="10906829" y="5522925"/>
            <a:ext cx="1064100" cy="11355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id="3756" name="Google Shape;3756;p59"/>
          <p:cNvPicPr preferRelativeResize="0"/>
          <p:nvPr/>
        </p:nvPicPr>
        <p:blipFill rotWithShape="1">
          <a:blip r:embed="rId3">
            <a:alphaModFix/>
          </a:blip>
          <a:srcRect b="10703" l="0" r="0" t="10711"/>
          <a:stretch/>
        </p:blipFill>
        <p:spPr>
          <a:xfrm>
            <a:off x="10021551" y="5211827"/>
            <a:ext cx="1290708" cy="1352376"/>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0" name="Shape 3760"/>
        <p:cNvGrpSpPr/>
        <p:nvPr/>
      </p:nvGrpSpPr>
      <p:grpSpPr>
        <a:xfrm>
          <a:off x="0" y="0"/>
          <a:ext cx="0" cy="0"/>
          <a:chOff x="0" y="0"/>
          <a:chExt cx="0" cy="0"/>
        </a:xfrm>
      </p:grpSpPr>
      <p:sp>
        <p:nvSpPr>
          <p:cNvPr id="3761" name="Google Shape;3761;p60"/>
          <p:cNvSpPr txBox="1"/>
          <p:nvPr>
            <p:ph type="title"/>
          </p:nvPr>
        </p:nvSpPr>
        <p:spPr>
          <a:xfrm>
            <a:off x="296250" y="3132338"/>
            <a:ext cx="4104000" cy="6948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a:solidFill>
                  <a:srgbClr val="FFBA21"/>
                </a:solidFill>
                <a:latin typeface="Permanent Marker"/>
                <a:ea typeface="Permanent Marker"/>
                <a:cs typeface="Permanent Marker"/>
                <a:sym typeface="Permanent Marker"/>
              </a:rPr>
              <a:t>STOCKS</a:t>
            </a:r>
            <a:endParaRPr/>
          </a:p>
        </p:txBody>
      </p:sp>
      <p:pic>
        <p:nvPicPr>
          <p:cNvPr descr="Image" id="3762" name="Google Shape;3762;p60"/>
          <p:cNvPicPr preferRelativeResize="0"/>
          <p:nvPr/>
        </p:nvPicPr>
        <p:blipFill rotWithShape="1">
          <a:blip r:embed="rId3">
            <a:alphaModFix/>
          </a:blip>
          <a:srcRect b="0" l="0" r="0" t="0"/>
          <a:stretch/>
        </p:blipFill>
        <p:spPr>
          <a:xfrm>
            <a:off x="-1666503" y="-3509112"/>
            <a:ext cx="6307674" cy="6276677"/>
          </a:xfrm>
          <a:prstGeom prst="rect">
            <a:avLst/>
          </a:prstGeom>
          <a:noFill/>
          <a:ln>
            <a:noFill/>
          </a:ln>
        </p:spPr>
      </p:pic>
      <p:sp>
        <p:nvSpPr>
          <p:cNvPr id="3763" name="Google Shape;3763;p60"/>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764" name="Google Shape;3764;p60"/>
          <p:cNvPicPr preferRelativeResize="0"/>
          <p:nvPr/>
        </p:nvPicPr>
        <p:blipFill rotWithShape="1">
          <a:blip r:embed="rId4">
            <a:alphaModFix/>
          </a:blip>
          <a:srcRect b="0" l="0" r="0" t="0"/>
          <a:stretch/>
        </p:blipFill>
        <p:spPr>
          <a:xfrm>
            <a:off x="206792" y="389842"/>
            <a:ext cx="2236945" cy="1069341"/>
          </a:xfrm>
          <a:prstGeom prst="rect">
            <a:avLst/>
          </a:prstGeom>
          <a:noFill/>
          <a:ln>
            <a:noFill/>
          </a:ln>
        </p:spPr>
      </p:pic>
      <p:sp>
        <p:nvSpPr>
          <p:cNvPr id="3765" name="Google Shape;3765;p60"/>
          <p:cNvSpPr/>
          <p:nvPr/>
        </p:nvSpPr>
        <p:spPr>
          <a:xfrm>
            <a:off x="4910475" y="578325"/>
            <a:ext cx="67332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1100">
                <a:solidFill>
                  <a:schemeClr val="lt1"/>
                </a:solidFill>
                <a:latin typeface="Prompt"/>
                <a:ea typeface="Prompt"/>
                <a:cs typeface="Prompt"/>
                <a:sym typeface="Prompt"/>
              </a:rPr>
              <a:t>Objectif :</a:t>
            </a:r>
            <a:r>
              <a:rPr b="1" lang="en-US" sz="1100">
                <a:solidFill>
                  <a:schemeClr val="dk1"/>
                </a:solidFill>
                <a:latin typeface="Prompt"/>
                <a:ea typeface="Prompt"/>
                <a:cs typeface="Prompt"/>
                <a:sym typeface="Prompt"/>
              </a:rPr>
              <a:t> </a:t>
            </a:r>
            <a:r>
              <a:rPr lang="en-US" sz="1100">
                <a:solidFill>
                  <a:schemeClr val="dk1"/>
                </a:solidFill>
                <a:latin typeface="Prompt"/>
                <a:ea typeface="Prompt"/>
                <a:cs typeface="Prompt"/>
                <a:sym typeface="Prompt"/>
              </a:rPr>
              <a:t>des stocks toujours à jour, organisés, pas de rupture de stock </a:t>
            </a:r>
            <a:r>
              <a:rPr b="1" lang="en-US" sz="1100">
                <a:solidFill>
                  <a:schemeClr val="dk1"/>
                </a:solidFill>
                <a:latin typeface="Prompt"/>
                <a:ea typeface="Prompt"/>
                <a:cs typeface="Prompt"/>
                <a:sym typeface="Prompt"/>
              </a:rPr>
              <a:t>seulement de l'anticipation</a:t>
            </a:r>
            <a:endParaRPr b="1" i="0" sz="2000" u="none" cap="none" strike="noStrike">
              <a:solidFill>
                <a:schemeClr val="lt1"/>
              </a:solidFill>
              <a:latin typeface="Prompt"/>
              <a:ea typeface="Prompt"/>
              <a:cs typeface="Prompt"/>
              <a:sym typeface="Prompt"/>
            </a:endParaRPr>
          </a:p>
        </p:txBody>
      </p:sp>
      <p:grpSp>
        <p:nvGrpSpPr>
          <p:cNvPr id="3766" name="Google Shape;3766;p60"/>
          <p:cNvGrpSpPr/>
          <p:nvPr/>
        </p:nvGrpSpPr>
        <p:grpSpPr>
          <a:xfrm>
            <a:off x="4953851" y="1237775"/>
            <a:ext cx="574718" cy="221400"/>
            <a:chOff x="0" y="0"/>
            <a:chExt cx="574718" cy="221400"/>
          </a:xfrm>
        </p:grpSpPr>
        <p:sp>
          <p:nvSpPr>
            <p:cNvPr id="3767" name="Google Shape;3767;p6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68" name="Google Shape;3768;p6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769" name="Google Shape;3769;p60"/>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770" name="Google Shape;3770;p60"/>
          <p:cNvSpPr txBox="1"/>
          <p:nvPr/>
        </p:nvSpPr>
        <p:spPr>
          <a:xfrm>
            <a:off x="5624550" y="1105175"/>
            <a:ext cx="60192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Prompt"/>
                <a:ea typeface="Prompt"/>
                <a:cs typeface="Prompt"/>
                <a:sym typeface="Prompt"/>
              </a:rPr>
              <a:t>S'assurer chaque jour du lundi au vendredi du comptage des stocks des frigos et réassort si besoin :</a:t>
            </a:r>
            <a:endParaRPr sz="1500">
              <a:latin typeface="Prompt"/>
              <a:ea typeface="Prompt"/>
              <a:cs typeface="Prompt"/>
              <a:sym typeface="Prompt"/>
            </a:endParaRPr>
          </a:p>
        </p:txBody>
      </p:sp>
      <p:sp>
        <p:nvSpPr>
          <p:cNvPr id="3771" name="Google Shape;3771;p60"/>
          <p:cNvSpPr txBox="1"/>
          <p:nvPr/>
        </p:nvSpPr>
        <p:spPr>
          <a:xfrm>
            <a:off x="5624550" y="1605450"/>
            <a:ext cx="62400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Stock boissons</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Yaourt &amp; extras (enkamania, carré suisse chocolat)</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Réassort &amp; mise à jour du fichier dédié </a:t>
            </a:r>
            <a:r>
              <a:rPr lang="en-US" sz="1100" u="sng">
                <a:solidFill>
                  <a:srgbClr val="1155CC"/>
                </a:solidFill>
                <a:latin typeface="Prompt"/>
                <a:ea typeface="Prompt"/>
                <a:cs typeface="Prompt"/>
                <a:sym typeface="Prompt"/>
                <a:hlinkClick r:id="rId5">
                  <a:extLst>
                    <a:ext uri="{A12FA001-AC4F-418D-AE19-62706E023703}">
                      <ahyp:hlinkClr val="tx"/>
                    </a:ext>
                  </a:extLst>
                </a:hlinkClick>
              </a:rPr>
              <a:t>https://docs.google.com/spreadsheets/d/142iqrjuAVVWooDmrbd32PGdrD7hh2J3dyX2cLXvUS8o/edit#gid=1879452410</a:t>
            </a:r>
            <a:endParaRPr sz="1100">
              <a:latin typeface="Prompt"/>
              <a:ea typeface="Prompt"/>
              <a:cs typeface="Prompt"/>
              <a:sym typeface="Prompt"/>
            </a:endParaRPr>
          </a:p>
        </p:txBody>
      </p:sp>
      <p:grpSp>
        <p:nvGrpSpPr>
          <p:cNvPr id="3772" name="Google Shape;3772;p60"/>
          <p:cNvGrpSpPr/>
          <p:nvPr/>
        </p:nvGrpSpPr>
        <p:grpSpPr>
          <a:xfrm>
            <a:off x="4953851" y="2837825"/>
            <a:ext cx="574718" cy="221400"/>
            <a:chOff x="0" y="0"/>
            <a:chExt cx="574718" cy="221400"/>
          </a:xfrm>
        </p:grpSpPr>
        <p:sp>
          <p:nvSpPr>
            <p:cNvPr id="3773" name="Google Shape;3773;p6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74" name="Google Shape;3774;p6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775" name="Google Shape;3775;p60"/>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776" name="Google Shape;3776;p60"/>
          <p:cNvSpPr txBox="1"/>
          <p:nvPr/>
        </p:nvSpPr>
        <p:spPr>
          <a:xfrm>
            <a:off x="5624550" y="2702450"/>
            <a:ext cx="60192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Prompt"/>
                <a:ea typeface="Prompt"/>
                <a:cs typeface="Prompt"/>
                <a:sym typeface="Prompt"/>
              </a:rPr>
              <a:t>1 fois par semaine , mise à jour de l’ensemble des stocks de la mezzanine &amp; de tous les autres stocks du RDC de la zone de préparation</a:t>
            </a:r>
            <a:endParaRPr sz="1200">
              <a:solidFill>
                <a:schemeClr val="dk1"/>
              </a:solidFill>
              <a:latin typeface="Prompt"/>
              <a:ea typeface="Prompt"/>
              <a:cs typeface="Prompt"/>
              <a:sym typeface="Prompt"/>
            </a:endParaRPr>
          </a:p>
        </p:txBody>
      </p:sp>
      <p:sp>
        <p:nvSpPr>
          <p:cNvPr id="3777" name="Google Shape;3777;p60"/>
          <p:cNvSpPr txBox="1"/>
          <p:nvPr/>
        </p:nvSpPr>
        <p:spPr>
          <a:xfrm>
            <a:off x="5590650" y="3266713"/>
            <a:ext cx="6307800" cy="7434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Prompt"/>
                <a:ea typeface="Prompt"/>
                <a:cs typeface="Prompt"/>
                <a:sym typeface="Prompt"/>
              </a:rPr>
              <a:t>Réalisation des stocks, </a:t>
            </a:r>
            <a:r>
              <a:rPr b="1" lang="en-US" sz="1100">
                <a:solidFill>
                  <a:schemeClr val="dk1"/>
                </a:solidFill>
                <a:latin typeface="Prompt"/>
                <a:ea typeface="Prompt"/>
                <a:cs typeface="Prompt"/>
                <a:sym typeface="Prompt"/>
              </a:rPr>
              <a:t>mise à jour du fichier </a:t>
            </a:r>
            <a:r>
              <a:rPr lang="en-US" sz="1100">
                <a:solidFill>
                  <a:schemeClr val="dk1"/>
                </a:solidFill>
                <a:latin typeface="Prompt"/>
                <a:ea typeface="Prompt"/>
                <a:cs typeface="Prompt"/>
                <a:sym typeface="Prompt"/>
              </a:rPr>
              <a:t>dédié dispo sur le drive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latin typeface="Prompt"/>
                <a:ea typeface="Prompt"/>
                <a:cs typeface="Prompt"/>
                <a:sym typeface="Prompt"/>
              </a:rPr>
              <a:t>Rangement / agencement</a:t>
            </a:r>
            <a:r>
              <a:rPr lang="en-US" sz="1100">
                <a:solidFill>
                  <a:schemeClr val="dk1"/>
                </a:solidFill>
                <a:latin typeface="Prompt"/>
                <a:ea typeface="Prompt"/>
                <a:cs typeface="Prompt"/>
                <a:sym typeface="Prompt"/>
              </a:rPr>
              <a:t> des stocks mezzanine &amp; de la zone de préparation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latin typeface="Prompt"/>
                <a:ea typeface="Prompt"/>
                <a:cs typeface="Prompt"/>
                <a:sym typeface="Prompt"/>
              </a:rPr>
              <a:t>Remontée des besoins</a:t>
            </a:r>
            <a:r>
              <a:rPr lang="en-US" sz="1100">
                <a:solidFill>
                  <a:schemeClr val="dk1"/>
                </a:solidFill>
                <a:latin typeface="Prompt"/>
                <a:ea typeface="Prompt"/>
                <a:cs typeface="Prompt"/>
                <a:sym typeface="Prompt"/>
              </a:rPr>
              <a:t> d’achat pour les stocks </a:t>
            </a:r>
            <a:endParaRPr>
              <a:latin typeface="Prompt"/>
              <a:ea typeface="Prompt"/>
              <a:cs typeface="Prompt"/>
              <a:sym typeface="Prompt"/>
            </a:endParaRPr>
          </a:p>
        </p:txBody>
      </p:sp>
      <p:grpSp>
        <p:nvGrpSpPr>
          <p:cNvPr id="3778" name="Google Shape;3778;p60"/>
          <p:cNvGrpSpPr/>
          <p:nvPr/>
        </p:nvGrpSpPr>
        <p:grpSpPr>
          <a:xfrm>
            <a:off x="4910476" y="4203950"/>
            <a:ext cx="574718" cy="221400"/>
            <a:chOff x="0" y="0"/>
            <a:chExt cx="574718" cy="221400"/>
          </a:xfrm>
        </p:grpSpPr>
        <p:sp>
          <p:nvSpPr>
            <p:cNvPr id="3779" name="Google Shape;3779;p6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780" name="Google Shape;3780;p6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781" name="Google Shape;3781;p60"/>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782" name="Google Shape;3782;p60"/>
          <p:cNvSpPr txBox="1"/>
          <p:nvPr/>
        </p:nvSpPr>
        <p:spPr>
          <a:xfrm>
            <a:off x="5624550" y="4130000"/>
            <a:ext cx="60192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200">
                <a:solidFill>
                  <a:schemeClr val="dk1"/>
                </a:solidFill>
                <a:latin typeface="Prompt"/>
                <a:ea typeface="Prompt"/>
                <a:cs typeface="Prompt"/>
                <a:sym typeface="Prompt"/>
              </a:rPr>
              <a:t>Stock mezzanine : </a:t>
            </a:r>
            <a:r>
              <a:rPr lang="en-US" sz="1200">
                <a:solidFill>
                  <a:schemeClr val="dk1"/>
                </a:solidFill>
                <a:latin typeface="Prompt"/>
                <a:ea typeface="Prompt"/>
                <a:cs typeface="Prompt"/>
                <a:sym typeface="Prompt"/>
              </a:rPr>
              <a:t>Ensemble des éléments faisant partie de la zone logistique </a:t>
            </a:r>
            <a:endParaRPr sz="1200">
              <a:solidFill>
                <a:schemeClr val="dk1"/>
              </a:solidFill>
              <a:latin typeface="Prompt"/>
              <a:ea typeface="Prompt"/>
              <a:cs typeface="Prompt"/>
              <a:sym typeface="Prompt"/>
            </a:endParaRPr>
          </a:p>
        </p:txBody>
      </p:sp>
      <p:sp>
        <p:nvSpPr>
          <p:cNvPr id="3783" name="Google Shape;3783;p60"/>
          <p:cNvSpPr txBox="1"/>
          <p:nvPr/>
        </p:nvSpPr>
        <p:spPr>
          <a:xfrm>
            <a:off x="5590650" y="4538600"/>
            <a:ext cx="5816400" cy="13275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Boissons (diverses &amp; variées)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Sac : basil floqué / non floqué / sac brun + sac blanc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Autres éléments :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Goodies (totebag, trousse, gourde…)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Boite à fromage </a:t>
            </a:r>
            <a:endParaRPr sz="1100">
              <a:solidFill>
                <a:schemeClr val="dk1"/>
              </a:solidFill>
              <a:latin typeface="Prompt"/>
              <a:ea typeface="Prompt"/>
              <a:cs typeface="Prompt"/>
              <a:sym typeface="Prompt"/>
            </a:endParaRPr>
          </a:p>
          <a:p>
            <a:pPr indent="-298450" lvl="0" marL="457200" rtl="0" algn="l">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Pochettes (grande N°4 &amp; petite N°2) </a:t>
            </a:r>
            <a:endParaRPr sz="1100">
              <a:latin typeface="Prompt"/>
              <a:ea typeface="Prompt"/>
              <a:cs typeface="Prompt"/>
              <a:sym typeface="Prompt"/>
            </a:endParaRPr>
          </a:p>
        </p:txBody>
      </p:sp>
      <p:pic>
        <p:nvPicPr>
          <p:cNvPr descr="Image" id="3784" name="Google Shape;3784;p60"/>
          <p:cNvPicPr preferRelativeResize="0"/>
          <p:nvPr/>
        </p:nvPicPr>
        <p:blipFill rotWithShape="1">
          <a:blip r:embed="rId6">
            <a:alphaModFix/>
          </a:blip>
          <a:srcRect b="0" l="0" r="0" t="0"/>
          <a:stretch/>
        </p:blipFill>
        <p:spPr>
          <a:xfrm rot="-8932825">
            <a:off x="421627" y="4028806"/>
            <a:ext cx="3148606" cy="3149638"/>
          </a:xfrm>
          <a:prstGeom prst="rect">
            <a:avLst/>
          </a:prstGeom>
          <a:noFill/>
          <a:ln>
            <a:noFill/>
          </a:ln>
        </p:spPr>
      </p:pic>
      <p:sp>
        <p:nvSpPr>
          <p:cNvPr id="3785" name="Google Shape;3785;p60"/>
          <p:cNvSpPr/>
          <p:nvPr/>
        </p:nvSpPr>
        <p:spPr>
          <a:xfrm>
            <a:off x="-31022" y="4457740"/>
            <a:ext cx="1336200" cy="13695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id="3786" name="Google Shape;3786;p60"/>
          <p:cNvPicPr preferRelativeResize="0"/>
          <p:nvPr/>
        </p:nvPicPr>
        <p:blipFill rotWithShape="1">
          <a:blip r:embed="rId7">
            <a:alphaModFix/>
          </a:blip>
          <a:srcRect b="15345" l="0" r="0" t="15345"/>
          <a:stretch/>
        </p:blipFill>
        <p:spPr>
          <a:xfrm>
            <a:off x="828048" y="4457742"/>
            <a:ext cx="2336148" cy="2158974"/>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pic>
        <p:nvPicPr>
          <p:cNvPr id="3787" name="Google Shape;3787;p60"/>
          <p:cNvPicPr preferRelativeResize="0"/>
          <p:nvPr/>
        </p:nvPicPr>
        <p:blipFill rotWithShape="1">
          <a:blip r:embed="rId8">
            <a:alphaModFix/>
          </a:blip>
          <a:srcRect b="15339" l="0" r="0" t="15346"/>
          <a:stretch/>
        </p:blipFill>
        <p:spPr>
          <a:xfrm>
            <a:off x="-303975" y="5478682"/>
            <a:ext cx="1313388" cy="1213812"/>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1" name="Shape 3791"/>
        <p:cNvGrpSpPr/>
        <p:nvPr/>
      </p:nvGrpSpPr>
      <p:grpSpPr>
        <a:xfrm>
          <a:off x="0" y="0"/>
          <a:ext cx="0" cy="0"/>
          <a:chOff x="0" y="0"/>
          <a:chExt cx="0" cy="0"/>
        </a:xfrm>
      </p:grpSpPr>
      <p:sp>
        <p:nvSpPr>
          <p:cNvPr id="3792" name="Google Shape;3792;p61"/>
          <p:cNvSpPr txBox="1"/>
          <p:nvPr>
            <p:ph type="title"/>
          </p:nvPr>
        </p:nvSpPr>
        <p:spPr>
          <a:xfrm>
            <a:off x="6167275" y="1148984"/>
            <a:ext cx="4459500" cy="9231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0000"/>
              </a:buClr>
              <a:buSzPts val="3312"/>
              <a:buFont typeface="Prompt"/>
              <a:buNone/>
            </a:pPr>
            <a:r>
              <a:rPr lang="en-US" sz="3900">
                <a:solidFill>
                  <a:srgbClr val="FFBA21"/>
                </a:solidFill>
                <a:latin typeface="Permanent Marker"/>
                <a:ea typeface="Permanent Marker"/>
                <a:cs typeface="Permanent Marker"/>
                <a:sym typeface="Permanent Marker"/>
              </a:rPr>
              <a:t>Sanctions</a:t>
            </a:r>
            <a:endParaRPr sz="3900"/>
          </a:p>
          <a:p>
            <a:pPr indent="0" lvl="0" marL="0" rtl="0" algn="ctr">
              <a:lnSpc>
                <a:spcPct val="90000"/>
              </a:lnSpc>
              <a:spcBef>
                <a:spcPts val="0"/>
              </a:spcBef>
              <a:spcAft>
                <a:spcPts val="0"/>
              </a:spcAft>
              <a:buClr>
                <a:srgbClr val="000000"/>
              </a:buClr>
              <a:buSzPts val="3312"/>
              <a:buFont typeface="Prompt"/>
              <a:buNone/>
            </a:pPr>
            <a:r>
              <a:rPr lang="en-US" sz="3900">
                <a:solidFill>
                  <a:srgbClr val="FFBA21"/>
                </a:solidFill>
                <a:latin typeface="Permanent Marker"/>
                <a:ea typeface="Permanent Marker"/>
                <a:cs typeface="Permanent Marker"/>
                <a:sym typeface="Permanent Marker"/>
              </a:rPr>
              <a:t> </a:t>
            </a:r>
            <a:endParaRPr sz="3900"/>
          </a:p>
        </p:txBody>
      </p:sp>
      <p:sp>
        <p:nvSpPr>
          <p:cNvPr id="3793" name="Google Shape;3793;p61"/>
          <p:cNvSpPr txBox="1"/>
          <p:nvPr/>
        </p:nvSpPr>
        <p:spPr>
          <a:xfrm>
            <a:off x="1029650" y="3498700"/>
            <a:ext cx="7920300" cy="18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1665"/>
              <a:buFont typeface="Prompt"/>
              <a:buNone/>
            </a:pPr>
            <a:r>
              <a:rPr lang="en-US" sz="1365">
                <a:latin typeface="Prompt"/>
                <a:ea typeface="Prompt"/>
                <a:cs typeface="Prompt"/>
                <a:sym typeface="Prompt"/>
              </a:rPr>
              <a:t>En cas de manquement aux règles détaillées dans votre contrat ainsi que dans le présent document des sanctions pourront être distribuées : </a:t>
            </a:r>
            <a:endParaRPr sz="13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sz="1365">
              <a:latin typeface="Prompt"/>
              <a:ea typeface="Prompt"/>
              <a:cs typeface="Prompt"/>
              <a:sym typeface="Prompt"/>
            </a:endParaRPr>
          </a:p>
          <a:p>
            <a:pPr indent="-315278" lvl="0" marL="457200" marR="0" rtl="0" algn="l">
              <a:lnSpc>
                <a:spcPct val="100000"/>
              </a:lnSpc>
              <a:spcBef>
                <a:spcPts val="800"/>
              </a:spcBef>
              <a:spcAft>
                <a:spcPts val="0"/>
              </a:spcAft>
              <a:buSzPts val="1365"/>
              <a:buFont typeface="Prompt"/>
              <a:buChar char="-"/>
            </a:pPr>
            <a:r>
              <a:rPr lang="en-US" sz="1365">
                <a:latin typeface="Prompt"/>
                <a:ea typeface="Prompt"/>
                <a:cs typeface="Prompt"/>
                <a:sym typeface="Prompt"/>
              </a:rPr>
              <a:t>Rappel à l’ordre oral </a:t>
            </a:r>
            <a:endParaRPr sz="1365">
              <a:latin typeface="Prompt"/>
              <a:ea typeface="Prompt"/>
              <a:cs typeface="Prompt"/>
              <a:sym typeface="Prompt"/>
            </a:endParaRPr>
          </a:p>
          <a:p>
            <a:pPr indent="-315278" lvl="0" marL="457200" marR="0" rtl="0" algn="l">
              <a:lnSpc>
                <a:spcPct val="100000"/>
              </a:lnSpc>
              <a:spcBef>
                <a:spcPts val="0"/>
              </a:spcBef>
              <a:spcAft>
                <a:spcPts val="0"/>
              </a:spcAft>
              <a:buSzPts val="1365"/>
              <a:buFont typeface="Prompt"/>
              <a:buChar char="-"/>
            </a:pPr>
            <a:r>
              <a:rPr lang="en-US" sz="1365">
                <a:latin typeface="Prompt"/>
                <a:ea typeface="Prompt"/>
                <a:cs typeface="Prompt"/>
                <a:sym typeface="Prompt"/>
              </a:rPr>
              <a:t>Convocation à un entretien avec rappel à l‘ordre écrit </a:t>
            </a:r>
            <a:endParaRPr sz="1365">
              <a:latin typeface="Prompt"/>
              <a:ea typeface="Prompt"/>
              <a:cs typeface="Prompt"/>
              <a:sym typeface="Prompt"/>
            </a:endParaRPr>
          </a:p>
          <a:p>
            <a:pPr indent="-315278" lvl="0" marL="457200" marR="0" rtl="0" algn="l">
              <a:lnSpc>
                <a:spcPct val="100000"/>
              </a:lnSpc>
              <a:spcBef>
                <a:spcPts val="0"/>
              </a:spcBef>
              <a:spcAft>
                <a:spcPts val="0"/>
              </a:spcAft>
              <a:buSzPts val="1365"/>
              <a:buFont typeface="Prompt"/>
              <a:buChar char="-"/>
            </a:pPr>
            <a:r>
              <a:rPr lang="en-US" sz="1365">
                <a:latin typeface="Prompt"/>
                <a:ea typeface="Prompt"/>
                <a:cs typeface="Prompt"/>
                <a:sym typeface="Prompt"/>
              </a:rPr>
              <a:t>Avertissement </a:t>
            </a:r>
            <a:endParaRPr sz="1365">
              <a:latin typeface="Prompt"/>
              <a:ea typeface="Prompt"/>
              <a:cs typeface="Prompt"/>
              <a:sym typeface="Prompt"/>
            </a:endParaRPr>
          </a:p>
        </p:txBody>
      </p:sp>
      <p:pic>
        <p:nvPicPr>
          <p:cNvPr descr="Image" id="3794" name="Google Shape;3794;p61"/>
          <p:cNvPicPr preferRelativeResize="0"/>
          <p:nvPr/>
        </p:nvPicPr>
        <p:blipFill rotWithShape="1">
          <a:blip r:embed="rId3">
            <a:alphaModFix/>
          </a:blip>
          <a:srcRect b="0" l="0" r="0" t="0"/>
          <a:stretch/>
        </p:blipFill>
        <p:spPr>
          <a:xfrm>
            <a:off x="-1666503" y="-3509112"/>
            <a:ext cx="6307674" cy="6276677"/>
          </a:xfrm>
          <a:prstGeom prst="rect">
            <a:avLst/>
          </a:prstGeom>
          <a:noFill/>
          <a:ln>
            <a:noFill/>
          </a:ln>
        </p:spPr>
      </p:pic>
      <p:sp>
        <p:nvSpPr>
          <p:cNvPr id="3795" name="Google Shape;3795;p61"/>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796" name="Google Shape;3796;p61"/>
          <p:cNvPicPr preferRelativeResize="0"/>
          <p:nvPr/>
        </p:nvPicPr>
        <p:blipFill rotWithShape="1">
          <a:blip r:embed="rId4">
            <a:alphaModFix/>
          </a:blip>
          <a:srcRect b="0" l="0" r="0" t="0"/>
          <a:stretch/>
        </p:blipFill>
        <p:spPr>
          <a:xfrm>
            <a:off x="206792" y="389842"/>
            <a:ext cx="2236945" cy="1069341"/>
          </a:xfrm>
          <a:prstGeom prst="rect">
            <a:avLst/>
          </a:prstGeom>
          <a:noFill/>
          <a:ln>
            <a:noFill/>
          </a:ln>
        </p:spPr>
      </p:pic>
      <p:pic>
        <p:nvPicPr>
          <p:cNvPr descr="Image" id="3797" name="Google Shape;3797;p61"/>
          <p:cNvPicPr preferRelativeResize="0"/>
          <p:nvPr/>
        </p:nvPicPr>
        <p:blipFill rotWithShape="1">
          <a:blip r:embed="rId5">
            <a:alphaModFix/>
          </a:blip>
          <a:srcRect b="0" l="0" r="0" t="0"/>
          <a:stretch/>
        </p:blipFill>
        <p:spPr>
          <a:xfrm rot="-3961650">
            <a:off x="6983164" y="685982"/>
            <a:ext cx="433130" cy="341289"/>
          </a:xfrm>
          <a:prstGeom prst="rect">
            <a:avLst/>
          </a:prstGeom>
          <a:noFill/>
          <a:ln>
            <a:noFill/>
          </a:ln>
        </p:spPr>
      </p:pic>
      <p:pic>
        <p:nvPicPr>
          <p:cNvPr descr="Graphique 6" id="3798" name="Google Shape;3798;p61"/>
          <p:cNvPicPr preferRelativeResize="0"/>
          <p:nvPr/>
        </p:nvPicPr>
        <p:blipFill rotWithShape="1">
          <a:blip r:embed="rId6">
            <a:alphaModFix/>
          </a:blip>
          <a:srcRect b="0" l="0" r="0" t="0"/>
          <a:stretch/>
        </p:blipFill>
        <p:spPr>
          <a:xfrm>
            <a:off x="8632900" y="2817500"/>
            <a:ext cx="3196569" cy="3651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2" name="Shape 3802"/>
        <p:cNvGrpSpPr/>
        <p:nvPr/>
      </p:nvGrpSpPr>
      <p:grpSpPr>
        <a:xfrm>
          <a:off x="0" y="0"/>
          <a:ext cx="0" cy="0"/>
          <a:chOff x="0" y="0"/>
          <a:chExt cx="0" cy="0"/>
        </a:xfrm>
      </p:grpSpPr>
      <p:sp>
        <p:nvSpPr>
          <p:cNvPr id="3803" name="Google Shape;3803;p62"/>
          <p:cNvSpPr/>
          <p:nvPr/>
        </p:nvSpPr>
        <p:spPr>
          <a:xfrm>
            <a:off x="0" y="0"/>
            <a:ext cx="12192000" cy="6858000"/>
          </a:xfrm>
          <a:prstGeom prst="rect">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3804" name="Google Shape;3804;p62"/>
          <p:cNvSpPr/>
          <p:nvPr/>
        </p:nvSpPr>
        <p:spPr>
          <a:xfrm>
            <a:off x="0" y="0"/>
            <a:ext cx="12192000" cy="6858000"/>
          </a:xfrm>
          <a:prstGeom prst="rect">
            <a:avLst/>
          </a:prstGeom>
          <a:solidFill>
            <a:srgbClr val="E84F3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pic>
        <p:nvPicPr>
          <p:cNvPr descr="Image" id="3805" name="Google Shape;3805;p62"/>
          <p:cNvPicPr preferRelativeResize="0"/>
          <p:nvPr/>
        </p:nvPicPr>
        <p:blipFill rotWithShape="1">
          <a:blip r:embed="rId3">
            <a:alphaModFix/>
          </a:blip>
          <a:srcRect b="0" l="0" r="0" t="0"/>
          <a:stretch/>
        </p:blipFill>
        <p:spPr>
          <a:xfrm>
            <a:off x="2942232" y="-1194831"/>
            <a:ext cx="6307674" cy="6276677"/>
          </a:xfrm>
          <a:prstGeom prst="rect">
            <a:avLst/>
          </a:prstGeom>
          <a:noFill/>
          <a:ln>
            <a:noFill/>
          </a:ln>
        </p:spPr>
      </p:pic>
      <p:sp>
        <p:nvSpPr>
          <p:cNvPr id="3806" name="Google Shape;3806;p62"/>
          <p:cNvSpPr/>
          <p:nvPr/>
        </p:nvSpPr>
        <p:spPr>
          <a:xfrm>
            <a:off x="3998030" y="167864"/>
            <a:ext cx="4196100" cy="4196100"/>
          </a:xfrm>
          <a:prstGeom prst="ellipse">
            <a:avLst/>
          </a:prstGeom>
          <a:solidFill>
            <a:srgbClr val="E84F3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07" name="Google Shape;3807;p62"/>
          <p:cNvSpPr txBox="1"/>
          <p:nvPr/>
        </p:nvSpPr>
        <p:spPr>
          <a:xfrm>
            <a:off x="2414595" y="5426877"/>
            <a:ext cx="7362900" cy="600300"/>
          </a:xfrm>
          <a:prstGeom prst="rect">
            <a:avLst/>
          </a:prstGeom>
          <a:noFill/>
          <a:ln>
            <a:noFill/>
          </a:ln>
        </p:spPr>
        <p:txBody>
          <a:bodyPr anchorCtr="0" anchor="t" bIns="121925" lIns="121925" spcFirstLastPara="1" rIns="121925" wrap="square" tIns="121925">
            <a:spAutoFit/>
          </a:bodyPr>
          <a:lstStyle/>
          <a:p>
            <a:pPr indent="0" lvl="0" marL="0" marR="0" rtl="0" algn="ctr">
              <a:lnSpc>
                <a:spcPct val="100000"/>
              </a:lnSpc>
              <a:spcBef>
                <a:spcPts val="0"/>
              </a:spcBef>
              <a:spcAft>
                <a:spcPts val="0"/>
              </a:spcAft>
              <a:buClr>
                <a:srgbClr val="FFFFFF"/>
              </a:buClr>
              <a:buSzPts val="2300"/>
              <a:buFont typeface="Prompt Light"/>
              <a:buNone/>
            </a:pPr>
            <a:r>
              <a:rPr b="0" i="0" lang="en-US" sz="2300" u="none" cap="none" strike="noStrike">
                <a:solidFill>
                  <a:srgbClr val="FFFFFF"/>
                </a:solidFill>
                <a:latin typeface="Prompt Light"/>
                <a:ea typeface="Prompt Light"/>
                <a:cs typeface="Prompt Light"/>
                <a:sym typeface="Prompt Light"/>
              </a:rPr>
              <a:t>Basil.fr</a:t>
            </a:r>
            <a:endParaRPr b="0" i="0" sz="1400" u="none" cap="none" strike="noStrike">
              <a:solidFill>
                <a:srgbClr val="000000"/>
              </a:solidFill>
              <a:latin typeface="Arial"/>
              <a:ea typeface="Arial"/>
              <a:cs typeface="Arial"/>
              <a:sym typeface="Arial"/>
            </a:endParaRPr>
          </a:p>
        </p:txBody>
      </p:sp>
      <p:pic>
        <p:nvPicPr>
          <p:cNvPr descr="Logo_BLC.png" id="3808" name="Google Shape;3808;p62"/>
          <p:cNvPicPr preferRelativeResize="0"/>
          <p:nvPr/>
        </p:nvPicPr>
        <p:blipFill rotWithShape="1">
          <a:blip r:embed="rId4">
            <a:alphaModFix/>
          </a:blip>
          <a:srcRect b="0" l="0" r="0" t="0"/>
          <a:stretch/>
        </p:blipFill>
        <p:spPr>
          <a:xfrm>
            <a:off x="4562100" y="1532635"/>
            <a:ext cx="3067800" cy="1466519"/>
          </a:xfrm>
          <a:prstGeom prst="rect">
            <a:avLst/>
          </a:prstGeom>
          <a:noFill/>
          <a:ln>
            <a:noFill/>
          </a:ln>
        </p:spPr>
      </p:pic>
      <p:grpSp>
        <p:nvGrpSpPr>
          <p:cNvPr id="3809" name="Google Shape;3809;p62"/>
          <p:cNvGrpSpPr/>
          <p:nvPr/>
        </p:nvGrpSpPr>
        <p:grpSpPr>
          <a:xfrm>
            <a:off x="5614105" y="6246893"/>
            <a:ext cx="963786" cy="226152"/>
            <a:chOff x="0" y="0"/>
            <a:chExt cx="963786" cy="226152"/>
          </a:xfrm>
        </p:grpSpPr>
        <p:sp>
          <p:nvSpPr>
            <p:cNvPr id="3810" name="Google Shape;3810;p62"/>
            <p:cNvSpPr/>
            <p:nvPr/>
          </p:nvSpPr>
          <p:spPr>
            <a:xfrm>
              <a:off x="366714" y="0"/>
              <a:ext cx="230364" cy="226152"/>
            </a:xfrm>
            <a:custGeom>
              <a:rect b="b" l="l" r="r" t="t"/>
              <a:pathLst>
                <a:path extrusionOk="0" h="21600" w="21600">
                  <a:moveTo>
                    <a:pt x="10777" y="0"/>
                  </a:moveTo>
                  <a:cubicBezTo>
                    <a:pt x="4825" y="0"/>
                    <a:pt x="0" y="4917"/>
                    <a:pt x="0" y="10616"/>
                  </a:cubicBezTo>
                  <a:cubicBezTo>
                    <a:pt x="0" y="16683"/>
                    <a:pt x="4825" y="21600"/>
                    <a:pt x="10777" y="21600"/>
                  </a:cubicBezTo>
                  <a:cubicBezTo>
                    <a:pt x="16775" y="21600"/>
                    <a:pt x="21600" y="16683"/>
                    <a:pt x="21600" y="10616"/>
                  </a:cubicBezTo>
                  <a:cubicBezTo>
                    <a:pt x="21600" y="4917"/>
                    <a:pt x="16775" y="0"/>
                    <a:pt x="10777" y="0"/>
                  </a:cubicBezTo>
                  <a:close/>
                  <a:moveTo>
                    <a:pt x="15197" y="8962"/>
                  </a:moveTo>
                  <a:cubicBezTo>
                    <a:pt x="15197" y="11811"/>
                    <a:pt x="13167" y="15074"/>
                    <a:pt x="9199" y="15074"/>
                  </a:cubicBezTo>
                  <a:cubicBezTo>
                    <a:pt x="8027" y="15074"/>
                    <a:pt x="6809" y="14660"/>
                    <a:pt x="5997" y="14247"/>
                  </a:cubicBezTo>
                  <a:lnTo>
                    <a:pt x="6403" y="14247"/>
                  </a:lnTo>
                  <a:cubicBezTo>
                    <a:pt x="7215" y="14247"/>
                    <a:pt x="8387" y="13833"/>
                    <a:pt x="9199" y="13466"/>
                  </a:cubicBezTo>
                  <a:cubicBezTo>
                    <a:pt x="8027" y="13466"/>
                    <a:pt x="7215" y="12638"/>
                    <a:pt x="7215" y="11811"/>
                  </a:cubicBezTo>
                  <a:cubicBezTo>
                    <a:pt x="7215" y="11811"/>
                    <a:pt x="7215" y="11811"/>
                    <a:pt x="7621" y="11811"/>
                  </a:cubicBezTo>
                  <a:lnTo>
                    <a:pt x="8027" y="11811"/>
                  </a:lnTo>
                  <a:cubicBezTo>
                    <a:pt x="7215" y="11397"/>
                    <a:pt x="6403" y="10616"/>
                    <a:pt x="6403" y="9789"/>
                  </a:cubicBezTo>
                  <a:cubicBezTo>
                    <a:pt x="6403" y="9789"/>
                    <a:pt x="6809" y="9789"/>
                    <a:pt x="7215" y="9789"/>
                  </a:cubicBezTo>
                  <a:cubicBezTo>
                    <a:pt x="6809" y="9375"/>
                    <a:pt x="6403" y="8962"/>
                    <a:pt x="6403" y="8180"/>
                  </a:cubicBezTo>
                  <a:cubicBezTo>
                    <a:pt x="6403" y="7767"/>
                    <a:pt x="6403" y="7353"/>
                    <a:pt x="6809" y="6940"/>
                  </a:cubicBezTo>
                  <a:cubicBezTo>
                    <a:pt x="7621" y="8180"/>
                    <a:pt x="9199" y="9375"/>
                    <a:pt x="10777" y="9375"/>
                  </a:cubicBezTo>
                  <a:cubicBezTo>
                    <a:pt x="10777" y="8962"/>
                    <a:pt x="10777" y="8962"/>
                    <a:pt x="10777" y="8962"/>
                  </a:cubicBezTo>
                  <a:cubicBezTo>
                    <a:pt x="10777" y="7767"/>
                    <a:pt x="11995" y="6526"/>
                    <a:pt x="13167" y="6526"/>
                  </a:cubicBezTo>
                  <a:cubicBezTo>
                    <a:pt x="13573" y="6526"/>
                    <a:pt x="14385" y="6940"/>
                    <a:pt x="14385" y="7353"/>
                  </a:cubicBezTo>
                  <a:cubicBezTo>
                    <a:pt x="15197" y="7353"/>
                    <a:pt x="15603" y="6940"/>
                    <a:pt x="16008" y="6940"/>
                  </a:cubicBezTo>
                  <a:cubicBezTo>
                    <a:pt x="15603" y="7353"/>
                    <a:pt x="15603" y="7767"/>
                    <a:pt x="15197" y="8180"/>
                  </a:cubicBezTo>
                  <a:cubicBezTo>
                    <a:pt x="15603" y="8180"/>
                    <a:pt x="16008" y="7767"/>
                    <a:pt x="16414" y="7767"/>
                  </a:cubicBezTo>
                  <a:cubicBezTo>
                    <a:pt x="16008" y="8180"/>
                    <a:pt x="15603" y="8594"/>
                    <a:pt x="15197" y="8962"/>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15C5D"/>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11" name="Google Shape;3811;p62"/>
            <p:cNvSpPr/>
            <p:nvPr/>
          </p:nvSpPr>
          <p:spPr>
            <a:xfrm>
              <a:off x="0" y="0"/>
              <a:ext cx="228960" cy="226152"/>
            </a:xfrm>
            <a:custGeom>
              <a:rect b="b" l="l" r="r" t="t"/>
              <a:pathLst>
                <a:path extrusionOk="0" h="21600" w="2160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15C5D"/>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812" name="Google Shape;3812;p62"/>
            <p:cNvSpPr/>
            <p:nvPr/>
          </p:nvSpPr>
          <p:spPr>
            <a:xfrm>
              <a:off x="734826" y="1398"/>
              <a:ext cx="228960" cy="224748"/>
            </a:xfrm>
            <a:custGeom>
              <a:rect b="b" l="l" r="r" t="t"/>
              <a:pathLst>
                <a:path extrusionOk="0" h="21600" w="2160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15C5D"/>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4" name="Shape 3404"/>
        <p:cNvGrpSpPr/>
        <p:nvPr/>
      </p:nvGrpSpPr>
      <p:grpSpPr>
        <a:xfrm>
          <a:off x="0" y="0"/>
          <a:ext cx="0" cy="0"/>
          <a:chOff x="0" y="0"/>
          <a:chExt cx="0" cy="0"/>
        </a:xfrm>
      </p:grpSpPr>
      <p:sp>
        <p:nvSpPr>
          <p:cNvPr id="3405" name="Google Shape;3405;p46"/>
          <p:cNvSpPr/>
          <p:nvPr/>
        </p:nvSpPr>
        <p:spPr>
          <a:xfrm>
            <a:off x="537600" y="3841477"/>
            <a:ext cx="2065500" cy="1912200"/>
          </a:xfrm>
          <a:prstGeom prst="ellipse">
            <a:avLst/>
          </a:prstGeom>
          <a:solidFill>
            <a:srgbClr val="5CBA9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06" name="Google Shape;3406;p46"/>
          <p:cNvPicPr preferRelativeResize="0"/>
          <p:nvPr/>
        </p:nvPicPr>
        <p:blipFill rotWithShape="1">
          <a:blip r:embed="rId3">
            <a:alphaModFix/>
          </a:blip>
          <a:srcRect b="0" l="0" r="0" t="0"/>
          <a:stretch/>
        </p:blipFill>
        <p:spPr>
          <a:xfrm>
            <a:off x="649463" y="4403145"/>
            <a:ext cx="1889182" cy="910844"/>
          </a:xfrm>
          <a:prstGeom prst="rect">
            <a:avLst/>
          </a:prstGeom>
          <a:noFill/>
          <a:ln>
            <a:noFill/>
          </a:ln>
        </p:spPr>
      </p:pic>
      <p:sp>
        <p:nvSpPr>
          <p:cNvPr id="3407" name="Google Shape;3407;p46"/>
          <p:cNvSpPr/>
          <p:nvPr/>
        </p:nvSpPr>
        <p:spPr>
          <a:xfrm>
            <a:off x="537600" y="1843375"/>
            <a:ext cx="2065500" cy="1912200"/>
          </a:xfrm>
          <a:prstGeom prst="ellipse">
            <a:avLst/>
          </a:prstGeom>
          <a:solidFill>
            <a:srgbClr val="E84F3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08" name="Google Shape;3408;p46"/>
          <p:cNvPicPr preferRelativeResize="0"/>
          <p:nvPr/>
        </p:nvPicPr>
        <p:blipFill rotWithShape="1">
          <a:blip r:embed="rId3">
            <a:alphaModFix/>
          </a:blip>
          <a:srcRect b="0" l="0" r="0" t="0"/>
          <a:stretch/>
        </p:blipFill>
        <p:spPr>
          <a:xfrm>
            <a:off x="649463" y="2405043"/>
            <a:ext cx="1889182" cy="910844"/>
          </a:xfrm>
          <a:prstGeom prst="rect">
            <a:avLst/>
          </a:prstGeom>
          <a:noFill/>
          <a:ln>
            <a:noFill/>
          </a:ln>
        </p:spPr>
      </p:pic>
      <p:sp>
        <p:nvSpPr>
          <p:cNvPr id="3409" name="Google Shape;3409;p46"/>
          <p:cNvSpPr txBox="1"/>
          <p:nvPr/>
        </p:nvSpPr>
        <p:spPr>
          <a:xfrm>
            <a:off x="0" y="632950"/>
            <a:ext cx="12192000" cy="1210500"/>
          </a:xfrm>
          <a:prstGeom prst="rect">
            <a:avLst/>
          </a:prstGeom>
          <a:noFill/>
          <a:ln>
            <a:noFill/>
          </a:ln>
        </p:spPr>
        <p:txBody>
          <a:bodyPr anchorCtr="0" anchor="t" bIns="0" lIns="0" spcFirstLastPara="1" rIns="0" wrap="square" tIns="0">
            <a:noAutofit/>
          </a:bodyPr>
          <a:lstStyle/>
          <a:p>
            <a:pPr indent="0" lvl="0" marL="0" rtl="0" algn="ctr">
              <a:lnSpc>
                <a:spcPct val="107916"/>
              </a:lnSpc>
              <a:spcBef>
                <a:spcPts val="0"/>
              </a:spcBef>
              <a:spcAft>
                <a:spcPts val="0"/>
              </a:spcAft>
              <a:buNone/>
            </a:pPr>
            <a:r>
              <a:rPr lang="en-US" sz="1700">
                <a:solidFill>
                  <a:schemeClr val="dk1"/>
                </a:solidFill>
                <a:latin typeface="Permanent Marker"/>
                <a:ea typeface="Permanent Marker"/>
                <a:cs typeface="Permanent Marker"/>
                <a:sym typeface="Permanent Marker"/>
              </a:rPr>
              <a:t>La mission de Basil est simple : </a:t>
            </a:r>
            <a:endParaRPr sz="1700">
              <a:solidFill>
                <a:schemeClr val="dk1"/>
              </a:solidFill>
              <a:latin typeface="Permanent Marker"/>
              <a:ea typeface="Permanent Marker"/>
              <a:cs typeface="Permanent Marker"/>
              <a:sym typeface="Permanent Marker"/>
            </a:endParaRPr>
          </a:p>
          <a:p>
            <a:pPr indent="0" lvl="0" marL="0" rtl="0" algn="ctr">
              <a:lnSpc>
                <a:spcPct val="107916"/>
              </a:lnSpc>
              <a:spcBef>
                <a:spcPts val="800"/>
              </a:spcBef>
              <a:spcAft>
                <a:spcPts val="0"/>
              </a:spcAft>
              <a:buNone/>
            </a:pPr>
            <a:r>
              <a:rPr lang="en-US" sz="1700">
                <a:solidFill>
                  <a:schemeClr val="dk1"/>
                </a:solidFill>
                <a:latin typeface="Permanent Marker"/>
                <a:ea typeface="Permanent Marker"/>
                <a:cs typeface="Permanent Marker"/>
                <a:sym typeface="Permanent Marker"/>
              </a:rPr>
              <a:t>que Bien Manger ne soit pas une option </a:t>
            </a:r>
            <a:endParaRPr sz="1700">
              <a:solidFill>
                <a:schemeClr val="dk1"/>
              </a:solidFill>
              <a:latin typeface="Permanent Marker"/>
              <a:ea typeface="Permanent Marker"/>
              <a:cs typeface="Permanent Marker"/>
              <a:sym typeface="Permanent Marker"/>
            </a:endParaRPr>
          </a:p>
          <a:p>
            <a:pPr indent="0" lvl="0" marL="0" rtl="0" algn="ctr">
              <a:lnSpc>
                <a:spcPct val="107916"/>
              </a:lnSpc>
              <a:spcBef>
                <a:spcPts val="800"/>
              </a:spcBef>
              <a:spcAft>
                <a:spcPts val="0"/>
              </a:spcAft>
              <a:buNone/>
            </a:pPr>
            <a:r>
              <a:rPr lang="en-US" sz="1700">
                <a:solidFill>
                  <a:schemeClr val="dk1"/>
                </a:solidFill>
                <a:latin typeface="Permanent Marker"/>
                <a:ea typeface="Permanent Marker"/>
                <a:cs typeface="Permanent Marker"/>
                <a:sym typeface="Permanent Marker"/>
              </a:rPr>
              <a:t>Basil cuisine et livre des repas maisons à deux tranches de la population </a:t>
            </a:r>
            <a:endParaRPr sz="1700">
              <a:solidFill>
                <a:schemeClr val="dk1"/>
              </a:solidFill>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t/>
            </a:r>
            <a:endParaRPr sz="1965">
              <a:latin typeface="Permanent Marker"/>
              <a:ea typeface="Permanent Marker"/>
              <a:cs typeface="Permanent Marker"/>
              <a:sym typeface="Permanent Marker"/>
            </a:endParaRPr>
          </a:p>
        </p:txBody>
      </p:sp>
      <p:sp>
        <p:nvSpPr>
          <p:cNvPr id="3410" name="Google Shape;3410;p46"/>
          <p:cNvSpPr txBox="1"/>
          <p:nvPr/>
        </p:nvSpPr>
        <p:spPr>
          <a:xfrm>
            <a:off x="3084900" y="2196113"/>
            <a:ext cx="9107100" cy="13287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None/>
            </a:pPr>
            <a:r>
              <a:rPr lang="en-US" sz="1700">
                <a:solidFill>
                  <a:schemeClr val="dk1"/>
                </a:solidFill>
                <a:latin typeface="Montserrat"/>
                <a:ea typeface="Montserrat"/>
                <a:cs typeface="Montserrat"/>
                <a:sym typeface="Montserrat"/>
              </a:rPr>
              <a:t>Une alimentation quotidienne, qui respecte les saisons, livrés pour nos Ainés. </a:t>
            </a:r>
            <a:endParaRPr sz="1700">
              <a:solidFill>
                <a:schemeClr val="dk1"/>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US" sz="1700">
                <a:solidFill>
                  <a:schemeClr val="dk1"/>
                </a:solidFill>
                <a:latin typeface="Montserrat"/>
                <a:ea typeface="Montserrat"/>
                <a:cs typeface="Montserrat"/>
                <a:sym typeface="Montserrat"/>
              </a:rPr>
              <a:t>Lutter contre la dénutrition, lutter contre la solitude des ainés, devenir un acteur du quotidien de ces personnes si importantes : telles sont les missions de nos équipes de préparation / livraison chez Basil</a:t>
            </a:r>
            <a:endParaRPr sz="1700">
              <a:solidFill>
                <a:schemeClr val="dk1"/>
              </a:solidFill>
              <a:latin typeface="Montserrat"/>
              <a:ea typeface="Montserrat"/>
              <a:cs typeface="Montserrat"/>
              <a:sym typeface="Montserrat"/>
            </a:endParaRPr>
          </a:p>
          <a:p>
            <a:pPr indent="0" lvl="0" marL="457200" marR="0" rtl="0" algn="ctr">
              <a:lnSpc>
                <a:spcPct val="100000"/>
              </a:lnSpc>
              <a:spcBef>
                <a:spcPts val="800"/>
              </a:spcBef>
              <a:spcAft>
                <a:spcPts val="0"/>
              </a:spcAft>
              <a:buNone/>
            </a:pPr>
            <a:r>
              <a:t/>
            </a:r>
            <a:endParaRPr sz="1965">
              <a:latin typeface="Permanent Marker"/>
              <a:ea typeface="Permanent Marker"/>
              <a:cs typeface="Permanent Marker"/>
              <a:sym typeface="Permanent Marker"/>
            </a:endParaRPr>
          </a:p>
        </p:txBody>
      </p:sp>
      <p:sp>
        <p:nvSpPr>
          <p:cNvPr id="3411" name="Google Shape;3411;p46"/>
          <p:cNvSpPr txBox="1"/>
          <p:nvPr/>
        </p:nvSpPr>
        <p:spPr>
          <a:xfrm>
            <a:off x="3175800" y="3927550"/>
            <a:ext cx="9107100" cy="15993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None/>
            </a:pPr>
            <a:r>
              <a:rPr lang="en-US" sz="1700">
                <a:solidFill>
                  <a:schemeClr val="dk1"/>
                </a:solidFill>
                <a:latin typeface="Montserrat"/>
                <a:ea typeface="Montserrat"/>
                <a:cs typeface="Montserrat"/>
                <a:sym typeface="Montserrat"/>
              </a:rPr>
              <a:t>Une carte qui change 2 fois par semaine, des produits frais, locaux et de saison,  livrés aux actifs en entreprise. Grâce à vous, Basil renouvelle la pause déjeuner des collaborateurs pour que demain soit meilleur qu’hier. </a:t>
            </a:r>
            <a:endParaRPr sz="1700">
              <a:solidFill>
                <a:schemeClr val="dk1"/>
              </a:solidFill>
              <a:latin typeface="Montserrat"/>
              <a:ea typeface="Montserrat"/>
              <a:cs typeface="Montserrat"/>
              <a:sym typeface="Montserrat"/>
            </a:endParaRPr>
          </a:p>
          <a:p>
            <a:pPr indent="0" lvl="0" marL="0" rtl="0" algn="l">
              <a:lnSpc>
                <a:spcPct val="107916"/>
              </a:lnSpc>
              <a:spcBef>
                <a:spcPts val="800"/>
              </a:spcBef>
              <a:spcAft>
                <a:spcPts val="0"/>
              </a:spcAft>
              <a:buClr>
                <a:schemeClr val="dk1"/>
              </a:buClr>
              <a:buSzPts val="1100"/>
              <a:buFont typeface="Arial"/>
              <a:buNone/>
            </a:pPr>
            <a:r>
              <a:rPr lang="en-US" sz="1700">
                <a:solidFill>
                  <a:schemeClr val="dk1"/>
                </a:solidFill>
                <a:latin typeface="Montserrat"/>
                <a:ea typeface="Montserrat"/>
                <a:cs typeface="Montserrat"/>
                <a:sym typeface="Montserrat"/>
              </a:rPr>
              <a:t>La </a:t>
            </a:r>
            <a:r>
              <a:rPr b="1" lang="en-US" sz="1700">
                <a:solidFill>
                  <a:schemeClr val="dk1"/>
                </a:solidFill>
                <a:latin typeface="Montserrat"/>
                <a:ea typeface="Montserrat"/>
                <a:cs typeface="Montserrat"/>
                <a:sym typeface="Montserrat"/>
              </a:rPr>
              <a:t>ponctualité</a:t>
            </a:r>
            <a:r>
              <a:rPr lang="en-US" sz="1700">
                <a:solidFill>
                  <a:schemeClr val="dk1"/>
                </a:solidFill>
                <a:latin typeface="Montserrat"/>
                <a:ea typeface="Montserrat"/>
                <a:cs typeface="Montserrat"/>
                <a:sym typeface="Montserrat"/>
              </a:rPr>
              <a:t>, le </a:t>
            </a:r>
            <a:r>
              <a:rPr b="1" lang="en-US" sz="1700">
                <a:solidFill>
                  <a:schemeClr val="dk1"/>
                </a:solidFill>
                <a:latin typeface="Montserrat"/>
                <a:ea typeface="Montserrat"/>
                <a:cs typeface="Montserrat"/>
                <a:sym typeface="Montserrat"/>
              </a:rPr>
              <a:t>sourire </a:t>
            </a:r>
            <a:r>
              <a:rPr lang="en-US" sz="1700">
                <a:solidFill>
                  <a:schemeClr val="dk1"/>
                </a:solidFill>
                <a:latin typeface="Montserrat"/>
                <a:ea typeface="Montserrat"/>
                <a:cs typeface="Montserrat"/>
                <a:sym typeface="Montserrat"/>
              </a:rPr>
              <a:t>et </a:t>
            </a:r>
            <a:r>
              <a:rPr b="1" lang="en-US" sz="1700">
                <a:solidFill>
                  <a:schemeClr val="dk1"/>
                </a:solidFill>
                <a:latin typeface="Montserrat"/>
                <a:ea typeface="Montserrat"/>
                <a:cs typeface="Montserrat"/>
                <a:sym typeface="Montserrat"/>
              </a:rPr>
              <a:t>l’écoute </a:t>
            </a:r>
            <a:r>
              <a:rPr lang="en-US" sz="1700">
                <a:solidFill>
                  <a:schemeClr val="dk1"/>
                </a:solidFill>
                <a:latin typeface="Montserrat"/>
                <a:ea typeface="Montserrat"/>
                <a:cs typeface="Montserrat"/>
                <a:sym typeface="Montserrat"/>
              </a:rPr>
              <a:t>seront les maîtres mots pour cette fonction relationnelle du livreur</a:t>
            </a:r>
            <a:endParaRPr sz="1700">
              <a:solidFill>
                <a:schemeClr val="dk1"/>
              </a:solidFill>
              <a:latin typeface="Montserrat"/>
              <a:ea typeface="Montserrat"/>
              <a:cs typeface="Montserrat"/>
              <a:sym typeface="Montserrat"/>
            </a:endParaRPr>
          </a:p>
          <a:p>
            <a:pPr indent="0" lvl="0" marL="0" rtl="0" algn="l">
              <a:lnSpc>
                <a:spcPct val="107916"/>
              </a:lnSpc>
              <a:spcBef>
                <a:spcPts val="800"/>
              </a:spcBef>
              <a:spcAft>
                <a:spcPts val="0"/>
              </a:spcAft>
              <a:buClr>
                <a:schemeClr val="dk1"/>
              </a:buClr>
              <a:buSzPts val="1100"/>
              <a:buFont typeface="Arial"/>
              <a:buNone/>
            </a:pPr>
            <a:r>
              <a:t/>
            </a:r>
            <a:endParaRPr sz="1700">
              <a:solidFill>
                <a:schemeClr val="dk1"/>
              </a:solidFill>
              <a:latin typeface="Montserrat SemiBold"/>
              <a:ea typeface="Montserrat SemiBold"/>
              <a:cs typeface="Montserrat SemiBold"/>
              <a:sym typeface="Montserrat SemiBold"/>
            </a:endParaRPr>
          </a:p>
          <a:p>
            <a:pPr indent="0" lvl="0" marL="0" rtl="0" algn="l">
              <a:lnSpc>
                <a:spcPct val="107916"/>
              </a:lnSpc>
              <a:spcBef>
                <a:spcPts val="800"/>
              </a:spcBef>
              <a:spcAft>
                <a:spcPts val="0"/>
              </a:spcAft>
              <a:buNone/>
            </a:pPr>
            <a:r>
              <a:t/>
            </a:r>
            <a:endParaRPr sz="1700">
              <a:solidFill>
                <a:schemeClr val="dk1"/>
              </a:solidFill>
              <a:latin typeface="Montserrat SemiBold"/>
              <a:ea typeface="Montserrat SemiBold"/>
              <a:cs typeface="Montserrat SemiBold"/>
              <a:sym typeface="Montserrat SemiBold"/>
            </a:endParaRPr>
          </a:p>
          <a:p>
            <a:pPr indent="0" lvl="0" marL="457200" marR="0" rtl="0" algn="ctr">
              <a:lnSpc>
                <a:spcPct val="100000"/>
              </a:lnSpc>
              <a:spcBef>
                <a:spcPts val="800"/>
              </a:spcBef>
              <a:spcAft>
                <a:spcPts val="0"/>
              </a:spcAft>
              <a:buNone/>
            </a:pPr>
            <a:r>
              <a:t/>
            </a:r>
            <a:endParaRPr sz="1965">
              <a:latin typeface="Permanent Marker"/>
              <a:ea typeface="Permanent Marker"/>
              <a:cs typeface="Permanent Marker"/>
              <a:sym typeface="Permanent Marker"/>
            </a:endParaRPr>
          </a:p>
        </p:txBody>
      </p:sp>
      <p:sp>
        <p:nvSpPr>
          <p:cNvPr id="3412" name="Google Shape;3412;p46"/>
          <p:cNvSpPr txBox="1"/>
          <p:nvPr/>
        </p:nvSpPr>
        <p:spPr>
          <a:xfrm>
            <a:off x="-125" y="5876100"/>
            <a:ext cx="12192000" cy="981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800"/>
              </a:spcBef>
              <a:spcAft>
                <a:spcPts val="0"/>
              </a:spcAft>
              <a:buNone/>
            </a:pPr>
            <a:r>
              <a:rPr lang="en-US" sz="2000">
                <a:solidFill>
                  <a:schemeClr val="dk1"/>
                </a:solidFill>
                <a:latin typeface="Permanent Marker"/>
                <a:ea typeface="Permanent Marker"/>
                <a:cs typeface="Permanent Marker"/>
                <a:sym typeface="Permanent Marker"/>
              </a:rPr>
              <a:t>en rejoignant la team basil, vous serez la vitrine physique de l’entreprise</a:t>
            </a:r>
            <a:endParaRPr sz="2000">
              <a:solidFill>
                <a:schemeClr val="dk1"/>
              </a:solidFill>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rPr lang="en-US" sz="2000">
                <a:solidFill>
                  <a:schemeClr val="dk1"/>
                </a:solidFill>
                <a:latin typeface="Permanent Marker"/>
                <a:ea typeface="Permanent Marker"/>
                <a:cs typeface="Permanent Marker"/>
                <a:sym typeface="Permanent Marker"/>
              </a:rPr>
              <a:t>votre rôle est clé </a:t>
            </a:r>
            <a:endParaRPr sz="2000">
              <a:solidFill>
                <a:schemeClr val="dk1"/>
              </a:solidFill>
              <a:latin typeface="Permanent Marker"/>
              <a:ea typeface="Permanent Marker"/>
              <a:cs typeface="Permanent Marker"/>
              <a:sym typeface="Permanent Marker"/>
            </a:endParaRPr>
          </a:p>
        </p:txBody>
      </p:sp>
      <p:pic>
        <p:nvPicPr>
          <p:cNvPr descr="Image" id="3413" name="Google Shape;3413;p46"/>
          <p:cNvPicPr preferRelativeResize="0"/>
          <p:nvPr/>
        </p:nvPicPr>
        <p:blipFill rotWithShape="1">
          <a:blip r:embed="rId4">
            <a:alphaModFix/>
          </a:blip>
          <a:srcRect b="0" l="0" r="0" t="0"/>
          <a:stretch/>
        </p:blipFill>
        <p:spPr>
          <a:xfrm>
            <a:off x="-1828500" y="-3545100"/>
            <a:ext cx="4913401" cy="5302577"/>
          </a:xfrm>
          <a:prstGeom prst="rect">
            <a:avLst/>
          </a:prstGeom>
          <a:noFill/>
          <a:ln>
            <a:noFill/>
          </a:ln>
        </p:spPr>
      </p:pic>
      <p:sp>
        <p:nvSpPr>
          <p:cNvPr id="3414" name="Google Shape;3414;p46"/>
          <p:cNvSpPr/>
          <p:nvPr/>
        </p:nvSpPr>
        <p:spPr>
          <a:xfrm>
            <a:off x="-1006128" y="-1981588"/>
            <a:ext cx="3268500" cy="3545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15" name="Google Shape;3415;p46"/>
          <p:cNvPicPr preferRelativeResize="0"/>
          <p:nvPr/>
        </p:nvPicPr>
        <p:blipFill rotWithShape="1">
          <a:blip r:embed="rId3">
            <a:alphaModFix/>
          </a:blip>
          <a:srcRect b="0" l="0" r="0" t="0"/>
          <a:stretch/>
        </p:blipFill>
        <p:spPr>
          <a:xfrm>
            <a:off x="-120" y="250725"/>
            <a:ext cx="1742481" cy="9033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9" name="Shape 3419"/>
        <p:cNvGrpSpPr/>
        <p:nvPr/>
      </p:nvGrpSpPr>
      <p:grpSpPr>
        <a:xfrm>
          <a:off x="0" y="0"/>
          <a:ext cx="0" cy="0"/>
          <a:chOff x="0" y="0"/>
          <a:chExt cx="0" cy="0"/>
        </a:xfrm>
      </p:grpSpPr>
      <p:pic>
        <p:nvPicPr>
          <p:cNvPr descr="Logo_BLC.png" id="3420" name="Google Shape;3420;p47"/>
          <p:cNvPicPr preferRelativeResize="0"/>
          <p:nvPr/>
        </p:nvPicPr>
        <p:blipFill rotWithShape="1">
          <a:blip r:embed="rId3">
            <a:alphaModFix/>
          </a:blip>
          <a:srcRect b="0" l="0" r="0" t="0"/>
          <a:stretch/>
        </p:blipFill>
        <p:spPr>
          <a:xfrm>
            <a:off x="649463" y="4403145"/>
            <a:ext cx="1889182" cy="910844"/>
          </a:xfrm>
          <a:prstGeom prst="rect">
            <a:avLst/>
          </a:prstGeom>
          <a:noFill/>
          <a:ln>
            <a:noFill/>
          </a:ln>
        </p:spPr>
      </p:pic>
      <p:sp>
        <p:nvSpPr>
          <p:cNvPr id="3421" name="Google Shape;3421;p47"/>
          <p:cNvSpPr/>
          <p:nvPr/>
        </p:nvSpPr>
        <p:spPr>
          <a:xfrm>
            <a:off x="96800" y="4047375"/>
            <a:ext cx="2065500" cy="1912200"/>
          </a:xfrm>
          <a:prstGeom prst="ellipse">
            <a:avLst/>
          </a:prstGeom>
          <a:solidFill>
            <a:srgbClr val="E84F3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22" name="Google Shape;3422;p47"/>
          <p:cNvSpPr txBox="1"/>
          <p:nvPr/>
        </p:nvSpPr>
        <p:spPr>
          <a:xfrm>
            <a:off x="0" y="632950"/>
            <a:ext cx="12192000" cy="836400"/>
          </a:xfrm>
          <a:prstGeom prst="rect">
            <a:avLst/>
          </a:prstGeom>
          <a:noFill/>
          <a:ln>
            <a:noFill/>
          </a:ln>
        </p:spPr>
        <p:txBody>
          <a:bodyPr anchorCtr="0" anchor="t" bIns="0" lIns="0" spcFirstLastPara="1" rIns="0" wrap="square" tIns="0">
            <a:noAutofit/>
          </a:bodyPr>
          <a:lstStyle/>
          <a:p>
            <a:pPr indent="0" lvl="0" marL="0" rtl="0" algn="ctr">
              <a:lnSpc>
                <a:spcPct val="107916"/>
              </a:lnSpc>
              <a:spcBef>
                <a:spcPts val="0"/>
              </a:spcBef>
              <a:spcAft>
                <a:spcPts val="0"/>
              </a:spcAft>
              <a:buNone/>
            </a:pPr>
            <a:r>
              <a:rPr lang="en-US" sz="1700">
                <a:solidFill>
                  <a:schemeClr val="dk1"/>
                </a:solidFill>
                <a:latin typeface="Permanent Marker"/>
                <a:ea typeface="Permanent Marker"/>
                <a:cs typeface="Permanent Marker"/>
                <a:sym typeface="Permanent Marker"/>
              </a:rPr>
              <a:t>QUI SONT NOS CLIENTS ? </a:t>
            </a:r>
            <a:endParaRPr sz="1700">
              <a:solidFill>
                <a:schemeClr val="dk1"/>
              </a:solidFill>
              <a:latin typeface="Permanent Marker"/>
              <a:ea typeface="Permanent Marker"/>
              <a:cs typeface="Permanent Marker"/>
              <a:sym typeface="Permanent Marker"/>
            </a:endParaRPr>
          </a:p>
          <a:p>
            <a:pPr indent="0" lvl="0" marL="0" rtl="0" algn="ctr">
              <a:lnSpc>
                <a:spcPct val="107916"/>
              </a:lnSpc>
              <a:spcBef>
                <a:spcPts val="800"/>
              </a:spcBef>
              <a:spcAft>
                <a:spcPts val="0"/>
              </a:spcAft>
              <a:buNone/>
            </a:pPr>
            <a:r>
              <a:rPr lang="en-US" sz="1700">
                <a:solidFill>
                  <a:schemeClr val="dk1"/>
                </a:solidFill>
                <a:latin typeface="Permanent Marker"/>
                <a:ea typeface="Permanent Marker"/>
                <a:cs typeface="Permanent Marker"/>
                <a:sym typeface="Permanent Marker"/>
              </a:rPr>
              <a:t>les ainés</a:t>
            </a:r>
            <a:endParaRPr sz="1700">
              <a:solidFill>
                <a:schemeClr val="dk1"/>
              </a:solidFill>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t/>
            </a:r>
            <a:endParaRPr sz="1965">
              <a:latin typeface="Permanent Marker"/>
              <a:ea typeface="Permanent Marker"/>
              <a:cs typeface="Permanent Marker"/>
              <a:sym typeface="Permanent Marker"/>
            </a:endParaRPr>
          </a:p>
        </p:txBody>
      </p:sp>
      <p:sp>
        <p:nvSpPr>
          <p:cNvPr id="3423" name="Google Shape;3423;p47"/>
          <p:cNvSpPr txBox="1"/>
          <p:nvPr/>
        </p:nvSpPr>
        <p:spPr>
          <a:xfrm>
            <a:off x="3717725" y="1693475"/>
            <a:ext cx="8474400" cy="51645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Ce sont des </a:t>
            </a:r>
            <a:r>
              <a:rPr b="1" lang="en-US" sz="1300">
                <a:solidFill>
                  <a:schemeClr val="dk1"/>
                </a:solidFill>
                <a:latin typeface="Prompt"/>
                <a:ea typeface="Prompt"/>
                <a:cs typeface="Prompt"/>
                <a:sym typeface="Prompt"/>
              </a:rPr>
              <a:t>personnes à risque</a:t>
            </a:r>
            <a:r>
              <a:rPr lang="en-US" sz="1300">
                <a:solidFill>
                  <a:schemeClr val="dk1"/>
                </a:solidFill>
                <a:latin typeface="Prompt"/>
                <a:ea typeface="Prompt"/>
                <a:cs typeface="Prompt"/>
                <a:sym typeface="Prompt"/>
              </a:rPr>
              <a:t> dont vous allez intégrer le quotidien.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U</a:t>
            </a:r>
            <a:r>
              <a:rPr lang="en-US" sz="1300">
                <a:solidFill>
                  <a:schemeClr val="dk1"/>
                </a:solidFill>
                <a:latin typeface="Prompt"/>
                <a:ea typeface="Prompt"/>
                <a:cs typeface="Prompt"/>
                <a:sym typeface="Prompt"/>
              </a:rPr>
              <a:t>ne erreur de commande peut causer une </a:t>
            </a:r>
            <a:r>
              <a:rPr b="1" lang="en-US" sz="1300">
                <a:solidFill>
                  <a:schemeClr val="dk1"/>
                </a:solidFill>
                <a:latin typeface="Prompt"/>
                <a:ea typeface="Prompt"/>
                <a:cs typeface="Prompt"/>
                <a:sym typeface="Prompt"/>
              </a:rPr>
              <a:t>hospitalisation </a:t>
            </a:r>
            <a:endParaRPr b="1"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Laissez-leur leur sac dans de bonnes conditions : en main propre ou au frigo. </a:t>
            </a:r>
            <a:r>
              <a:rPr b="1" lang="en-US" sz="1300">
                <a:solidFill>
                  <a:schemeClr val="dk1"/>
                </a:solidFill>
                <a:latin typeface="Prompt"/>
                <a:ea typeface="Prompt"/>
                <a:cs typeface="Prompt"/>
                <a:sym typeface="Prompt"/>
              </a:rPr>
              <a:t>Le dépôt de sac au portail, devant la porte, ou dans la boîte aux lettres est formellement interdit </a:t>
            </a:r>
            <a:endParaRPr b="1"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Prenez soin d’eux </a:t>
            </a:r>
            <a:endParaRPr sz="1300">
              <a:solidFill>
                <a:schemeClr val="dk1"/>
              </a:solidFill>
              <a:latin typeface="Prompt"/>
              <a:ea typeface="Prompt"/>
              <a:cs typeface="Prompt"/>
              <a:sym typeface="Prompt"/>
            </a:endParaRPr>
          </a:p>
          <a:p>
            <a:pPr indent="45720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Vous êtes parfois la </a:t>
            </a:r>
            <a:r>
              <a:rPr b="1" lang="en-US" sz="1300">
                <a:solidFill>
                  <a:schemeClr val="dk1"/>
                </a:solidFill>
                <a:latin typeface="Prompt"/>
                <a:ea typeface="Prompt"/>
                <a:cs typeface="Prompt"/>
                <a:sym typeface="Prompt"/>
              </a:rPr>
              <a:t>seule personne</a:t>
            </a:r>
            <a:r>
              <a:rPr lang="en-US" sz="1300">
                <a:solidFill>
                  <a:schemeClr val="dk1"/>
                </a:solidFill>
                <a:latin typeface="Prompt"/>
                <a:ea typeface="Prompt"/>
                <a:cs typeface="Prompt"/>
                <a:sym typeface="Prompt"/>
              </a:rPr>
              <a:t> qui leur rend visite de la journée </a:t>
            </a:r>
            <a:endParaRPr sz="1300">
              <a:solidFill>
                <a:schemeClr val="dk1"/>
              </a:solidFill>
              <a:latin typeface="Prompt"/>
              <a:ea typeface="Prompt"/>
              <a:cs typeface="Prompt"/>
              <a:sym typeface="Prompt"/>
            </a:endParaRPr>
          </a:p>
          <a:p>
            <a:pPr indent="45720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Apprenez à connaître vos clients, leurs habitudes, leurs </a:t>
            </a:r>
            <a:r>
              <a:rPr b="1" lang="en-US" sz="1300">
                <a:solidFill>
                  <a:schemeClr val="dk1"/>
                </a:solidFill>
                <a:latin typeface="Prompt"/>
                <a:ea typeface="Prompt"/>
                <a:cs typeface="Prompt"/>
                <a:sym typeface="Prompt"/>
              </a:rPr>
              <a:t>besoins</a:t>
            </a:r>
            <a:endParaRPr b="1" sz="1300">
              <a:solidFill>
                <a:schemeClr val="dk1"/>
              </a:solidFill>
              <a:latin typeface="Prompt"/>
              <a:ea typeface="Prompt"/>
              <a:cs typeface="Prompt"/>
              <a:sym typeface="Prompt"/>
            </a:endParaRPr>
          </a:p>
          <a:p>
            <a:pPr indent="457200" lvl="0" marL="0" marR="0" rtl="0" algn="l">
              <a:lnSpc>
                <a:spcPct val="107916"/>
              </a:lnSpc>
              <a:spcBef>
                <a:spcPts val="0"/>
              </a:spcBef>
              <a:spcAft>
                <a:spcPts val="0"/>
              </a:spcAft>
              <a:buNone/>
            </a:pPr>
            <a:r>
              <a:rPr b="1" lang="en-US" sz="1300">
                <a:solidFill>
                  <a:schemeClr val="dk1"/>
                </a:solidFill>
                <a:latin typeface="Prompt"/>
                <a:ea typeface="Prompt"/>
                <a:cs typeface="Prompt"/>
                <a:sym typeface="Prompt"/>
              </a:rPr>
              <a:t>Ils vous les rendront au centuple </a:t>
            </a:r>
            <a:endParaRPr b="1" sz="1300">
              <a:solidFill>
                <a:schemeClr val="dk1"/>
              </a:solidFill>
              <a:latin typeface="Prompt"/>
              <a:ea typeface="Prompt"/>
              <a:cs typeface="Prompt"/>
              <a:sym typeface="Prompt"/>
            </a:endParaRPr>
          </a:p>
          <a:p>
            <a:pPr indent="45720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Voici les </a:t>
            </a:r>
            <a:r>
              <a:rPr b="1" lang="en-US" sz="1300">
                <a:solidFill>
                  <a:schemeClr val="dk1"/>
                </a:solidFill>
                <a:latin typeface="Prompt"/>
                <a:ea typeface="Prompt"/>
                <a:cs typeface="Prompt"/>
                <a:sym typeface="Prompt"/>
              </a:rPr>
              <a:t>signes d’alertes</a:t>
            </a:r>
            <a:r>
              <a:rPr lang="en-US" sz="1300">
                <a:solidFill>
                  <a:schemeClr val="dk1"/>
                </a:solidFill>
                <a:latin typeface="Prompt"/>
                <a:ea typeface="Prompt"/>
                <a:cs typeface="Prompt"/>
                <a:sym typeface="Prompt"/>
              </a:rPr>
              <a:t> que vous devez remonter à votre manager </a:t>
            </a:r>
            <a:endParaRPr sz="1300">
              <a:latin typeface="Permanent Marker"/>
              <a:ea typeface="Permanent Marker"/>
              <a:cs typeface="Permanent Marker"/>
              <a:sym typeface="Permanent Marker"/>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Cas où la personne âgée et/ou à mobilité réduite ou le majeur protégé est absent(e).</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État général de la personne différent de la tournée précédente (hygiène, langage, démarche, incontinence).</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Propos décousus alors que la personne semblait auparavant posséder toutes ses facultés mentales, insultes, violences verbales ou physiques.</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Difficultés nouvelles de santé, signalées par la personne ou visibles (respiration, tremblements etc.).</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Incident majeur nécessitant l'intervention de services de secours d'urgence</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État de propreté du logement (présence d'insectes, odeurs fortes et anormales, grand désordre inhabituel).</a:t>
            </a:r>
            <a:endParaRPr sz="1300">
              <a:solidFill>
                <a:schemeClr val="dk1"/>
              </a:solidFill>
              <a:latin typeface="Prompt"/>
              <a:ea typeface="Prompt"/>
              <a:cs typeface="Prompt"/>
              <a:sym typeface="Prompt"/>
            </a:endParaRPr>
          </a:p>
          <a:p>
            <a:pPr indent="-311150" lvl="0" marL="457200" rtl="0" algn="l">
              <a:lnSpc>
                <a:spcPct val="107916"/>
              </a:lnSpc>
              <a:spcBef>
                <a:spcPts val="0"/>
              </a:spcBef>
              <a:spcAft>
                <a:spcPts val="0"/>
              </a:spcAft>
              <a:buClr>
                <a:schemeClr val="dk1"/>
              </a:buClr>
              <a:buSzPts val="1300"/>
              <a:buFont typeface="Prompt"/>
              <a:buChar char="●"/>
            </a:pPr>
            <a:r>
              <a:rPr lang="en-US" sz="1300">
                <a:solidFill>
                  <a:schemeClr val="dk1"/>
                </a:solidFill>
                <a:latin typeface="Prompt"/>
                <a:ea typeface="Prompt"/>
                <a:cs typeface="Prompt"/>
                <a:sym typeface="Prompt"/>
              </a:rPr>
              <a:t>Plusieurs repas non consommés dans le réfrigérateur.</a:t>
            </a:r>
            <a:endParaRPr sz="2065">
              <a:latin typeface="Permanent Marker"/>
              <a:ea typeface="Permanent Marker"/>
              <a:cs typeface="Permanent Marker"/>
              <a:sym typeface="Permanent Marker"/>
            </a:endParaRPr>
          </a:p>
          <a:p>
            <a:pPr indent="0" lvl="0" marL="0" marR="0" rtl="0" algn="l">
              <a:lnSpc>
                <a:spcPct val="100000"/>
              </a:lnSpc>
              <a:spcBef>
                <a:spcPts val="800"/>
              </a:spcBef>
              <a:spcAft>
                <a:spcPts val="0"/>
              </a:spcAft>
              <a:buNone/>
            </a:pPr>
            <a:r>
              <a:t/>
            </a:r>
            <a:endParaRPr sz="2065">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t/>
            </a:r>
            <a:endParaRPr sz="2065">
              <a:latin typeface="Permanent Marker"/>
              <a:ea typeface="Permanent Marker"/>
              <a:cs typeface="Permanent Marker"/>
              <a:sym typeface="Permanent Marker"/>
            </a:endParaRPr>
          </a:p>
        </p:txBody>
      </p:sp>
      <p:pic>
        <p:nvPicPr>
          <p:cNvPr descr="Image" id="3424" name="Google Shape;3424;p47"/>
          <p:cNvPicPr preferRelativeResize="0"/>
          <p:nvPr/>
        </p:nvPicPr>
        <p:blipFill rotWithShape="1">
          <a:blip r:embed="rId4">
            <a:alphaModFix/>
          </a:blip>
          <a:srcRect b="0" l="0" r="0" t="0"/>
          <a:stretch/>
        </p:blipFill>
        <p:spPr>
          <a:xfrm>
            <a:off x="-1828500" y="-3545100"/>
            <a:ext cx="4913401" cy="5302577"/>
          </a:xfrm>
          <a:prstGeom prst="rect">
            <a:avLst/>
          </a:prstGeom>
          <a:noFill/>
          <a:ln>
            <a:noFill/>
          </a:ln>
        </p:spPr>
      </p:pic>
      <p:sp>
        <p:nvSpPr>
          <p:cNvPr id="3425" name="Google Shape;3425;p47"/>
          <p:cNvSpPr/>
          <p:nvPr/>
        </p:nvSpPr>
        <p:spPr>
          <a:xfrm>
            <a:off x="-1006128" y="-1981588"/>
            <a:ext cx="3268500" cy="3545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26" name="Google Shape;3426;p47"/>
          <p:cNvPicPr preferRelativeResize="0"/>
          <p:nvPr/>
        </p:nvPicPr>
        <p:blipFill rotWithShape="1">
          <a:blip r:embed="rId3">
            <a:alphaModFix/>
          </a:blip>
          <a:srcRect b="0" l="0" r="0" t="0"/>
          <a:stretch/>
        </p:blipFill>
        <p:spPr>
          <a:xfrm>
            <a:off x="-120" y="250725"/>
            <a:ext cx="1742481" cy="903386"/>
          </a:xfrm>
          <a:prstGeom prst="rect">
            <a:avLst/>
          </a:prstGeom>
          <a:noFill/>
          <a:ln>
            <a:noFill/>
          </a:ln>
        </p:spPr>
      </p:pic>
      <p:sp>
        <p:nvSpPr>
          <p:cNvPr id="3427" name="Google Shape;3427;p47"/>
          <p:cNvSpPr/>
          <p:nvPr/>
        </p:nvSpPr>
        <p:spPr>
          <a:xfrm>
            <a:off x="731450" y="2472888"/>
            <a:ext cx="2065500" cy="1912200"/>
          </a:xfrm>
          <a:prstGeom prst="ellipse">
            <a:avLst/>
          </a:prstGeom>
          <a:solidFill>
            <a:srgbClr val="E84F3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28" name="Google Shape;3428;p47"/>
          <p:cNvSpPr/>
          <p:nvPr/>
        </p:nvSpPr>
        <p:spPr>
          <a:xfrm>
            <a:off x="1652225" y="4945800"/>
            <a:ext cx="2065500" cy="1912200"/>
          </a:xfrm>
          <a:prstGeom prst="ellipse">
            <a:avLst/>
          </a:prstGeom>
          <a:solidFill>
            <a:srgbClr val="E84F3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2" name="Shape 3432"/>
        <p:cNvGrpSpPr/>
        <p:nvPr/>
      </p:nvGrpSpPr>
      <p:grpSpPr>
        <a:xfrm>
          <a:off x="0" y="0"/>
          <a:ext cx="0" cy="0"/>
          <a:chOff x="0" y="0"/>
          <a:chExt cx="0" cy="0"/>
        </a:xfrm>
      </p:grpSpPr>
      <p:pic>
        <p:nvPicPr>
          <p:cNvPr descr="Logo_BLC.png" id="3433" name="Google Shape;3433;p48"/>
          <p:cNvPicPr preferRelativeResize="0"/>
          <p:nvPr/>
        </p:nvPicPr>
        <p:blipFill rotWithShape="1">
          <a:blip r:embed="rId3">
            <a:alphaModFix/>
          </a:blip>
          <a:srcRect b="0" l="0" r="0" t="0"/>
          <a:stretch/>
        </p:blipFill>
        <p:spPr>
          <a:xfrm>
            <a:off x="649463" y="4403145"/>
            <a:ext cx="1889182" cy="910844"/>
          </a:xfrm>
          <a:prstGeom prst="rect">
            <a:avLst/>
          </a:prstGeom>
          <a:noFill/>
          <a:ln>
            <a:noFill/>
          </a:ln>
        </p:spPr>
      </p:pic>
      <p:sp>
        <p:nvSpPr>
          <p:cNvPr id="3434" name="Google Shape;3434;p48"/>
          <p:cNvSpPr/>
          <p:nvPr/>
        </p:nvSpPr>
        <p:spPr>
          <a:xfrm>
            <a:off x="96800" y="4047375"/>
            <a:ext cx="2065500" cy="1912200"/>
          </a:xfrm>
          <a:prstGeom prst="ellipse">
            <a:avLst/>
          </a:prstGeom>
          <a:solidFill>
            <a:srgbClr val="5CBA9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35" name="Google Shape;3435;p48"/>
          <p:cNvSpPr txBox="1"/>
          <p:nvPr/>
        </p:nvSpPr>
        <p:spPr>
          <a:xfrm>
            <a:off x="0" y="632950"/>
            <a:ext cx="12192000" cy="836400"/>
          </a:xfrm>
          <a:prstGeom prst="rect">
            <a:avLst/>
          </a:prstGeom>
          <a:noFill/>
          <a:ln>
            <a:noFill/>
          </a:ln>
        </p:spPr>
        <p:txBody>
          <a:bodyPr anchorCtr="0" anchor="t" bIns="0" lIns="0" spcFirstLastPara="1" rIns="0" wrap="square" tIns="0">
            <a:noAutofit/>
          </a:bodyPr>
          <a:lstStyle/>
          <a:p>
            <a:pPr indent="0" lvl="0" marL="0" rtl="0" algn="ctr">
              <a:lnSpc>
                <a:spcPct val="107916"/>
              </a:lnSpc>
              <a:spcBef>
                <a:spcPts val="0"/>
              </a:spcBef>
              <a:spcAft>
                <a:spcPts val="0"/>
              </a:spcAft>
              <a:buNone/>
            </a:pPr>
            <a:r>
              <a:rPr lang="en-US" sz="1700">
                <a:solidFill>
                  <a:schemeClr val="dk1"/>
                </a:solidFill>
                <a:latin typeface="Permanent Marker"/>
                <a:ea typeface="Permanent Marker"/>
                <a:cs typeface="Permanent Marker"/>
                <a:sym typeface="Permanent Marker"/>
              </a:rPr>
              <a:t>QUI SONT NOS CLIENTS ? </a:t>
            </a:r>
            <a:endParaRPr sz="1700">
              <a:solidFill>
                <a:schemeClr val="dk1"/>
              </a:solidFill>
              <a:latin typeface="Permanent Marker"/>
              <a:ea typeface="Permanent Marker"/>
              <a:cs typeface="Permanent Marker"/>
              <a:sym typeface="Permanent Marker"/>
            </a:endParaRPr>
          </a:p>
          <a:p>
            <a:pPr indent="0" lvl="0" marL="0" rtl="0" algn="ctr">
              <a:lnSpc>
                <a:spcPct val="107916"/>
              </a:lnSpc>
              <a:spcBef>
                <a:spcPts val="800"/>
              </a:spcBef>
              <a:spcAft>
                <a:spcPts val="0"/>
              </a:spcAft>
              <a:buNone/>
            </a:pPr>
            <a:r>
              <a:rPr lang="en-US" sz="1700">
                <a:solidFill>
                  <a:schemeClr val="dk1"/>
                </a:solidFill>
                <a:latin typeface="Permanent Marker"/>
                <a:ea typeface="Permanent Marker"/>
                <a:cs typeface="Permanent Marker"/>
                <a:sym typeface="Permanent Marker"/>
              </a:rPr>
              <a:t>LES CLIENTS ENTREPRISE</a:t>
            </a:r>
            <a:endParaRPr sz="1700">
              <a:solidFill>
                <a:schemeClr val="dk1"/>
              </a:solidFill>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t/>
            </a:r>
            <a:endParaRPr sz="1965">
              <a:latin typeface="Permanent Marker"/>
              <a:ea typeface="Permanent Marker"/>
              <a:cs typeface="Permanent Marker"/>
              <a:sym typeface="Permanent Marker"/>
            </a:endParaRPr>
          </a:p>
        </p:txBody>
      </p:sp>
      <p:sp>
        <p:nvSpPr>
          <p:cNvPr id="3436" name="Google Shape;3436;p48"/>
          <p:cNvSpPr txBox="1"/>
          <p:nvPr/>
        </p:nvSpPr>
        <p:spPr>
          <a:xfrm>
            <a:off x="3717725" y="2821800"/>
            <a:ext cx="8474400" cy="40362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Ce sont des </a:t>
            </a:r>
            <a:r>
              <a:rPr b="1" lang="en-US" sz="1300">
                <a:solidFill>
                  <a:schemeClr val="dk1"/>
                </a:solidFill>
                <a:latin typeface="Prompt"/>
                <a:ea typeface="Prompt"/>
                <a:cs typeface="Prompt"/>
                <a:sym typeface="Prompt"/>
              </a:rPr>
              <a:t>actifs</a:t>
            </a:r>
            <a:r>
              <a:rPr lang="en-US" sz="1300">
                <a:solidFill>
                  <a:schemeClr val="dk1"/>
                </a:solidFill>
                <a:latin typeface="Prompt"/>
                <a:ea typeface="Prompt"/>
                <a:cs typeface="Prompt"/>
                <a:sym typeface="Prompt"/>
              </a:rPr>
              <a:t>, connectés mais occupés qui souhaitent être livrés en temps et en heure.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Un client satisfait est un client qui reviendra, et qui parlera en bien à ses collègues des services de Basil.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Pour cela, </a:t>
            </a:r>
            <a:r>
              <a:rPr b="1" lang="en-US" sz="1300">
                <a:solidFill>
                  <a:schemeClr val="dk1"/>
                </a:solidFill>
                <a:latin typeface="Prompt"/>
                <a:ea typeface="Prompt"/>
                <a:cs typeface="Prompt"/>
                <a:sym typeface="Prompt"/>
              </a:rPr>
              <a:t>ponctualité</a:t>
            </a:r>
            <a:r>
              <a:rPr lang="en-US" sz="1300">
                <a:solidFill>
                  <a:schemeClr val="dk1"/>
                </a:solidFill>
                <a:latin typeface="Prompt"/>
                <a:ea typeface="Prompt"/>
                <a:cs typeface="Prompt"/>
                <a:sym typeface="Prompt"/>
              </a:rPr>
              <a:t>, </a:t>
            </a:r>
            <a:r>
              <a:rPr b="1" lang="en-US" sz="1300">
                <a:solidFill>
                  <a:schemeClr val="dk1"/>
                </a:solidFill>
                <a:latin typeface="Prompt"/>
                <a:ea typeface="Prompt"/>
                <a:cs typeface="Prompt"/>
                <a:sym typeface="Prompt"/>
              </a:rPr>
              <a:t>sourire </a:t>
            </a:r>
            <a:r>
              <a:rPr lang="en-US" sz="1300">
                <a:solidFill>
                  <a:schemeClr val="dk1"/>
                </a:solidFill>
                <a:latin typeface="Prompt"/>
                <a:ea typeface="Prompt"/>
                <a:cs typeface="Prompt"/>
                <a:sym typeface="Prompt"/>
              </a:rPr>
              <a:t>et </a:t>
            </a:r>
            <a:r>
              <a:rPr b="1" lang="en-US" sz="1300">
                <a:solidFill>
                  <a:schemeClr val="dk1"/>
                </a:solidFill>
                <a:latin typeface="Prompt"/>
                <a:ea typeface="Prompt"/>
                <a:cs typeface="Prompt"/>
                <a:sym typeface="Prompt"/>
              </a:rPr>
              <a:t>courtoisie </a:t>
            </a:r>
            <a:r>
              <a:rPr lang="en-US" sz="1300">
                <a:solidFill>
                  <a:schemeClr val="dk1"/>
                </a:solidFill>
                <a:latin typeface="Prompt"/>
                <a:ea typeface="Prompt"/>
                <a:cs typeface="Prompt"/>
                <a:sym typeface="Prompt"/>
              </a:rPr>
              <a:t>sont les règles de base à respecter.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Conduisez </a:t>
            </a:r>
            <a:r>
              <a:rPr b="1" lang="en-US" sz="1300">
                <a:solidFill>
                  <a:schemeClr val="dk1"/>
                </a:solidFill>
                <a:latin typeface="Prompt"/>
                <a:ea typeface="Prompt"/>
                <a:cs typeface="Prompt"/>
                <a:sym typeface="Prompt"/>
              </a:rPr>
              <a:t>prudemment</a:t>
            </a:r>
            <a:r>
              <a:rPr lang="en-US" sz="1300">
                <a:solidFill>
                  <a:schemeClr val="dk1"/>
                </a:solidFill>
                <a:latin typeface="Prompt"/>
                <a:ea typeface="Prompt"/>
                <a:cs typeface="Prompt"/>
                <a:sym typeface="Prompt"/>
              </a:rPr>
              <a:t>, faites vous remarquer par votre </a:t>
            </a:r>
            <a:r>
              <a:rPr b="1" lang="en-US" sz="1300">
                <a:solidFill>
                  <a:schemeClr val="dk1"/>
                </a:solidFill>
                <a:latin typeface="Prompt"/>
                <a:ea typeface="Prompt"/>
                <a:cs typeface="Prompt"/>
                <a:sym typeface="Prompt"/>
              </a:rPr>
              <a:t>politesse</a:t>
            </a:r>
            <a:r>
              <a:rPr lang="en-US" sz="1300">
                <a:solidFill>
                  <a:schemeClr val="dk1"/>
                </a:solidFill>
                <a:latin typeface="Prompt"/>
                <a:ea typeface="Prompt"/>
                <a:cs typeface="Prompt"/>
                <a:sym typeface="Prompt"/>
              </a:rPr>
              <a:t>, pas par votre conduite ou votre stationnement gênant à l’entrée des entreprises.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t/>
            </a:r>
            <a:endParaRPr sz="1300">
              <a:solidFill>
                <a:schemeClr val="dk1"/>
              </a:solidFill>
              <a:latin typeface="Prompt"/>
              <a:ea typeface="Prompt"/>
              <a:cs typeface="Prompt"/>
              <a:sym typeface="Prompt"/>
            </a:endParaRPr>
          </a:p>
          <a:p>
            <a:pPr indent="0" lvl="0" marL="0" marR="0" rtl="0" algn="l">
              <a:lnSpc>
                <a:spcPct val="107916"/>
              </a:lnSpc>
              <a:spcBef>
                <a:spcPts val="0"/>
              </a:spcBef>
              <a:spcAft>
                <a:spcPts val="0"/>
              </a:spcAft>
              <a:buNone/>
            </a:pPr>
            <a:r>
              <a:rPr lang="en-US" sz="1300">
                <a:solidFill>
                  <a:schemeClr val="dk1"/>
                </a:solidFill>
                <a:latin typeface="Prompt"/>
                <a:ea typeface="Prompt"/>
                <a:cs typeface="Prompt"/>
                <a:sym typeface="Prompt"/>
              </a:rPr>
              <a:t>N’oubliez pas, pour tous nos clients, vous êtes les </a:t>
            </a:r>
            <a:r>
              <a:rPr b="1" lang="en-US" sz="1300">
                <a:solidFill>
                  <a:schemeClr val="dk1"/>
                </a:solidFill>
                <a:latin typeface="Prompt"/>
                <a:ea typeface="Prompt"/>
                <a:cs typeface="Prompt"/>
                <a:sym typeface="Prompt"/>
              </a:rPr>
              <a:t>seuls représentants physiques </a:t>
            </a:r>
            <a:r>
              <a:rPr lang="en-US" sz="1300">
                <a:solidFill>
                  <a:schemeClr val="dk1"/>
                </a:solidFill>
                <a:latin typeface="Prompt"/>
                <a:ea typeface="Prompt"/>
                <a:cs typeface="Prompt"/>
                <a:sym typeface="Prompt"/>
              </a:rPr>
              <a:t>que nos clients vont voir. </a:t>
            </a:r>
            <a:endParaRPr sz="2065">
              <a:latin typeface="Permanent Marker"/>
              <a:ea typeface="Permanent Marker"/>
              <a:cs typeface="Permanent Marker"/>
              <a:sym typeface="Permanent Marker"/>
            </a:endParaRPr>
          </a:p>
          <a:p>
            <a:pPr indent="0" lvl="0" marL="0" marR="0" rtl="0" algn="l">
              <a:lnSpc>
                <a:spcPct val="100000"/>
              </a:lnSpc>
              <a:spcBef>
                <a:spcPts val="800"/>
              </a:spcBef>
              <a:spcAft>
                <a:spcPts val="0"/>
              </a:spcAft>
              <a:buNone/>
            </a:pPr>
            <a:r>
              <a:t/>
            </a:r>
            <a:endParaRPr sz="2065">
              <a:latin typeface="Permanent Marker"/>
              <a:ea typeface="Permanent Marker"/>
              <a:cs typeface="Permanent Marker"/>
              <a:sym typeface="Permanent Marker"/>
            </a:endParaRPr>
          </a:p>
          <a:p>
            <a:pPr indent="0" lvl="0" marL="457200" marR="0" rtl="0" algn="ctr">
              <a:lnSpc>
                <a:spcPct val="100000"/>
              </a:lnSpc>
              <a:spcBef>
                <a:spcPts val="800"/>
              </a:spcBef>
              <a:spcAft>
                <a:spcPts val="0"/>
              </a:spcAft>
              <a:buNone/>
            </a:pPr>
            <a:r>
              <a:t/>
            </a:r>
            <a:endParaRPr sz="2065">
              <a:latin typeface="Permanent Marker"/>
              <a:ea typeface="Permanent Marker"/>
              <a:cs typeface="Permanent Marker"/>
              <a:sym typeface="Permanent Marker"/>
            </a:endParaRPr>
          </a:p>
        </p:txBody>
      </p:sp>
      <p:pic>
        <p:nvPicPr>
          <p:cNvPr descr="Image" id="3437" name="Google Shape;3437;p48"/>
          <p:cNvPicPr preferRelativeResize="0"/>
          <p:nvPr/>
        </p:nvPicPr>
        <p:blipFill rotWithShape="1">
          <a:blip r:embed="rId4">
            <a:alphaModFix/>
          </a:blip>
          <a:srcRect b="0" l="0" r="0" t="0"/>
          <a:stretch/>
        </p:blipFill>
        <p:spPr>
          <a:xfrm>
            <a:off x="-1828500" y="-3545100"/>
            <a:ext cx="4913401" cy="5302577"/>
          </a:xfrm>
          <a:prstGeom prst="rect">
            <a:avLst/>
          </a:prstGeom>
          <a:noFill/>
          <a:ln>
            <a:noFill/>
          </a:ln>
        </p:spPr>
      </p:pic>
      <p:sp>
        <p:nvSpPr>
          <p:cNvPr id="3438" name="Google Shape;3438;p48"/>
          <p:cNvSpPr/>
          <p:nvPr/>
        </p:nvSpPr>
        <p:spPr>
          <a:xfrm>
            <a:off x="-1006128" y="-1981588"/>
            <a:ext cx="3268500" cy="3545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39" name="Google Shape;3439;p48"/>
          <p:cNvPicPr preferRelativeResize="0"/>
          <p:nvPr/>
        </p:nvPicPr>
        <p:blipFill rotWithShape="1">
          <a:blip r:embed="rId3">
            <a:alphaModFix/>
          </a:blip>
          <a:srcRect b="0" l="0" r="0" t="0"/>
          <a:stretch/>
        </p:blipFill>
        <p:spPr>
          <a:xfrm>
            <a:off x="-120" y="250725"/>
            <a:ext cx="1742481" cy="903386"/>
          </a:xfrm>
          <a:prstGeom prst="rect">
            <a:avLst/>
          </a:prstGeom>
          <a:noFill/>
          <a:ln>
            <a:noFill/>
          </a:ln>
        </p:spPr>
      </p:pic>
      <p:sp>
        <p:nvSpPr>
          <p:cNvPr id="3440" name="Google Shape;3440;p48"/>
          <p:cNvSpPr/>
          <p:nvPr/>
        </p:nvSpPr>
        <p:spPr>
          <a:xfrm>
            <a:off x="731450" y="2472888"/>
            <a:ext cx="2065500" cy="1912200"/>
          </a:xfrm>
          <a:prstGeom prst="ellipse">
            <a:avLst/>
          </a:prstGeom>
          <a:solidFill>
            <a:srgbClr val="5CBA9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41" name="Google Shape;3441;p48"/>
          <p:cNvSpPr/>
          <p:nvPr/>
        </p:nvSpPr>
        <p:spPr>
          <a:xfrm>
            <a:off x="1652225" y="4945800"/>
            <a:ext cx="2065500" cy="1912200"/>
          </a:xfrm>
          <a:prstGeom prst="ellipse">
            <a:avLst/>
          </a:prstGeom>
          <a:solidFill>
            <a:srgbClr val="5CBA9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5" name="Shape 3445"/>
        <p:cNvGrpSpPr/>
        <p:nvPr/>
      </p:nvGrpSpPr>
      <p:grpSpPr>
        <a:xfrm>
          <a:off x="0" y="0"/>
          <a:ext cx="0" cy="0"/>
          <a:chOff x="0" y="0"/>
          <a:chExt cx="0" cy="0"/>
        </a:xfrm>
      </p:grpSpPr>
      <p:sp>
        <p:nvSpPr>
          <p:cNvPr id="3446" name="Google Shape;3446;p49"/>
          <p:cNvSpPr txBox="1"/>
          <p:nvPr/>
        </p:nvSpPr>
        <p:spPr>
          <a:xfrm>
            <a:off x="5963550" y="2007625"/>
            <a:ext cx="5973600" cy="4625700"/>
          </a:xfrm>
          <a:prstGeom prst="rect">
            <a:avLst/>
          </a:prstGeom>
          <a:noFill/>
          <a:ln>
            <a:noFill/>
          </a:ln>
        </p:spPr>
        <p:txBody>
          <a:bodyPr anchorCtr="0" anchor="t" bIns="0" lIns="0" spcFirstLastPara="1" rIns="0" wrap="square" tIns="0">
            <a:normAutofit lnSpcReduction="10000"/>
          </a:bodyPr>
          <a:lstStyle/>
          <a:p>
            <a:pPr indent="0" lvl="0" marL="0" marR="0" rtl="0" algn="l">
              <a:lnSpc>
                <a:spcPct val="110000"/>
              </a:lnSpc>
              <a:spcBef>
                <a:spcPts val="0"/>
              </a:spcBef>
              <a:spcAft>
                <a:spcPts val="0"/>
              </a:spcAft>
              <a:buClr>
                <a:srgbClr val="000000"/>
              </a:buClr>
              <a:buSzPts val="1044"/>
              <a:buFont typeface="Prompt"/>
              <a:buNone/>
            </a:pPr>
            <a:r>
              <a:rPr b="1" lang="en-US" sz="1444">
                <a:latin typeface="Prompt"/>
                <a:ea typeface="Prompt"/>
                <a:cs typeface="Prompt"/>
                <a:sym typeface="Prompt"/>
              </a:rPr>
              <a:t>SLACK</a:t>
            </a:r>
            <a:endParaRPr b="1"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en-US" sz="1444">
                <a:latin typeface="Prompt"/>
                <a:ea typeface="Prompt"/>
                <a:cs typeface="Prompt"/>
                <a:sym typeface="Prompt"/>
              </a:rPr>
              <a:t>Application de messagerie. L’ensemble des communications concernant les opérations passent par cette </a:t>
            </a:r>
            <a:r>
              <a:rPr lang="en-US" sz="1444">
                <a:latin typeface="Prompt"/>
                <a:ea typeface="Prompt"/>
                <a:cs typeface="Prompt"/>
                <a:sym typeface="Prompt"/>
              </a:rPr>
              <a:t>application</a:t>
            </a:r>
            <a:r>
              <a:rPr lang="en-US" sz="1444">
                <a:latin typeface="Prompt"/>
                <a:ea typeface="Prompt"/>
                <a:cs typeface="Prompt"/>
                <a:sym typeface="Prompt"/>
              </a:rPr>
              <a:t>. </a:t>
            </a:r>
            <a:endParaRPr b="0" i="0" sz="1500" u="none" cap="none" strike="noStrike">
              <a:solidFill>
                <a:schemeClr val="dk1"/>
              </a:solidFill>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t/>
            </a:r>
            <a:endParaRPr b="1" sz="1444">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rPr b="1" lang="en-US" sz="1444">
                <a:latin typeface="Prompt"/>
                <a:ea typeface="Prompt"/>
                <a:cs typeface="Prompt"/>
                <a:sym typeface="Prompt"/>
              </a:rPr>
              <a:t>COMBO</a:t>
            </a:r>
            <a:endParaRPr b="1" i="0" sz="1800" u="none" cap="none" strike="noStrike">
              <a:solidFill>
                <a:srgbClr val="000000"/>
              </a:solidFill>
              <a:latin typeface="Arial"/>
              <a:ea typeface="Arial"/>
              <a:cs typeface="Arial"/>
              <a:sym typeface="Arial"/>
            </a:endParaRPr>
          </a:p>
          <a:p>
            <a:pPr indent="0" lvl="0" marL="0" marR="0" rtl="0" algn="l">
              <a:lnSpc>
                <a:spcPct val="110000"/>
              </a:lnSpc>
              <a:spcBef>
                <a:spcPts val="800"/>
              </a:spcBef>
              <a:spcAft>
                <a:spcPts val="0"/>
              </a:spcAft>
              <a:buClr>
                <a:srgbClr val="000000"/>
              </a:buClr>
              <a:buSzPts val="1044"/>
              <a:buFont typeface="Prompt"/>
              <a:buNone/>
            </a:pPr>
            <a:r>
              <a:rPr lang="en-US" sz="1450">
                <a:latin typeface="Prompt"/>
                <a:ea typeface="Prompt"/>
                <a:cs typeface="Prompt"/>
                <a:sym typeface="Prompt"/>
              </a:rPr>
              <a:t>Application pour les plannings. Activer ses notifications afin de voir les changements de planning. </a:t>
            </a:r>
            <a:endParaRPr sz="1450">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t/>
            </a:r>
            <a:endParaRPr sz="1450">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rPr b="1" lang="en-US" sz="1444">
                <a:latin typeface="Prompt"/>
                <a:ea typeface="Prompt"/>
                <a:cs typeface="Prompt"/>
                <a:sym typeface="Prompt"/>
              </a:rPr>
              <a:t>FLEET</a:t>
            </a:r>
            <a:endParaRPr b="1" i="0" sz="1800" u="none" cap="none" strike="noStrike">
              <a:solidFill>
                <a:srgbClr val="000000"/>
              </a:solidFill>
              <a:latin typeface="Arial"/>
              <a:ea typeface="Arial"/>
              <a:cs typeface="Arial"/>
              <a:sym typeface="Arial"/>
            </a:endParaRPr>
          </a:p>
          <a:p>
            <a:pPr indent="0" lvl="0" marL="0" marR="0" rtl="0" algn="l">
              <a:lnSpc>
                <a:spcPct val="110000"/>
              </a:lnSpc>
              <a:spcBef>
                <a:spcPts val="800"/>
              </a:spcBef>
              <a:spcAft>
                <a:spcPts val="0"/>
              </a:spcAft>
              <a:buClr>
                <a:srgbClr val="000000"/>
              </a:buClr>
              <a:buSzPts val="1044"/>
              <a:buFont typeface="Prompt"/>
              <a:buNone/>
            </a:pPr>
            <a:r>
              <a:rPr lang="en-US" sz="1450">
                <a:latin typeface="Prompt"/>
                <a:ea typeface="Prompt"/>
                <a:cs typeface="Prompt"/>
                <a:sym typeface="Prompt"/>
              </a:rPr>
              <a:t>Application de livraison. Onfleet vous guidera sur l’ordre de vos livraisons. </a:t>
            </a:r>
            <a:endParaRPr sz="1450">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t/>
            </a:r>
            <a:endParaRPr sz="1450">
              <a:latin typeface="Prompt"/>
              <a:ea typeface="Prompt"/>
              <a:cs typeface="Prompt"/>
              <a:sym typeface="Prompt"/>
            </a:endParaRPr>
          </a:p>
          <a:p>
            <a:pPr indent="0" lvl="0" marL="0" rtl="0" algn="l">
              <a:lnSpc>
                <a:spcPct val="110000"/>
              </a:lnSpc>
              <a:spcBef>
                <a:spcPts val="800"/>
              </a:spcBef>
              <a:spcAft>
                <a:spcPts val="0"/>
              </a:spcAft>
              <a:buClr>
                <a:schemeClr val="dk1"/>
              </a:buClr>
              <a:buSzPts val="1044"/>
              <a:buFont typeface="Prompt"/>
              <a:buNone/>
            </a:pPr>
            <a:r>
              <a:rPr b="1" lang="en-US" sz="1444">
                <a:solidFill>
                  <a:schemeClr val="dk1"/>
                </a:solidFill>
                <a:latin typeface="Prompt"/>
                <a:ea typeface="Prompt"/>
                <a:cs typeface="Prompt"/>
                <a:sym typeface="Prompt"/>
              </a:rPr>
              <a:t>PAYFIT (pas d’application mobile)</a:t>
            </a:r>
            <a:endParaRPr b="1" sz="1800">
              <a:solidFill>
                <a:schemeClr val="dk1"/>
              </a:solidFill>
            </a:endParaRPr>
          </a:p>
          <a:p>
            <a:pPr indent="0" lvl="0" marL="0" rtl="0" algn="l">
              <a:lnSpc>
                <a:spcPct val="110000"/>
              </a:lnSpc>
              <a:spcBef>
                <a:spcPts val="800"/>
              </a:spcBef>
              <a:spcAft>
                <a:spcPts val="0"/>
              </a:spcAft>
              <a:buClr>
                <a:schemeClr val="dk1"/>
              </a:buClr>
              <a:buSzPts val="1044"/>
              <a:buFont typeface="Prompt"/>
              <a:buNone/>
            </a:pPr>
            <a:r>
              <a:rPr lang="en-US" sz="1450">
                <a:solidFill>
                  <a:schemeClr val="dk1"/>
                </a:solidFill>
                <a:latin typeface="Prompt"/>
                <a:ea typeface="Prompt"/>
                <a:cs typeface="Prompt"/>
                <a:sym typeface="Prompt"/>
              </a:rPr>
              <a:t>Logiciel de paie. Vous permet de consulter vos bulletins de paie mais aussi de faire vos demandes de congés.</a:t>
            </a:r>
            <a:endParaRPr sz="1500">
              <a:solidFill>
                <a:schemeClr val="dk1"/>
              </a:solidFill>
              <a:latin typeface="Prompt"/>
              <a:ea typeface="Prompt"/>
              <a:cs typeface="Prompt"/>
              <a:sym typeface="Prompt"/>
            </a:endParaRPr>
          </a:p>
          <a:p>
            <a:pPr indent="0" lvl="0" marL="0" marR="0" rtl="0" algn="l">
              <a:lnSpc>
                <a:spcPct val="110000"/>
              </a:lnSpc>
              <a:spcBef>
                <a:spcPts val="800"/>
              </a:spcBef>
              <a:spcAft>
                <a:spcPts val="0"/>
              </a:spcAft>
              <a:buClr>
                <a:srgbClr val="000000"/>
              </a:buClr>
              <a:buSzPts val="1044"/>
              <a:buFont typeface="Prompt"/>
              <a:buNone/>
            </a:pPr>
            <a:r>
              <a:t/>
            </a:r>
            <a:endParaRPr b="0" i="0" sz="1044" u="none" cap="none" strike="noStrike">
              <a:solidFill>
                <a:srgbClr val="000000"/>
              </a:solidFill>
              <a:latin typeface="Prompt"/>
              <a:ea typeface="Prompt"/>
              <a:cs typeface="Prompt"/>
              <a:sym typeface="Prompt"/>
            </a:endParaRPr>
          </a:p>
        </p:txBody>
      </p:sp>
      <p:sp>
        <p:nvSpPr>
          <p:cNvPr id="3447" name="Google Shape;3447;p49"/>
          <p:cNvSpPr txBox="1"/>
          <p:nvPr>
            <p:ph type="title"/>
          </p:nvPr>
        </p:nvSpPr>
        <p:spPr>
          <a:xfrm>
            <a:off x="701575" y="3666794"/>
            <a:ext cx="3488700" cy="6948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Clr>
                <a:srgbClr val="000000"/>
              </a:buClr>
              <a:buSzPct val="91999"/>
              <a:buFont typeface="Prompt"/>
              <a:buNone/>
            </a:pPr>
            <a:r>
              <a:rPr lang="en-US">
                <a:solidFill>
                  <a:srgbClr val="FFBA21"/>
                </a:solidFill>
                <a:latin typeface="Permanent Marker"/>
                <a:ea typeface="Permanent Marker"/>
                <a:cs typeface="Permanent Marker"/>
                <a:sym typeface="Permanent Marker"/>
              </a:rPr>
              <a:t>Installations des outils du quotidien</a:t>
            </a:r>
            <a:endParaRPr/>
          </a:p>
        </p:txBody>
      </p:sp>
      <p:pic>
        <p:nvPicPr>
          <p:cNvPr descr="Image" id="3448" name="Google Shape;3448;p49"/>
          <p:cNvPicPr preferRelativeResize="0"/>
          <p:nvPr/>
        </p:nvPicPr>
        <p:blipFill rotWithShape="1">
          <a:blip r:embed="rId3">
            <a:alphaModFix/>
          </a:blip>
          <a:srcRect b="0" l="0" r="0" t="0"/>
          <a:stretch/>
        </p:blipFill>
        <p:spPr>
          <a:xfrm>
            <a:off x="-1828503" y="-3545112"/>
            <a:ext cx="6307674" cy="6276677"/>
          </a:xfrm>
          <a:prstGeom prst="rect">
            <a:avLst/>
          </a:prstGeom>
          <a:noFill/>
          <a:ln>
            <a:noFill/>
          </a:ln>
        </p:spPr>
      </p:pic>
      <p:sp>
        <p:nvSpPr>
          <p:cNvPr id="3449" name="Google Shape;3449;p49"/>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50" name="Google Shape;3450;p49"/>
          <p:cNvPicPr preferRelativeResize="0"/>
          <p:nvPr/>
        </p:nvPicPr>
        <p:blipFill rotWithShape="1">
          <a:blip r:embed="rId4">
            <a:alphaModFix/>
          </a:blip>
          <a:srcRect b="0" l="0" r="0" t="0"/>
          <a:stretch/>
        </p:blipFill>
        <p:spPr>
          <a:xfrm>
            <a:off x="206792" y="389842"/>
            <a:ext cx="2236945" cy="1069341"/>
          </a:xfrm>
          <a:prstGeom prst="rect">
            <a:avLst/>
          </a:prstGeom>
          <a:noFill/>
          <a:ln>
            <a:noFill/>
          </a:ln>
        </p:spPr>
      </p:pic>
      <p:pic>
        <p:nvPicPr>
          <p:cNvPr descr="Image" id="3451" name="Google Shape;3451;p49"/>
          <p:cNvPicPr preferRelativeResize="0"/>
          <p:nvPr/>
        </p:nvPicPr>
        <p:blipFill rotWithShape="1">
          <a:blip r:embed="rId5">
            <a:alphaModFix/>
          </a:blip>
          <a:srcRect b="0" l="0" r="0" t="0"/>
          <a:stretch/>
        </p:blipFill>
        <p:spPr>
          <a:xfrm rot="-3688095">
            <a:off x="850281" y="3489559"/>
            <a:ext cx="339067" cy="297727"/>
          </a:xfrm>
          <a:prstGeom prst="rect">
            <a:avLst/>
          </a:prstGeom>
          <a:noFill/>
          <a:ln>
            <a:noFill/>
          </a:ln>
        </p:spPr>
      </p:pic>
      <p:sp>
        <p:nvSpPr>
          <p:cNvPr id="3452" name="Google Shape;3452;p49"/>
          <p:cNvSpPr txBox="1"/>
          <p:nvPr/>
        </p:nvSpPr>
        <p:spPr>
          <a:xfrm>
            <a:off x="5295650" y="1009600"/>
            <a:ext cx="6222300" cy="3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Montserrat"/>
                <a:ea typeface="Montserrat"/>
                <a:cs typeface="Montserrat"/>
                <a:sym typeface="Montserrat"/>
              </a:rPr>
              <a:t>Applications à </a:t>
            </a:r>
            <a:r>
              <a:rPr lang="en-US" sz="1200">
                <a:latin typeface="Montserrat"/>
                <a:ea typeface="Montserrat"/>
                <a:cs typeface="Montserrat"/>
                <a:sym typeface="Montserrat"/>
              </a:rPr>
              <a:t>télécharger</a:t>
            </a:r>
            <a:r>
              <a:rPr lang="en-US" sz="1200">
                <a:latin typeface="Montserrat"/>
                <a:ea typeface="Montserrat"/>
                <a:cs typeface="Montserrat"/>
                <a:sym typeface="Montserrat"/>
              </a:rPr>
              <a:t> pour assurer le bon fonctionnement du service : </a:t>
            </a:r>
            <a:endParaRPr sz="1200">
              <a:latin typeface="Montserrat"/>
              <a:ea typeface="Montserrat"/>
              <a:cs typeface="Montserrat"/>
              <a:sym typeface="Montserrat"/>
            </a:endParaRPr>
          </a:p>
        </p:txBody>
      </p:sp>
      <p:pic>
        <p:nvPicPr>
          <p:cNvPr id="3453" name="Google Shape;3453;p49"/>
          <p:cNvPicPr preferRelativeResize="0"/>
          <p:nvPr/>
        </p:nvPicPr>
        <p:blipFill>
          <a:blip r:embed="rId6">
            <a:alphaModFix/>
          </a:blip>
          <a:stretch>
            <a:fillRect/>
          </a:stretch>
        </p:blipFill>
        <p:spPr>
          <a:xfrm>
            <a:off x="5143075" y="2007625"/>
            <a:ext cx="557824" cy="557824"/>
          </a:xfrm>
          <a:prstGeom prst="rect">
            <a:avLst/>
          </a:prstGeom>
          <a:noFill/>
          <a:ln>
            <a:noFill/>
          </a:ln>
        </p:spPr>
      </p:pic>
      <p:pic>
        <p:nvPicPr>
          <p:cNvPr id="3454" name="Google Shape;3454;p49"/>
          <p:cNvPicPr preferRelativeResize="0"/>
          <p:nvPr/>
        </p:nvPicPr>
        <p:blipFill>
          <a:blip r:embed="rId7">
            <a:alphaModFix/>
          </a:blip>
          <a:stretch>
            <a:fillRect/>
          </a:stretch>
        </p:blipFill>
        <p:spPr>
          <a:xfrm>
            <a:off x="5143072" y="3024587"/>
            <a:ext cx="557825" cy="557825"/>
          </a:xfrm>
          <a:prstGeom prst="rect">
            <a:avLst/>
          </a:prstGeom>
          <a:noFill/>
          <a:ln>
            <a:noFill/>
          </a:ln>
        </p:spPr>
      </p:pic>
      <p:pic>
        <p:nvPicPr>
          <p:cNvPr id="3455" name="Google Shape;3455;p49"/>
          <p:cNvPicPr preferRelativeResize="0"/>
          <p:nvPr/>
        </p:nvPicPr>
        <p:blipFill>
          <a:blip r:embed="rId8">
            <a:alphaModFix/>
          </a:blip>
          <a:stretch>
            <a:fillRect/>
          </a:stretch>
        </p:blipFill>
        <p:spPr>
          <a:xfrm>
            <a:off x="5143075" y="4041536"/>
            <a:ext cx="557825" cy="557825"/>
          </a:xfrm>
          <a:prstGeom prst="rect">
            <a:avLst/>
          </a:prstGeom>
          <a:noFill/>
          <a:ln>
            <a:noFill/>
          </a:ln>
        </p:spPr>
      </p:pic>
      <p:pic>
        <p:nvPicPr>
          <p:cNvPr id="3456" name="Google Shape;3456;p49"/>
          <p:cNvPicPr preferRelativeResize="0"/>
          <p:nvPr/>
        </p:nvPicPr>
        <p:blipFill>
          <a:blip r:embed="rId9">
            <a:alphaModFix/>
          </a:blip>
          <a:stretch>
            <a:fillRect/>
          </a:stretch>
        </p:blipFill>
        <p:spPr>
          <a:xfrm>
            <a:off x="4677413" y="5058473"/>
            <a:ext cx="1091983" cy="44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0" name="Shape 3460"/>
        <p:cNvGrpSpPr/>
        <p:nvPr/>
      </p:nvGrpSpPr>
      <p:grpSpPr>
        <a:xfrm>
          <a:off x="0" y="0"/>
          <a:ext cx="0" cy="0"/>
          <a:chOff x="0" y="0"/>
          <a:chExt cx="0" cy="0"/>
        </a:xfrm>
      </p:grpSpPr>
      <p:sp>
        <p:nvSpPr>
          <p:cNvPr id="3461" name="Google Shape;3461;p50"/>
          <p:cNvSpPr txBox="1"/>
          <p:nvPr/>
        </p:nvSpPr>
        <p:spPr>
          <a:xfrm>
            <a:off x="6449250" y="498850"/>
            <a:ext cx="5459100" cy="387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966"/>
              <a:buFont typeface="Prompt"/>
              <a:buNone/>
            </a:pPr>
            <a:r>
              <a:rPr b="1" lang="en-US" sz="1265">
                <a:latin typeface="Prompt"/>
                <a:ea typeface="Prompt"/>
                <a:cs typeface="Prompt"/>
                <a:sym typeface="Prompt"/>
              </a:rPr>
              <a:t>L’ANNUALISATION DE VOS HORAIRES</a:t>
            </a:r>
            <a:endParaRPr b="1" i="0" sz="1595"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L'annualisation du temps de travail est un mode d'aménagement du temps de travail permettant d'étendre à l'année civile la période durant laquelle la durée du travail peut varier en fonction des besoins de l'entreprise.</a:t>
            </a:r>
            <a:r>
              <a:rPr lang="en-US" sz="1265">
                <a:latin typeface="Prompt"/>
                <a:ea typeface="Prompt"/>
                <a:cs typeface="Prompt"/>
                <a:sym typeface="Prompt"/>
              </a:rPr>
              <a:t> Selon votre contrat vous pouvez faire plus ou moins d’heures par semaine selon les besoins. </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Si vous avez des heures en plus, les heures sont payées une fois par an à la fin du mois de mai.</a:t>
            </a:r>
            <a:r>
              <a:rPr lang="en-US" sz="1265">
                <a:latin typeface="Prompt"/>
                <a:ea typeface="Prompt"/>
                <a:cs typeface="Prompt"/>
                <a:sym typeface="Prompt"/>
              </a:rPr>
              <a:t> Si vous avez des heures en moins, cela ne change rien à votre rémunération. Pour toute question, veuillez vous rapprocher de votre manager.</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b="1"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VOS PAUSES</a:t>
            </a:r>
            <a:endParaRPr b="1"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Une pause de 30 min est assurée si vous travaillez à minima 6 heures d’affilées sur une journée. </a:t>
            </a:r>
            <a:r>
              <a:rPr lang="en-US" sz="1265">
                <a:latin typeface="Prompt"/>
                <a:ea typeface="Prompt"/>
                <a:cs typeface="Prompt"/>
                <a:sym typeface="Prompt"/>
              </a:rPr>
              <a:t>En cas de shift de moins de 6h, vous pourrez disposer </a:t>
            </a:r>
            <a:r>
              <a:rPr lang="en-US" sz="1265">
                <a:latin typeface="Prompt"/>
                <a:ea typeface="Prompt"/>
                <a:cs typeface="Prompt"/>
                <a:sym typeface="Prompt"/>
              </a:rPr>
              <a:t>de pauses cigarettes ou autre sous réserve d’acceptation de votre manager.</a:t>
            </a:r>
            <a:endParaRPr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DEJEUNER </a:t>
            </a:r>
            <a:endParaRPr b="0" i="0" sz="1265"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Le déjeuner est compris chaque jour travaillé et est consommé sur place. Il est généralement servi entre 12h30 et 14h00.</a:t>
            </a:r>
            <a:endParaRPr sz="1265">
              <a:latin typeface="Prompt"/>
              <a:ea typeface="Prompt"/>
              <a:cs typeface="Prompt"/>
              <a:sym typeface="Prompt"/>
            </a:endParaRPr>
          </a:p>
        </p:txBody>
      </p:sp>
      <p:sp>
        <p:nvSpPr>
          <p:cNvPr id="3462" name="Google Shape;3462;p50"/>
          <p:cNvSpPr txBox="1"/>
          <p:nvPr>
            <p:ph type="title"/>
          </p:nvPr>
        </p:nvSpPr>
        <p:spPr>
          <a:xfrm>
            <a:off x="799700" y="2782544"/>
            <a:ext cx="3488700" cy="6948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a:solidFill>
                  <a:srgbClr val="FFBA21"/>
                </a:solidFill>
                <a:latin typeface="Permanent Marker"/>
                <a:ea typeface="Permanent Marker"/>
                <a:cs typeface="Permanent Marker"/>
                <a:sym typeface="Permanent Marker"/>
              </a:rPr>
              <a:t>Les regles</a:t>
            </a:r>
            <a:endParaRPr/>
          </a:p>
        </p:txBody>
      </p:sp>
      <p:grpSp>
        <p:nvGrpSpPr>
          <p:cNvPr id="3463" name="Google Shape;3463;p50"/>
          <p:cNvGrpSpPr/>
          <p:nvPr/>
        </p:nvGrpSpPr>
        <p:grpSpPr>
          <a:xfrm>
            <a:off x="5646951" y="498850"/>
            <a:ext cx="574674" cy="221454"/>
            <a:chOff x="0" y="0"/>
            <a:chExt cx="574674" cy="221454"/>
          </a:xfrm>
        </p:grpSpPr>
        <p:sp>
          <p:nvSpPr>
            <p:cNvPr id="3464" name="Google Shape;3464;p50"/>
            <p:cNvSpPr/>
            <p:nvPr/>
          </p:nvSpPr>
          <p:spPr>
            <a:xfrm>
              <a:off x="0" y="0"/>
              <a:ext cx="221454" cy="221454"/>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65" name="Google Shape;3465;p50"/>
            <p:cNvSpPr/>
            <p:nvPr/>
          </p:nvSpPr>
          <p:spPr>
            <a:xfrm>
              <a:off x="110726" y="34130"/>
              <a:ext cx="153193" cy="153193"/>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66" name="Google Shape;3466;p50"/>
            <p:cNvCxnSpPr/>
            <p:nvPr/>
          </p:nvCxnSpPr>
          <p:spPr>
            <a:xfrm>
              <a:off x="263918" y="110726"/>
              <a:ext cx="310756" cy="3574"/>
            </a:xfrm>
            <a:prstGeom prst="straightConnector1">
              <a:avLst/>
            </a:prstGeom>
            <a:noFill/>
            <a:ln cap="flat" cmpd="sng" w="9525">
              <a:solidFill>
                <a:srgbClr val="FFBA21"/>
              </a:solidFill>
              <a:prstDash val="solid"/>
              <a:miter lim="800000"/>
              <a:headEnd len="sm" w="sm" type="none"/>
              <a:tailEnd len="sm" w="sm" type="none"/>
            </a:ln>
          </p:spPr>
        </p:cxnSp>
      </p:grpSp>
      <p:grpSp>
        <p:nvGrpSpPr>
          <p:cNvPr id="3467" name="Google Shape;3467;p50"/>
          <p:cNvGrpSpPr/>
          <p:nvPr/>
        </p:nvGrpSpPr>
        <p:grpSpPr>
          <a:xfrm flipH="1" rot="10800000">
            <a:off x="5646950" y="3019221"/>
            <a:ext cx="574674" cy="221454"/>
            <a:chOff x="0" y="0"/>
            <a:chExt cx="574674" cy="221454"/>
          </a:xfrm>
        </p:grpSpPr>
        <p:sp>
          <p:nvSpPr>
            <p:cNvPr id="3468" name="Google Shape;3468;p50"/>
            <p:cNvSpPr/>
            <p:nvPr/>
          </p:nvSpPr>
          <p:spPr>
            <a:xfrm>
              <a:off x="0" y="0"/>
              <a:ext cx="221454" cy="221454"/>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69" name="Google Shape;3469;p50"/>
            <p:cNvSpPr/>
            <p:nvPr/>
          </p:nvSpPr>
          <p:spPr>
            <a:xfrm>
              <a:off x="110726" y="34130"/>
              <a:ext cx="153193" cy="153193"/>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70" name="Google Shape;3470;p50"/>
            <p:cNvCxnSpPr/>
            <p:nvPr/>
          </p:nvCxnSpPr>
          <p:spPr>
            <a:xfrm>
              <a:off x="263918" y="110726"/>
              <a:ext cx="310756" cy="3573"/>
            </a:xfrm>
            <a:prstGeom prst="straightConnector1">
              <a:avLst/>
            </a:prstGeom>
            <a:noFill/>
            <a:ln cap="flat" cmpd="sng" w="9525">
              <a:solidFill>
                <a:srgbClr val="FFBA21"/>
              </a:solidFill>
              <a:prstDash val="solid"/>
              <a:miter lim="800000"/>
              <a:headEnd len="sm" w="sm" type="none"/>
              <a:tailEnd len="sm" w="sm" type="none"/>
            </a:ln>
          </p:spPr>
        </p:cxnSp>
      </p:grpSp>
      <p:grpSp>
        <p:nvGrpSpPr>
          <p:cNvPr id="3471" name="Google Shape;3471;p50"/>
          <p:cNvGrpSpPr/>
          <p:nvPr/>
        </p:nvGrpSpPr>
        <p:grpSpPr>
          <a:xfrm>
            <a:off x="106051" y="3613680"/>
            <a:ext cx="574674" cy="221454"/>
            <a:chOff x="0" y="0"/>
            <a:chExt cx="574674" cy="221454"/>
          </a:xfrm>
        </p:grpSpPr>
        <p:sp>
          <p:nvSpPr>
            <p:cNvPr id="3472" name="Google Shape;3472;p50"/>
            <p:cNvSpPr/>
            <p:nvPr/>
          </p:nvSpPr>
          <p:spPr>
            <a:xfrm>
              <a:off x="0" y="0"/>
              <a:ext cx="221454" cy="221454"/>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73" name="Google Shape;3473;p50"/>
            <p:cNvSpPr/>
            <p:nvPr/>
          </p:nvSpPr>
          <p:spPr>
            <a:xfrm>
              <a:off x="110726" y="34130"/>
              <a:ext cx="153193" cy="153193"/>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74" name="Google Shape;3474;p50"/>
            <p:cNvCxnSpPr/>
            <p:nvPr/>
          </p:nvCxnSpPr>
          <p:spPr>
            <a:xfrm>
              <a:off x="263918" y="115806"/>
              <a:ext cx="310756" cy="3573"/>
            </a:xfrm>
            <a:prstGeom prst="straightConnector1">
              <a:avLst/>
            </a:prstGeom>
            <a:noFill/>
            <a:ln cap="flat" cmpd="sng" w="9525">
              <a:solidFill>
                <a:srgbClr val="FFBA21"/>
              </a:solidFill>
              <a:prstDash val="solid"/>
              <a:miter lim="800000"/>
              <a:headEnd len="sm" w="sm" type="none"/>
              <a:tailEnd len="sm" w="sm" type="none"/>
            </a:ln>
          </p:spPr>
        </p:cxnSp>
      </p:grpSp>
      <p:pic>
        <p:nvPicPr>
          <p:cNvPr descr="Image" id="3475" name="Google Shape;3475;p50"/>
          <p:cNvPicPr preferRelativeResize="0"/>
          <p:nvPr/>
        </p:nvPicPr>
        <p:blipFill rotWithShape="1">
          <a:blip r:embed="rId4">
            <a:alphaModFix/>
          </a:blip>
          <a:srcRect b="0" l="0" r="0" t="0"/>
          <a:stretch/>
        </p:blipFill>
        <p:spPr>
          <a:xfrm>
            <a:off x="-1700790" y="-3715612"/>
            <a:ext cx="6307674" cy="6276677"/>
          </a:xfrm>
          <a:prstGeom prst="rect">
            <a:avLst/>
          </a:prstGeom>
          <a:noFill/>
          <a:ln>
            <a:noFill/>
          </a:ln>
        </p:spPr>
      </p:pic>
      <p:sp>
        <p:nvSpPr>
          <p:cNvPr id="3476" name="Google Shape;3476;p50"/>
          <p:cNvSpPr/>
          <p:nvPr/>
        </p:nvSpPr>
        <p:spPr>
          <a:xfrm>
            <a:off x="-602391" y="-2258703"/>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477" name="Google Shape;3477;p50"/>
          <p:cNvPicPr preferRelativeResize="0"/>
          <p:nvPr/>
        </p:nvPicPr>
        <p:blipFill rotWithShape="1">
          <a:blip r:embed="rId5">
            <a:alphaModFix/>
          </a:blip>
          <a:srcRect b="0" l="0" r="0" t="0"/>
          <a:stretch/>
        </p:blipFill>
        <p:spPr>
          <a:xfrm>
            <a:off x="617267" y="208817"/>
            <a:ext cx="2236945" cy="1069341"/>
          </a:xfrm>
          <a:prstGeom prst="rect">
            <a:avLst/>
          </a:prstGeom>
          <a:noFill/>
          <a:ln>
            <a:noFill/>
          </a:ln>
        </p:spPr>
      </p:pic>
      <p:grpSp>
        <p:nvGrpSpPr>
          <p:cNvPr id="3478" name="Google Shape;3478;p50"/>
          <p:cNvGrpSpPr/>
          <p:nvPr/>
        </p:nvGrpSpPr>
        <p:grpSpPr>
          <a:xfrm>
            <a:off x="5646926" y="4155555"/>
            <a:ext cx="574718" cy="221400"/>
            <a:chOff x="0" y="0"/>
            <a:chExt cx="574718" cy="221400"/>
          </a:xfrm>
        </p:grpSpPr>
        <p:sp>
          <p:nvSpPr>
            <p:cNvPr id="3479" name="Google Shape;3479;p5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80" name="Google Shape;3480;p5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81" name="Google Shape;3481;p50"/>
            <p:cNvCxnSpPr/>
            <p:nvPr/>
          </p:nvCxnSpPr>
          <p:spPr>
            <a:xfrm>
              <a:off x="263918" y="11580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482" name="Google Shape;3482;p50"/>
          <p:cNvSpPr txBox="1"/>
          <p:nvPr/>
        </p:nvSpPr>
        <p:spPr>
          <a:xfrm>
            <a:off x="799700" y="3554000"/>
            <a:ext cx="4242000" cy="19530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665"/>
              <a:buFont typeface="Prompt"/>
              <a:buNone/>
            </a:pPr>
            <a:r>
              <a:rPr b="1" lang="en-US" sz="1265">
                <a:solidFill>
                  <a:schemeClr val="dk1"/>
                </a:solidFill>
                <a:latin typeface="Prompt"/>
                <a:ea typeface="Prompt"/>
                <a:cs typeface="Prompt"/>
                <a:sym typeface="Prompt"/>
              </a:rPr>
              <a:t>HYGIENE ET TENUE</a:t>
            </a:r>
            <a:endParaRPr b="1" sz="1265">
              <a:solidFill>
                <a:schemeClr val="dk1"/>
              </a:solidFill>
              <a:latin typeface="Prompt"/>
              <a:ea typeface="Prompt"/>
              <a:cs typeface="Prompt"/>
              <a:sym typeface="Prompt"/>
            </a:endParaRPr>
          </a:p>
          <a:p>
            <a:pPr indent="0" lvl="0" marL="0" rtl="0" algn="l">
              <a:spcBef>
                <a:spcPts val="800"/>
              </a:spcBef>
              <a:spcAft>
                <a:spcPts val="0"/>
              </a:spcAft>
              <a:buNone/>
            </a:pPr>
            <a:r>
              <a:rPr lang="en-US" sz="1265">
                <a:solidFill>
                  <a:schemeClr val="dk1"/>
                </a:solidFill>
                <a:latin typeface="Prompt"/>
                <a:ea typeface="Prompt"/>
                <a:cs typeface="Prompt"/>
                <a:sym typeface="Prompt"/>
              </a:rPr>
              <a:t>A chaque arrivée le matin il faut vous laver les mains au savon afin de manipuler les produits sans risque. L’été, le staff logistique doit porter son t-shirt logoté et l’hiver, sa doudoune sans manche ou son k-way. Un gilet obligatoire à porter pour les livreurs</a:t>
            </a:r>
            <a:endParaRPr sz="1265">
              <a:solidFill>
                <a:schemeClr val="dk1"/>
              </a:solidFill>
              <a:latin typeface="Prompt"/>
              <a:ea typeface="Prompt"/>
              <a:cs typeface="Prompt"/>
              <a:sym typeface="Prompt"/>
            </a:endParaRPr>
          </a:p>
          <a:p>
            <a:pPr indent="0" lvl="0" marL="0" rtl="0" algn="l">
              <a:spcBef>
                <a:spcPts val="800"/>
              </a:spcBef>
              <a:spcAft>
                <a:spcPts val="0"/>
              </a:spcAft>
              <a:buNone/>
            </a:pPr>
            <a:r>
              <a:t/>
            </a:r>
            <a:endParaRPr sz="1265">
              <a:solidFill>
                <a:schemeClr val="dk1"/>
              </a:solidFill>
              <a:latin typeface="Prompt"/>
              <a:ea typeface="Prompt"/>
              <a:cs typeface="Prompt"/>
              <a:sym typeface="Prompt"/>
            </a:endParaRPr>
          </a:p>
          <a:p>
            <a:pPr indent="0" lvl="0" marL="0" rtl="0" algn="l">
              <a:spcBef>
                <a:spcPts val="800"/>
              </a:spcBef>
              <a:spcAft>
                <a:spcPts val="0"/>
              </a:spcAft>
              <a:buNone/>
            </a:pPr>
            <a:r>
              <a:rPr b="1" lang="en-US" sz="1265">
                <a:solidFill>
                  <a:schemeClr val="dk1"/>
                </a:solidFill>
                <a:latin typeface="Prompt"/>
                <a:ea typeface="Prompt"/>
                <a:cs typeface="Prompt"/>
                <a:sym typeface="Prompt"/>
              </a:rPr>
              <a:t>PLANNING</a:t>
            </a:r>
            <a:endParaRPr b="1"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rPr lang="en-US" sz="1265">
                <a:solidFill>
                  <a:schemeClr val="dk1"/>
                </a:solidFill>
                <a:latin typeface="Prompt"/>
                <a:ea typeface="Prompt"/>
                <a:cs typeface="Prompt"/>
                <a:sym typeface="Prompt"/>
              </a:rPr>
              <a:t>Un planning est affiché avec toutes vos tâches quotidiennes. Les plannings sont publiés à minima 2 semaines à l’avance sur Combo. Des changements peuvent cependant apparaître dans vos plannings. </a:t>
            </a:r>
            <a:r>
              <a:rPr b="1" lang="en-US" sz="1265">
                <a:solidFill>
                  <a:schemeClr val="dk1"/>
                </a:solidFill>
                <a:latin typeface="Prompt"/>
                <a:ea typeface="Prompt"/>
                <a:cs typeface="Prompt"/>
                <a:sym typeface="Prompt"/>
              </a:rPr>
              <a:t>Merci de vérifier quotidiennement vos horaires.</a:t>
            </a:r>
            <a:endParaRPr b="1" sz="1265">
              <a:solidFill>
                <a:schemeClr val="dk1"/>
              </a:solidFill>
              <a:latin typeface="Prompt"/>
              <a:ea typeface="Prompt"/>
              <a:cs typeface="Prompt"/>
              <a:sym typeface="Prompt"/>
            </a:endParaRPr>
          </a:p>
        </p:txBody>
      </p:sp>
      <p:grpSp>
        <p:nvGrpSpPr>
          <p:cNvPr id="3483" name="Google Shape;3483;p50"/>
          <p:cNvGrpSpPr/>
          <p:nvPr/>
        </p:nvGrpSpPr>
        <p:grpSpPr>
          <a:xfrm>
            <a:off x="5646926" y="5124730"/>
            <a:ext cx="574718" cy="221400"/>
            <a:chOff x="0" y="0"/>
            <a:chExt cx="574718" cy="221400"/>
          </a:xfrm>
        </p:grpSpPr>
        <p:sp>
          <p:nvSpPr>
            <p:cNvPr id="3484" name="Google Shape;3484;p5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85" name="Google Shape;3485;p5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86" name="Google Shape;3486;p50"/>
            <p:cNvCxnSpPr/>
            <p:nvPr/>
          </p:nvCxnSpPr>
          <p:spPr>
            <a:xfrm>
              <a:off x="263918" y="11580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487" name="Google Shape;3487;p50"/>
          <p:cNvGrpSpPr/>
          <p:nvPr/>
        </p:nvGrpSpPr>
        <p:grpSpPr>
          <a:xfrm>
            <a:off x="106026" y="5064205"/>
            <a:ext cx="574718" cy="221400"/>
            <a:chOff x="0" y="0"/>
            <a:chExt cx="574718" cy="221400"/>
          </a:xfrm>
        </p:grpSpPr>
        <p:sp>
          <p:nvSpPr>
            <p:cNvPr id="3488" name="Google Shape;3488;p50"/>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489" name="Google Shape;3489;p50"/>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490" name="Google Shape;3490;p50"/>
            <p:cNvCxnSpPr/>
            <p:nvPr/>
          </p:nvCxnSpPr>
          <p:spPr>
            <a:xfrm>
              <a:off x="263918" y="115806"/>
              <a:ext cx="310800" cy="3600"/>
            </a:xfrm>
            <a:prstGeom prst="straightConnector1">
              <a:avLst/>
            </a:prstGeom>
            <a:noFill/>
            <a:ln cap="flat" cmpd="sng" w="9525">
              <a:solidFill>
                <a:srgbClr val="FFBA21"/>
              </a:solidFill>
              <a:prstDash val="solid"/>
              <a:miter lim="800000"/>
              <a:headEnd len="sm" w="sm" type="none"/>
              <a:tailEnd len="sm" w="sm" type="none"/>
            </a:ln>
          </p:spPr>
        </p:cxnSp>
      </p:grpSp>
      <p:pic>
        <p:nvPicPr>
          <p:cNvPr id="3491" name="Google Shape;3491;p50"/>
          <p:cNvPicPr preferRelativeResize="0"/>
          <p:nvPr/>
        </p:nvPicPr>
        <p:blipFill rotWithShape="1">
          <a:blip r:embed="rId6">
            <a:alphaModFix/>
          </a:blip>
          <a:srcRect b="10703" l="0" r="0" t="10711"/>
          <a:stretch/>
        </p:blipFill>
        <p:spPr>
          <a:xfrm>
            <a:off x="10330204" y="5064212"/>
            <a:ext cx="1578150" cy="1653534"/>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sp>
        <p:nvSpPr>
          <p:cNvPr id="3492" name="Google Shape;3492;p50"/>
          <p:cNvSpPr txBox="1"/>
          <p:nvPr/>
        </p:nvSpPr>
        <p:spPr>
          <a:xfrm>
            <a:off x="6449250" y="5124725"/>
            <a:ext cx="3730200" cy="205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1665"/>
              <a:buFont typeface="Prompt"/>
              <a:buNone/>
            </a:pPr>
            <a:r>
              <a:rPr b="1" lang="en-US" sz="1265">
                <a:latin typeface="Prompt"/>
                <a:ea typeface="Prompt"/>
                <a:cs typeface="Prompt"/>
                <a:sym typeface="Prompt"/>
              </a:rPr>
              <a:t>BADGE</a:t>
            </a:r>
            <a:endParaRPr b="1" sz="1265">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65">
                <a:latin typeface="Prompt"/>
                <a:ea typeface="Prompt"/>
                <a:cs typeface="Prompt"/>
                <a:sym typeface="Prompt"/>
              </a:rPr>
              <a:t>Une badgeuse est mise en place via une tablette. Vous devez émarger à votre arrivée et à votre départ. N’oubliez pas d’informer votre manager de la fin de votre journée avant de quitter les locaux. Le badge permet de suivre les heures effectuées tous les jours. </a:t>
            </a:r>
            <a:endParaRPr sz="1265">
              <a:latin typeface="Prompt"/>
              <a:ea typeface="Prompt"/>
              <a:cs typeface="Prompt"/>
              <a:sym typeface="Promp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6" name="Shape 3496"/>
        <p:cNvGrpSpPr/>
        <p:nvPr/>
      </p:nvGrpSpPr>
      <p:grpSpPr>
        <a:xfrm>
          <a:off x="0" y="0"/>
          <a:ext cx="0" cy="0"/>
          <a:chOff x="0" y="0"/>
          <a:chExt cx="0" cy="0"/>
        </a:xfrm>
      </p:grpSpPr>
      <p:sp>
        <p:nvSpPr>
          <p:cNvPr id="3497" name="Google Shape;3497;p51"/>
          <p:cNvSpPr txBox="1"/>
          <p:nvPr/>
        </p:nvSpPr>
        <p:spPr>
          <a:xfrm>
            <a:off x="799700" y="1442325"/>
            <a:ext cx="4945200" cy="4905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t/>
            </a:r>
            <a:endParaRPr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t/>
            </a:r>
            <a:endParaRPr sz="1265">
              <a:solidFill>
                <a:schemeClr val="dk1"/>
              </a:solidFill>
              <a:latin typeface="Prompt"/>
              <a:ea typeface="Prompt"/>
              <a:cs typeface="Prompt"/>
              <a:sym typeface="Prompt"/>
            </a:endParaRPr>
          </a:p>
        </p:txBody>
      </p:sp>
      <p:sp>
        <p:nvSpPr>
          <p:cNvPr id="3498" name="Google Shape;3498;p51"/>
          <p:cNvSpPr txBox="1"/>
          <p:nvPr>
            <p:ph type="title"/>
          </p:nvPr>
        </p:nvSpPr>
        <p:spPr>
          <a:xfrm>
            <a:off x="799700" y="411450"/>
            <a:ext cx="5567100" cy="6948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Clr>
                <a:srgbClr val="000000"/>
              </a:buClr>
              <a:buSzPct val="91999"/>
              <a:buFont typeface="Prompt"/>
              <a:buNone/>
            </a:pPr>
            <a:r>
              <a:rPr lang="en-US">
                <a:solidFill>
                  <a:srgbClr val="FFBA21"/>
                </a:solidFill>
                <a:latin typeface="Permanent Marker"/>
                <a:ea typeface="Permanent Marker"/>
                <a:cs typeface="Permanent Marker"/>
                <a:sym typeface="Permanent Marker"/>
              </a:rPr>
              <a:t>TOURNÉE</a:t>
            </a:r>
            <a:r>
              <a:rPr lang="en-US">
                <a:solidFill>
                  <a:srgbClr val="FFBA21"/>
                </a:solidFill>
                <a:latin typeface="Permanent Marker"/>
                <a:ea typeface="Permanent Marker"/>
                <a:cs typeface="Permanent Marker"/>
                <a:sym typeface="Permanent Marker"/>
              </a:rPr>
              <a:t> ET </a:t>
            </a:r>
            <a:r>
              <a:rPr lang="en-US">
                <a:solidFill>
                  <a:srgbClr val="FFBA21"/>
                </a:solidFill>
                <a:latin typeface="Permanent Marker"/>
                <a:ea typeface="Permanent Marker"/>
                <a:cs typeface="Permanent Marker"/>
                <a:sym typeface="Permanent Marker"/>
              </a:rPr>
              <a:t>VÉHICULES</a:t>
            </a:r>
            <a:endParaRPr/>
          </a:p>
        </p:txBody>
      </p:sp>
      <p:sp>
        <p:nvSpPr>
          <p:cNvPr id="3499" name="Google Shape;3499;p51"/>
          <p:cNvSpPr/>
          <p:nvPr/>
        </p:nvSpPr>
        <p:spPr>
          <a:xfrm>
            <a:off x="799700" y="2047800"/>
            <a:ext cx="4418400" cy="2815200"/>
          </a:xfrm>
          <a:prstGeom prst="roundRect">
            <a:avLst>
              <a:gd fmla="val 4481" name="adj"/>
            </a:avLst>
          </a:prstGeom>
          <a:noFill/>
          <a:ln cap="flat" cmpd="sng" w="19050">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100"/>
              <a:buFont typeface="Arial"/>
              <a:buNone/>
            </a:pPr>
            <a:r>
              <a:rPr lang="en-US" sz="1100">
                <a:solidFill>
                  <a:schemeClr val="dk1"/>
                </a:solidFill>
                <a:latin typeface="Prompt"/>
                <a:ea typeface="Prompt"/>
                <a:cs typeface="Prompt"/>
                <a:sym typeface="Prompt"/>
              </a:rPr>
              <a:t>Lors de votre arrivée, il vous sera attribué un véhicule </a:t>
            </a:r>
            <a:r>
              <a:rPr lang="en-US" sz="1100">
                <a:solidFill>
                  <a:schemeClr val="dk1"/>
                </a:solidFill>
                <a:latin typeface="Prompt"/>
                <a:ea typeface="Prompt"/>
                <a:cs typeface="Prompt"/>
                <a:sym typeface="Prompt"/>
              </a:rPr>
              <a:t>de</a:t>
            </a:r>
            <a:r>
              <a:rPr lang="en-US" sz="1100">
                <a:solidFill>
                  <a:schemeClr val="dk1"/>
                </a:solidFill>
                <a:latin typeface="Prompt"/>
                <a:ea typeface="Prompt"/>
                <a:cs typeface="Prompt"/>
                <a:sym typeface="Prompt"/>
              </a:rPr>
              <a:t> service. Vous êtes responsable de ce véhicule et de son entretien. Un créneau est prévu dans votre planning pour le nettoyage intérieur et extérieur de votre véhicule. Chaque véhicule est associé à une carte essence qui vous permet de faire le plein. Tous les paiements effectués sont contrôlés. </a:t>
            </a:r>
            <a:endParaRPr sz="1100">
              <a:solidFill>
                <a:schemeClr val="dk1"/>
              </a:solidFill>
              <a:latin typeface="Prompt"/>
              <a:ea typeface="Prompt"/>
              <a:cs typeface="Prompt"/>
              <a:sym typeface="Prompt"/>
            </a:endParaRPr>
          </a:p>
          <a:p>
            <a:pPr indent="0" lvl="0" marL="0" rtl="0" algn="l">
              <a:spcBef>
                <a:spcPts val="800"/>
              </a:spcBef>
              <a:spcAft>
                <a:spcPts val="0"/>
              </a:spcAft>
              <a:buClr>
                <a:schemeClr val="dk1"/>
              </a:buClr>
              <a:buSzPts val="1100"/>
              <a:buFont typeface="Arial"/>
              <a:buNone/>
            </a:pPr>
            <a:r>
              <a:rPr lang="en-US" sz="1100">
                <a:solidFill>
                  <a:schemeClr val="dk1"/>
                </a:solidFill>
                <a:latin typeface="Prompt"/>
                <a:ea typeface="Prompt"/>
                <a:cs typeface="Prompt"/>
                <a:sym typeface="Prompt"/>
              </a:rPr>
              <a:t>Vous devez chaque soir garer le véhicule sur le parking de la société et rendre les clés à votre </a:t>
            </a:r>
            <a:r>
              <a:rPr lang="en-US" sz="1100">
                <a:solidFill>
                  <a:schemeClr val="dk1"/>
                </a:solidFill>
                <a:latin typeface="Prompt"/>
                <a:ea typeface="Prompt"/>
                <a:cs typeface="Prompt"/>
                <a:sym typeface="Prompt"/>
              </a:rPr>
              <a:t>manager</a:t>
            </a:r>
            <a:r>
              <a:rPr lang="en-US" sz="1100">
                <a:solidFill>
                  <a:schemeClr val="dk1"/>
                </a:solidFill>
                <a:latin typeface="Prompt"/>
                <a:ea typeface="Prompt"/>
                <a:cs typeface="Prompt"/>
                <a:sym typeface="Prompt"/>
              </a:rPr>
              <a:t> en commentant votre tournée et l’état général du véhicule. </a:t>
            </a:r>
            <a:endParaRPr sz="1100">
              <a:solidFill>
                <a:schemeClr val="dk1"/>
              </a:solidFill>
              <a:latin typeface="Prompt"/>
              <a:ea typeface="Prompt"/>
              <a:cs typeface="Prompt"/>
              <a:sym typeface="Prompt"/>
            </a:endParaRPr>
          </a:p>
          <a:p>
            <a:pPr indent="0" lvl="0" marL="0" rtl="0" algn="l">
              <a:spcBef>
                <a:spcPts val="800"/>
              </a:spcBef>
              <a:spcAft>
                <a:spcPts val="0"/>
              </a:spcAft>
              <a:buClr>
                <a:schemeClr val="dk1"/>
              </a:buClr>
              <a:buSzPts val="1100"/>
              <a:buFont typeface="Arial"/>
              <a:buNone/>
            </a:pPr>
            <a:r>
              <a:rPr lang="en-US" sz="1100">
                <a:solidFill>
                  <a:schemeClr val="dk1"/>
                </a:solidFill>
                <a:latin typeface="Prompt"/>
                <a:ea typeface="Prompt"/>
                <a:cs typeface="Prompt"/>
                <a:sym typeface="Prompt"/>
              </a:rPr>
              <a:t>Pensez</a:t>
            </a:r>
            <a:r>
              <a:rPr lang="en-US" sz="1100">
                <a:solidFill>
                  <a:schemeClr val="dk1"/>
                </a:solidFill>
                <a:latin typeface="Prompt"/>
                <a:ea typeface="Prompt"/>
                <a:cs typeface="Prompt"/>
                <a:sym typeface="Prompt"/>
              </a:rPr>
              <a:t> à votre sécurité sur la route et vérifiez régulièrement le niveau d’huile, la pression des pneus, et autres durant les créneaux de nettoyage. Informez rapidement votre manager en cas de problème, ne soyez pas négligents sur votre sécurité. Vérifiez que vous avez un constat dans votre véhicule. </a:t>
            </a:r>
            <a:endParaRPr sz="1100">
              <a:solidFill>
                <a:schemeClr val="dk1"/>
              </a:solidFill>
              <a:latin typeface="Prompt"/>
              <a:ea typeface="Prompt"/>
              <a:cs typeface="Prompt"/>
              <a:sym typeface="Prompt"/>
            </a:endParaRPr>
          </a:p>
        </p:txBody>
      </p:sp>
      <p:sp>
        <p:nvSpPr>
          <p:cNvPr id="3500" name="Google Shape;3500;p51"/>
          <p:cNvSpPr/>
          <p:nvPr/>
        </p:nvSpPr>
        <p:spPr>
          <a:xfrm>
            <a:off x="799700" y="1486700"/>
            <a:ext cx="44184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665"/>
              <a:buFont typeface="Prompt"/>
              <a:buNone/>
            </a:pPr>
            <a:r>
              <a:rPr b="1" lang="en-US" sz="1265">
                <a:solidFill>
                  <a:schemeClr val="lt1"/>
                </a:solidFill>
                <a:latin typeface="Prompt"/>
                <a:ea typeface="Prompt"/>
                <a:cs typeface="Prompt"/>
                <a:sym typeface="Prompt"/>
              </a:rPr>
              <a:t>ATTRIBUTION VÉHICULE ET CARTE TOTAL</a:t>
            </a:r>
            <a:endParaRPr b="1" sz="1200">
              <a:solidFill>
                <a:schemeClr val="lt1"/>
              </a:solidFill>
              <a:latin typeface="Prompt"/>
              <a:ea typeface="Prompt"/>
              <a:cs typeface="Prompt"/>
              <a:sym typeface="Prompt"/>
            </a:endParaRPr>
          </a:p>
        </p:txBody>
      </p:sp>
      <p:sp>
        <p:nvSpPr>
          <p:cNvPr id="3501" name="Google Shape;3501;p51"/>
          <p:cNvSpPr txBox="1"/>
          <p:nvPr/>
        </p:nvSpPr>
        <p:spPr>
          <a:xfrm>
            <a:off x="6366800" y="1335600"/>
            <a:ext cx="4418400" cy="4905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t/>
            </a:r>
            <a:endParaRPr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t/>
            </a:r>
            <a:endParaRPr sz="1265">
              <a:solidFill>
                <a:schemeClr val="dk1"/>
              </a:solidFill>
              <a:latin typeface="Prompt"/>
              <a:ea typeface="Prompt"/>
              <a:cs typeface="Prompt"/>
              <a:sym typeface="Prompt"/>
            </a:endParaRPr>
          </a:p>
        </p:txBody>
      </p:sp>
      <p:sp>
        <p:nvSpPr>
          <p:cNvPr id="3502" name="Google Shape;3502;p51"/>
          <p:cNvSpPr/>
          <p:nvPr/>
        </p:nvSpPr>
        <p:spPr>
          <a:xfrm>
            <a:off x="6366800" y="1941075"/>
            <a:ext cx="4418400" cy="1519800"/>
          </a:xfrm>
          <a:prstGeom prst="roundRect">
            <a:avLst>
              <a:gd fmla="val 4481" name="adj"/>
            </a:avLst>
          </a:prstGeom>
          <a:noFill/>
          <a:ln cap="flat" cmpd="sng" w="19050">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665"/>
              <a:buFont typeface="Prompt"/>
              <a:buNone/>
            </a:pPr>
            <a:r>
              <a:rPr lang="en-US" sz="1265">
                <a:solidFill>
                  <a:schemeClr val="dk1"/>
                </a:solidFill>
                <a:latin typeface="Prompt"/>
                <a:ea typeface="Prompt"/>
                <a:cs typeface="Prompt"/>
                <a:sym typeface="Prompt"/>
              </a:rPr>
              <a:t>Au cours de chaque livraison, vous vous engagez à respecter le code de la route, que ce soit sur les limitations de vitesse, les priorités, stationnement ou autre. Toute contravention reçue sera à payer par le chauffeur ayant commis l'infraction. L'entreprise n'est en aucun cas responsable de vos </a:t>
            </a:r>
            <a:r>
              <a:rPr lang="en-US" sz="1265">
                <a:solidFill>
                  <a:schemeClr val="dk1"/>
                </a:solidFill>
                <a:latin typeface="Prompt"/>
                <a:ea typeface="Prompt"/>
                <a:cs typeface="Prompt"/>
                <a:sym typeface="Prompt"/>
              </a:rPr>
              <a:t>infractions</a:t>
            </a:r>
            <a:r>
              <a:rPr lang="en-US" sz="1265">
                <a:solidFill>
                  <a:schemeClr val="dk1"/>
                </a:solidFill>
                <a:latin typeface="Prompt"/>
                <a:ea typeface="Prompt"/>
                <a:cs typeface="Prompt"/>
                <a:sym typeface="Prompt"/>
              </a:rPr>
              <a:t>.</a:t>
            </a:r>
            <a:endParaRPr sz="1100">
              <a:solidFill>
                <a:schemeClr val="dk1"/>
              </a:solidFill>
              <a:latin typeface="Prompt"/>
              <a:ea typeface="Prompt"/>
              <a:cs typeface="Prompt"/>
              <a:sym typeface="Prompt"/>
            </a:endParaRPr>
          </a:p>
        </p:txBody>
      </p:sp>
      <p:sp>
        <p:nvSpPr>
          <p:cNvPr id="3503" name="Google Shape;3503;p51"/>
          <p:cNvSpPr/>
          <p:nvPr/>
        </p:nvSpPr>
        <p:spPr>
          <a:xfrm>
            <a:off x="6366800" y="1379975"/>
            <a:ext cx="44184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665"/>
              <a:buFont typeface="Prompt"/>
              <a:buNone/>
            </a:pPr>
            <a:r>
              <a:rPr b="1" lang="en-US" sz="1265">
                <a:solidFill>
                  <a:schemeClr val="lt1"/>
                </a:solidFill>
                <a:latin typeface="Prompt"/>
                <a:ea typeface="Prompt"/>
                <a:cs typeface="Prompt"/>
                <a:sym typeface="Prompt"/>
              </a:rPr>
              <a:t>RESPECT DU CODE DE LA ROUTE ET CONTRAVENTION</a:t>
            </a:r>
            <a:endParaRPr b="1" sz="1200">
              <a:solidFill>
                <a:schemeClr val="lt1"/>
              </a:solidFill>
              <a:latin typeface="Prompt"/>
              <a:ea typeface="Prompt"/>
              <a:cs typeface="Prompt"/>
              <a:sym typeface="Prompt"/>
            </a:endParaRPr>
          </a:p>
        </p:txBody>
      </p:sp>
      <p:sp>
        <p:nvSpPr>
          <p:cNvPr id="3504" name="Google Shape;3504;p51"/>
          <p:cNvSpPr txBox="1"/>
          <p:nvPr/>
        </p:nvSpPr>
        <p:spPr>
          <a:xfrm>
            <a:off x="6366800" y="3988125"/>
            <a:ext cx="4945200" cy="4905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t/>
            </a:r>
            <a:endParaRPr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t/>
            </a:r>
            <a:endParaRPr sz="1265">
              <a:solidFill>
                <a:schemeClr val="dk1"/>
              </a:solidFill>
              <a:latin typeface="Prompt"/>
              <a:ea typeface="Prompt"/>
              <a:cs typeface="Prompt"/>
              <a:sym typeface="Prompt"/>
            </a:endParaRPr>
          </a:p>
        </p:txBody>
      </p:sp>
      <p:sp>
        <p:nvSpPr>
          <p:cNvPr id="3505" name="Google Shape;3505;p51"/>
          <p:cNvSpPr/>
          <p:nvPr/>
        </p:nvSpPr>
        <p:spPr>
          <a:xfrm>
            <a:off x="6366800" y="4593600"/>
            <a:ext cx="4418400" cy="2111700"/>
          </a:xfrm>
          <a:prstGeom prst="roundRect">
            <a:avLst>
              <a:gd fmla="val 4481" name="adj"/>
            </a:avLst>
          </a:prstGeom>
          <a:noFill/>
          <a:ln cap="flat" cmpd="sng" w="19050">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None/>
            </a:pPr>
            <a:r>
              <a:rPr lang="en-US" sz="1265">
                <a:solidFill>
                  <a:schemeClr val="dk1"/>
                </a:solidFill>
                <a:latin typeface="Prompt"/>
                <a:ea typeface="Prompt"/>
                <a:cs typeface="Prompt"/>
                <a:sym typeface="Prompt"/>
              </a:rPr>
              <a:t>En cas d’accident, léger ou grave, vous devez remplir un </a:t>
            </a:r>
            <a:r>
              <a:rPr lang="en-US" sz="1265">
                <a:solidFill>
                  <a:schemeClr val="dk1"/>
                </a:solidFill>
                <a:latin typeface="Prompt"/>
                <a:ea typeface="Prompt"/>
                <a:cs typeface="Prompt"/>
                <a:sym typeface="Prompt"/>
              </a:rPr>
              <a:t>constat</a:t>
            </a:r>
            <a:r>
              <a:rPr lang="en-US" sz="1265">
                <a:solidFill>
                  <a:schemeClr val="dk1"/>
                </a:solidFill>
                <a:latin typeface="Prompt"/>
                <a:ea typeface="Prompt"/>
                <a:cs typeface="Prompt"/>
                <a:sym typeface="Prompt"/>
              </a:rPr>
              <a:t> avec l’autre conducteur. Chaque véhicule est équipé d’un constat amiable, pensez à vérifier la présence de celui-ci régulièrement. Vous devez également avoir une copie de la carte grise et du contrat d’assurance. </a:t>
            </a:r>
            <a:endParaRPr sz="1265">
              <a:solidFill>
                <a:schemeClr val="dk1"/>
              </a:solidFill>
              <a:latin typeface="Prompt"/>
              <a:ea typeface="Prompt"/>
              <a:cs typeface="Prompt"/>
              <a:sym typeface="Prompt"/>
            </a:endParaRPr>
          </a:p>
          <a:p>
            <a:pPr indent="0" lvl="0" marL="0" rtl="0" algn="l">
              <a:spcBef>
                <a:spcPts val="800"/>
              </a:spcBef>
              <a:spcAft>
                <a:spcPts val="0"/>
              </a:spcAft>
              <a:buNone/>
            </a:pPr>
            <a:r>
              <a:rPr lang="en-US" sz="1265">
                <a:solidFill>
                  <a:schemeClr val="dk1"/>
                </a:solidFill>
                <a:latin typeface="Prompt"/>
                <a:ea typeface="Prompt"/>
                <a:cs typeface="Prompt"/>
                <a:sym typeface="Prompt"/>
              </a:rPr>
              <a:t>Le constat doit être totalement complété et signé par les deux parties. A votre retour au local, vous devrez remplir une déclaration circonstanciée détaillant les conditions de l’accident pour notre assurance.</a:t>
            </a:r>
            <a:endParaRPr sz="1265">
              <a:solidFill>
                <a:schemeClr val="dk1"/>
              </a:solidFill>
              <a:latin typeface="Prompt"/>
              <a:ea typeface="Prompt"/>
              <a:cs typeface="Prompt"/>
              <a:sym typeface="Prompt"/>
            </a:endParaRPr>
          </a:p>
        </p:txBody>
      </p:sp>
      <p:sp>
        <p:nvSpPr>
          <p:cNvPr id="3506" name="Google Shape;3506;p51"/>
          <p:cNvSpPr/>
          <p:nvPr/>
        </p:nvSpPr>
        <p:spPr>
          <a:xfrm>
            <a:off x="6366800" y="4032500"/>
            <a:ext cx="44184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665"/>
              <a:buFont typeface="Prompt"/>
              <a:buNone/>
            </a:pPr>
            <a:r>
              <a:rPr b="1" lang="en-US" sz="1265">
                <a:solidFill>
                  <a:schemeClr val="lt1"/>
                </a:solidFill>
                <a:latin typeface="Prompt"/>
                <a:ea typeface="Prompt"/>
                <a:cs typeface="Prompt"/>
                <a:sym typeface="Prompt"/>
              </a:rPr>
              <a:t>ACCIDENT ET CONSTAT</a:t>
            </a:r>
            <a:endParaRPr b="1" sz="1200">
              <a:solidFill>
                <a:schemeClr val="lt1"/>
              </a:solidFill>
              <a:latin typeface="Prompt"/>
              <a:ea typeface="Prompt"/>
              <a:cs typeface="Prompt"/>
              <a:sym typeface="Prompt"/>
            </a:endParaRPr>
          </a:p>
        </p:txBody>
      </p:sp>
      <p:sp>
        <p:nvSpPr>
          <p:cNvPr id="3507" name="Google Shape;3507;p51"/>
          <p:cNvSpPr txBox="1"/>
          <p:nvPr/>
        </p:nvSpPr>
        <p:spPr>
          <a:xfrm>
            <a:off x="799700" y="5061600"/>
            <a:ext cx="4945200" cy="4905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t/>
            </a:r>
            <a:endParaRPr sz="1265">
              <a:solidFill>
                <a:schemeClr val="dk1"/>
              </a:solidFill>
              <a:latin typeface="Prompt"/>
              <a:ea typeface="Prompt"/>
              <a:cs typeface="Prompt"/>
              <a:sym typeface="Prompt"/>
            </a:endParaRPr>
          </a:p>
          <a:p>
            <a:pPr indent="0" lvl="0" marL="0" rtl="0" algn="l">
              <a:spcBef>
                <a:spcPts val="800"/>
              </a:spcBef>
              <a:spcAft>
                <a:spcPts val="0"/>
              </a:spcAft>
              <a:buClr>
                <a:schemeClr val="dk1"/>
              </a:buClr>
              <a:buSzPts val="1665"/>
              <a:buFont typeface="Prompt"/>
              <a:buNone/>
            </a:pPr>
            <a:r>
              <a:t/>
            </a:r>
            <a:endParaRPr sz="1265">
              <a:solidFill>
                <a:schemeClr val="dk1"/>
              </a:solidFill>
              <a:latin typeface="Prompt"/>
              <a:ea typeface="Prompt"/>
              <a:cs typeface="Prompt"/>
              <a:sym typeface="Prompt"/>
            </a:endParaRPr>
          </a:p>
        </p:txBody>
      </p:sp>
      <p:sp>
        <p:nvSpPr>
          <p:cNvPr id="3508" name="Google Shape;3508;p51"/>
          <p:cNvSpPr/>
          <p:nvPr/>
        </p:nvSpPr>
        <p:spPr>
          <a:xfrm>
            <a:off x="799700" y="5689500"/>
            <a:ext cx="4418400" cy="694800"/>
          </a:xfrm>
          <a:prstGeom prst="roundRect">
            <a:avLst>
              <a:gd fmla="val 4481" name="adj"/>
            </a:avLst>
          </a:prstGeom>
          <a:noFill/>
          <a:ln cap="flat" cmpd="sng" w="19050">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None/>
            </a:pPr>
            <a:r>
              <a:rPr lang="en-US" sz="1265">
                <a:solidFill>
                  <a:schemeClr val="dk1"/>
                </a:solidFill>
                <a:latin typeface="Prompt"/>
                <a:ea typeface="Prompt"/>
                <a:cs typeface="Prompt"/>
                <a:sym typeface="Prompt"/>
              </a:rPr>
              <a:t>Le planning des véhicules est affiché en bas au niveau de la </a:t>
            </a:r>
            <a:r>
              <a:rPr lang="en-US" sz="1265">
                <a:solidFill>
                  <a:schemeClr val="dk1"/>
                </a:solidFill>
                <a:latin typeface="Prompt"/>
                <a:ea typeface="Prompt"/>
                <a:cs typeface="Prompt"/>
                <a:sym typeface="Prompt"/>
              </a:rPr>
              <a:t>boîte</a:t>
            </a:r>
            <a:r>
              <a:rPr lang="en-US" sz="1265">
                <a:solidFill>
                  <a:schemeClr val="dk1"/>
                </a:solidFill>
                <a:latin typeface="Prompt"/>
                <a:ea typeface="Prompt"/>
                <a:cs typeface="Prompt"/>
                <a:sym typeface="Prompt"/>
              </a:rPr>
              <a:t> à clé. Merci de le respecter</a:t>
            </a:r>
            <a:endParaRPr sz="1265">
              <a:solidFill>
                <a:schemeClr val="dk1"/>
              </a:solidFill>
              <a:latin typeface="Prompt"/>
              <a:ea typeface="Prompt"/>
              <a:cs typeface="Prompt"/>
              <a:sym typeface="Prompt"/>
            </a:endParaRPr>
          </a:p>
        </p:txBody>
      </p:sp>
      <p:sp>
        <p:nvSpPr>
          <p:cNvPr id="3509" name="Google Shape;3509;p51"/>
          <p:cNvSpPr/>
          <p:nvPr/>
        </p:nvSpPr>
        <p:spPr>
          <a:xfrm>
            <a:off x="799700" y="5105975"/>
            <a:ext cx="44184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800"/>
              </a:spcBef>
              <a:spcAft>
                <a:spcPts val="0"/>
              </a:spcAft>
              <a:buClr>
                <a:schemeClr val="dk1"/>
              </a:buClr>
              <a:buSzPts val="1665"/>
              <a:buFont typeface="Prompt"/>
              <a:buNone/>
            </a:pPr>
            <a:r>
              <a:rPr b="1" lang="en-US" sz="1265">
                <a:solidFill>
                  <a:schemeClr val="lt1"/>
                </a:solidFill>
                <a:latin typeface="Prompt"/>
                <a:ea typeface="Prompt"/>
                <a:cs typeface="Prompt"/>
                <a:sym typeface="Prompt"/>
              </a:rPr>
              <a:t>PLANNING VEHICULE</a:t>
            </a:r>
            <a:endParaRPr b="1" sz="1200">
              <a:solidFill>
                <a:schemeClr val="lt1"/>
              </a:solidFill>
              <a:latin typeface="Prompt"/>
              <a:ea typeface="Prompt"/>
              <a:cs typeface="Prompt"/>
              <a:sym typeface="Promp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3" name="Shape 3513"/>
        <p:cNvGrpSpPr/>
        <p:nvPr/>
      </p:nvGrpSpPr>
      <p:grpSpPr>
        <a:xfrm>
          <a:off x="0" y="0"/>
          <a:ext cx="0" cy="0"/>
          <a:chOff x="0" y="0"/>
          <a:chExt cx="0" cy="0"/>
        </a:xfrm>
      </p:grpSpPr>
      <p:sp>
        <p:nvSpPr>
          <p:cNvPr id="3514" name="Google Shape;3514;p52"/>
          <p:cNvSpPr txBox="1"/>
          <p:nvPr>
            <p:ph type="title"/>
          </p:nvPr>
        </p:nvSpPr>
        <p:spPr>
          <a:xfrm>
            <a:off x="1297600" y="401050"/>
            <a:ext cx="4104000" cy="6948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Clr>
                <a:srgbClr val="000000"/>
              </a:buClr>
              <a:buSzPct val="91999"/>
              <a:buFont typeface="Prompt"/>
              <a:buNone/>
            </a:pPr>
            <a:r>
              <a:rPr lang="en-US">
                <a:solidFill>
                  <a:srgbClr val="FFBA21"/>
                </a:solidFill>
                <a:latin typeface="Permanent Marker"/>
                <a:ea typeface="Permanent Marker"/>
                <a:cs typeface="Permanent Marker"/>
                <a:sym typeface="Permanent Marker"/>
              </a:rPr>
              <a:t>controle véhicule</a:t>
            </a:r>
            <a:endParaRPr/>
          </a:p>
        </p:txBody>
      </p:sp>
      <p:sp>
        <p:nvSpPr>
          <p:cNvPr id="3515" name="Google Shape;3515;p52"/>
          <p:cNvSpPr txBox="1"/>
          <p:nvPr/>
        </p:nvSpPr>
        <p:spPr>
          <a:xfrm>
            <a:off x="345550" y="1457875"/>
            <a:ext cx="6956400" cy="377400"/>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Prompt"/>
              <a:ea typeface="Prompt"/>
              <a:cs typeface="Prompt"/>
              <a:sym typeface="Prompt"/>
            </a:endParaRPr>
          </a:p>
          <a:p>
            <a:pPr indent="0" lvl="0" marL="0" rtl="0" algn="just">
              <a:lnSpc>
                <a:spcPct val="115000"/>
              </a:lnSpc>
              <a:spcBef>
                <a:spcPts val="1200"/>
              </a:spcBef>
              <a:spcAft>
                <a:spcPts val="1200"/>
              </a:spcAft>
              <a:buClr>
                <a:schemeClr val="dk1"/>
              </a:buClr>
              <a:buSzPts val="1100"/>
              <a:buFont typeface="Arial"/>
              <a:buNone/>
            </a:pPr>
            <a:r>
              <a:t/>
            </a:r>
            <a:endParaRPr b="1" sz="1865">
              <a:latin typeface="Prompt"/>
              <a:ea typeface="Prompt"/>
              <a:cs typeface="Prompt"/>
              <a:sym typeface="Prompt"/>
            </a:endParaRPr>
          </a:p>
        </p:txBody>
      </p:sp>
      <p:sp>
        <p:nvSpPr>
          <p:cNvPr id="3516" name="Google Shape;3516;p52"/>
          <p:cNvSpPr/>
          <p:nvPr/>
        </p:nvSpPr>
        <p:spPr>
          <a:xfrm>
            <a:off x="7995896" y="3584797"/>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517" name="Google Shape;3517;p52"/>
          <p:cNvPicPr preferRelativeResize="0"/>
          <p:nvPr/>
        </p:nvPicPr>
        <p:blipFill rotWithShape="1">
          <a:blip r:embed="rId4">
            <a:alphaModFix/>
          </a:blip>
          <a:srcRect b="0" l="0" r="0" t="0"/>
          <a:stretch/>
        </p:blipFill>
        <p:spPr>
          <a:xfrm>
            <a:off x="9109417" y="4890192"/>
            <a:ext cx="2236945" cy="1069341"/>
          </a:xfrm>
          <a:prstGeom prst="rect">
            <a:avLst/>
          </a:prstGeom>
          <a:noFill/>
          <a:ln>
            <a:noFill/>
          </a:ln>
        </p:spPr>
      </p:pic>
      <p:pic>
        <p:nvPicPr>
          <p:cNvPr descr="Image" id="3518" name="Google Shape;3518;p52"/>
          <p:cNvPicPr preferRelativeResize="0"/>
          <p:nvPr/>
        </p:nvPicPr>
        <p:blipFill rotWithShape="1">
          <a:blip r:embed="rId5">
            <a:alphaModFix/>
          </a:blip>
          <a:srcRect b="0" l="0" r="0" t="0"/>
          <a:stretch/>
        </p:blipFill>
        <p:spPr>
          <a:xfrm rot="-3688095">
            <a:off x="1863856" y="290509"/>
            <a:ext cx="339067" cy="297727"/>
          </a:xfrm>
          <a:prstGeom prst="rect">
            <a:avLst/>
          </a:prstGeom>
          <a:noFill/>
          <a:ln>
            <a:noFill/>
          </a:ln>
        </p:spPr>
      </p:pic>
      <p:sp>
        <p:nvSpPr>
          <p:cNvPr id="3519" name="Google Shape;3519;p52"/>
          <p:cNvSpPr/>
          <p:nvPr/>
        </p:nvSpPr>
        <p:spPr>
          <a:xfrm>
            <a:off x="172150" y="4890200"/>
            <a:ext cx="63549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1200"/>
              </a:spcBef>
              <a:spcAft>
                <a:spcPts val="1200"/>
              </a:spcAft>
              <a:buClr>
                <a:schemeClr val="dk1"/>
              </a:buClr>
              <a:buSzPts val="1100"/>
              <a:buFont typeface="Arial"/>
              <a:buNone/>
            </a:pPr>
            <a:r>
              <a:rPr b="1" lang="en-US" sz="1300">
                <a:solidFill>
                  <a:schemeClr val="lt1"/>
                </a:solidFill>
                <a:latin typeface="Prompt"/>
                <a:ea typeface="Prompt"/>
                <a:cs typeface="Prompt"/>
                <a:sym typeface="Prompt"/>
              </a:rPr>
              <a:t>S'assurer</a:t>
            </a:r>
            <a:r>
              <a:rPr b="1" lang="en-US" sz="1300">
                <a:solidFill>
                  <a:schemeClr val="lt1"/>
                </a:solidFill>
                <a:latin typeface="Prompt"/>
                <a:ea typeface="Prompt"/>
                <a:cs typeface="Prompt"/>
                <a:sym typeface="Prompt"/>
              </a:rPr>
              <a:t> que:</a:t>
            </a:r>
            <a:endParaRPr b="1" i="0" sz="2000" u="none" cap="none" strike="noStrike">
              <a:solidFill>
                <a:schemeClr val="lt1"/>
              </a:solidFill>
              <a:latin typeface="Montserrat"/>
              <a:ea typeface="Montserrat"/>
              <a:cs typeface="Montserrat"/>
              <a:sym typeface="Montserrat"/>
            </a:endParaRPr>
          </a:p>
        </p:txBody>
      </p:sp>
      <p:sp>
        <p:nvSpPr>
          <p:cNvPr id="3520" name="Google Shape;3520;p52"/>
          <p:cNvSpPr/>
          <p:nvPr/>
        </p:nvSpPr>
        <p:spPr>
          <a:xfrm>
            <a:off x="172150" y="5403350"/>
            <a:ext cx="6354900" cy="1171500"/>
          </a:xfrm>
          <a:prstGeom prst="roundRect">
            <a:avLst>
              <a:gd fmla="val 4481" name="adj"/>
            </a:avLst>
          </a:prstGeom>
          <a:noFill/>
          <a:ln cap="flat" cmpd="sng" w="9525">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298450" lvl="0" marL="457200" rtl="0" algn="just">
              <a:lnSpc>
                <a:spcPct val="115000"/>
              </a:lnSpc>
              <a:spcBef>
                <a:spcPts val="120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Tous les véhicules sont en bon état (intérieur &amp; extérieur)</a:t>
            </a:r>
            <a:endParaRPr sz="1100">
              <a:solidFill>
                <a:schemeClr val="dk1"/>
              </a:solidFill>
              <a:latin typeface="Prompt"/>
              <a:ea typeface="Prompt"/>
              <a:cs typeface="Prompt"/>
              <a:sym typeface="Prompt"/>
            </a:endParaRPr>
          </a:p>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Le fichier d’entretien des véhicules doit être à jour et suivi par tous (nettoyage intérieur &amp; extérieur, vérification des niveaux moteurs, pression des pneus)  </a:t>
            </a:r>
            <a:endParaRPr sz="1100">
              <a:solidFill>
                <a:schemeClr val="dk1"/>
              </a:solidFill>
              <a:latin typeface="Prompt"/>
              <a:ea typeface="Prompt"/>
              <a:cs typeface="Prompt"/>
              <a:sym typeface="Prompt"/>
            </a:endParaRPr>
          </a:p>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vérifier que vous avez les documents légaux : copie de la carte grise, constat amiable, certificat de conformité du camion, triangle, roue de secours, gilet jaune</a:t>
            </a:r>
            <a:endParaRPr sz="1100">
              <a:solidFill>
                <a:schemeClr val="dk1"/>
              </a:solidFill>
              <a:latin typeface="Prompt"/>
              <a:ea typeface="Prompt"/>
              <a:cs typeface="Prompt"/>
              <a:sym typeface="Prompt"/>
            </a:endParaRPr>
          </a:p>
        </p:txBody>
      </p:sp>
      <p:sp>
        <p:nvSpPr>
          <p:cNvPr id="3521" name="Google Shape;3521;p52"/>
          <p:cNvSpPr/>
          <p:nvPr/>
        </p:nvSpPr>
        <p:spPr>
          <a:xfrm>
            <a:off x="172150" y="3301000"/>
            <a:ext cx="3054600" cy="1460400"/>
          </a:xfrm>
          <a:prstGeom prst="roundRect">
            <a:avLst>
              <a:gd fmla="val 4481" name="adj"/>
            </a:avLst>
          </a:prstGeom>
          <a:noFill/>
          <a:ln cap="flat" cmpd="sng" w="9525">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298450" lvl="0" marL="457200" rtl="0" algn="just">
              <a:lnSpc>
                <a:spcPct val="115000"/>
              </a:lnSpc>
              <a:spcBef>
                <a:spcPts val="120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Vérification des niveaux de tous les véhicules: </a:t>
            </a:r>
            <a:endParaRPr sz="1100">
              <a:solidFill>
                <a:schemeClr val="dk1"/>
              </a:solidFill>
              <a:latin typeface="Prompt"/>
              <a:ea typeface="Prompt"/>
              <a:cs typeface="Prompt"/>
              <a:sym typeface="Prompt"/>
            </a:endParaRPr>
          </a:p>
          <a:p>
            <a:pPr indent="-298450" lvl="0" marL="9144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eau</a:t>
            </a:r>
            <a:endParaRPr sz="1100">
              <a:solidFill>
                <a:schemeClr val="dk1"/>
              </a:solidFill>
              <a:latin typeface="Prompt"/>
              <a:ea typeface="Prompt"/>
              <a:cs typeface="Prompt"/>
              <a:sym typeface="Prompt"/>
            </a:endParaRPr>
          </a:p>
          <a:p>
            <a:pPr indent="-298450" lvl="0" marL="9144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huile</a:t>
            </a:r>
            <a:endParaRPr sz="1100">
              <a:solidFill>
                <a:schemeClr val="dk1"/>
              </a:solidFill>
              <a:latin typeface="Prompt"/>
              <a:ea typeface="Prompt"/>
              <a:cs typeface="Prompt"/>
              <a:sym typeface="Prompt"/>
            </a:endParaRPr>
          </a:p>
          <a:p>
            <a:pPr indent="-298450" lvl="0" marL="9144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liquide de refroidissement</a:t>
            </a:r>
            <a:endParaRPr sz="1100">
              <a:solidFill>
                <a:schemeClr val="dk1"/>
              </a:solidFill>
              <a:latin typeface="Prompt"/>
              <a:ea typeface="Prompt"/>
              <a:cs typeface="Prompt"/>
              <a:sym typeface="Prompt"/>
            </a:endParaRPr>
          </a:p>
          <a:p>
            <a:pPr indent="-298450" lvl="0" marL="9144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liquide de frein</a:t>
            </a:r>
            <a:endParaRPr sz="1100">
              <a:solidFill>
                <a:schemeClr val="dk1"/>
              </a:solidFill>
              <a:latin typeface="Prompt"/>
              <a:ea typeface="Prompt"/>
              <a:cs typeface="Prompt"/>
              <a:sym typeface="Prompt"/>
            </a:endParaRPr>
          </a:p>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Pression des pneus</a:t>
            </a:r>
            <a:endParaRPr sz="1800">
              <a:latin typeface="Montserrat"/>
              <a:ea typeface="Montserrat"/>
              <a:cs typeface="Montserrat"/>
              <a:sym typeface="Montserrat"/>
            </a:endParaRPr>
          </a:p>
        </p:txBody>
      </p:sp>
      <p:sp>
        <p:nvSpPr>
          <p:cNvPr id="3522" name="Google Shape;3522;p52"/>
          <p:cNvSpPr/>
          <p:nvPr/>
        </p:nvSpPr>
        <p:spPr>
          <a:xfrm>
            <a:off x="172150" y="2335300"/>
            <a:ext cx="30546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1200"/>
              </a:spcBef>
              <a:spcAft>
                <a:spcPts val="1200"/>
              </a:spcAft>
              <a:buClr>
                <a:schemeClr val="dk1"/>
              </a:buClr>
              <a:buSzPts val="1100"/>
              <a:buFont typeface="Arial"/>
              <a:buNone/>
            </a:pPr>
            <a:r>
              <a:rPr b="1" lang="en-US" sz="1200">
                <a:solidFill>
                  <a:schemeClr val="lt1"/>
                </a:solidFill>
                <a:latin typeface="Prompt"/>
                <a:ea typeface="Prompt"/>
                <a:cs typeface="Prompt"/>
                <a:sym typeface="Prompt"/>
              </a:rPr>
              <a:t>1 fois par mois </a:t>
            </a:r>
            <a:r>
              <a:rPr lang="en-US" sz="1200">
                <a:solidFill>
                  <a:schemeClr val="lt1"/>
                </a:solidFill>
                <a:latin typeface="Prompt"/>
                <a:ea typeface="Prompt"/>
                <a:cs typeface="Prompt"/>
                <a:sym typeface="Prompt"/>
              </a:rPr>
              <a:t>: </a:t>
            </a:r>
            <a:endParaRPr b="0" i="0" sz="2100" u="none" cap="none" strike="noStrike">
              <a:solidFill>
                <a:schemeClr val="lt1"/>
              </a:solidFill>
              <a:latin typeface="Montserrat"/>
              <a:ea typeface="Montserrat"/>
              <a:cs typeface="Montserrat"/>
              <a:sym typeface="Montserrat"/>
            </a:endParaRPr>
          </a:p>
        </p:txBody>
      </p:sp>
      <p:sp>
        <p:nvSpPr>
          <p:cNvPr id="3523" name="Google Shape;3523;p52"/>
          <p:cNvSpPr/>
          <p:nvPr/>
        </p:nvSpPr>
        <p:spPr>
          <a:xfrm>
            <a:off x="172150" y="2818150"/>
            <a:ext cx="3054600" cy="440100"/>
          </a:xfrm>
          <a:prstGeom prst="roundRect">
            <a:avLst>
              <a:gd fmla="val 4481" name="adj"/>
            </a:avLst>
          </a:prstGeom>
          <a:noFill/>
          <a:ln cap="flat" cmpd="sng" w="9525">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1200"/>
              </a:spcBef>
              <a:spcAft>
                <a:spcPts val="1200"/>
              </a:spcAft>
              <a:buNone/>
            </a:pPr>
            <a:r>
              <a:rPr lang="en-US" sz="1100">
                <a:solidFill>
                  <a:schemeClr val="dk1"/>
                </a:solidFill>
                <a:latin typeface="Prompt"/>
                <a:ea typeface="Prompt"/>
                <a:cs typeface="Prompt"/>
                <a:sym typeface="Prompt"/>
              </a:rPr>
              <a:t>(à caler ensemble dans ton planning, de préférence le matin avant service) </a:t>
            </a:r>
            <a:endParaRPr sz="1800">
              <a:latin typeface="Montserrat"/>
              <a:ea typeface="Montserrat"/>
              <a:cs typeface="Montserrat"/>
              <a:sym typeface="Montserrat"/>
            </a:endParaRPr>
          </a:p>
        </p:txBody>
      </p:sp>
      <p:sp>
        <p:nvSpPr>
          <p:cNvPr id="3524" name="Google Shape;3524;p52"/>
          <p:cNvSpPr/>
          <p:nvPr/>
        </p:nvSpPr>
        <p:spPr>
          <a:xfrm>
            <a:off x="3472325" y="3301000"/>
            <a:ext cx="3054600" cy="1460400"/>
          </a:xfrm>
          <a:prstGeom prst="roundRect">
            <a:avLst>
              <a:gd fmla="val 4481" name="adj"/>
            </a:avLst>
          </a:prstGeom>
          <a:noFill/>
          <a:ln cap="flat" cmpd="sng" w="9525">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298450" lvl="0" marL="457200" rtl="0" algn="just">
              <a:lnSpc>
                <a:spcPct val="115000"/>
              </a:lnSpc>
              <a:spcBef>
                <a:spcPts val="120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Etat des pneus</a:t>
            </a:r>
            <a:r>
              <a:rPr lang="en-US" sz="1100">
                <a:solidFill>
                  <a:schemeClr val="dk1"/>
                </a:solidFill>
                <a:latin typeface="Prompt"/>
                <a:ea typeface="Prompt"/>
                <a:cs typeface="Prompt"/>
                <a:sym typeface="Prompt"/>
              </a:rPr>
              <a:t>(2,3 bar de pression)</a:t>
            </a:r>
            <a:endParaRPr sz="1100">
              <a:solidFill>
                <a:schemeClr val="dk1"/>
              </a:solidFill>
              <a:latin typeface="Prompt"/>
              <a:ea typeface="Prompt"/>
              <a:cs typeface="Prompt"/>
              <a:sym typeface="Prompt"/>
            </a:endParaRPr>
          </a:p>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Vérification de l’état intérieur (rétroviseurs, sièges, volant, tableau de bord..)</a:t>
            </a:r>
            <a:endParaRPr sz="1100">
              <a:solidFill>
                <a:schemeClr val="dk1"/>
              </a:solidFill>
              <a:latin typeface="Prompt"/>
              <a:ea typeface="Prompt"/>
              <a:cs typeface="Prompt"/>
              <a:sym typeface="Prompt"/>
            </a:endParaRPr>
          </a:p>
          <a:p>
            <a:pPr indent="-298450" lvl="0" marL="457200" rtl="0" algn="just">
              <a:lnSpc>
                <a:spcPct val="115000"/>
              </a:lnSpc>
              <a:spcBef>
                <a:spcPts val="0"/>
              </a:spcBef>
              <a:spcAft>
                <a:spcPts val="0"/>
              </a:spcAft>
              <a:buClr>
                <a:schemeClr val="dk1"/>
              </a:buClr>
              <a:buSzPts val="1100"/>
              <a:buFont typeface="Prompt"/>
              <a:buChar char="-"/>
            </a:pPr>
            <a:r>
              <a:rPr lang="en-US" sz="1100">
                <a:solidFill>
                  <a:schemeClr val="dk1"/>
                </a:solidFill>
                <a:latin typeface="Prompt"/>
                <a:ea typeface="Prompt"/>
                <a:cs typeface="Prompt"/>
                <a:sym typeface="Prompt"/>
              </a:rPr>
              <a:t>Vérification de l’état extérieur (carrosserie, feux, essuies glace..) </a:t>
            </a:r>
            <a:endParaRPr sz="1100">
              <a:solidFill>
                <a:schemeClr val="dk1"/>
              </a:solidFill>
              <a:latin typeface="Prompt"/>
              <a:ea typeface="Prompt"/>
              <a:cs typeface="Prompt"/>
              <a:sym typeface="Prompt"/>
            </a:endParaRPr>
          </a:p>
        </p:txBody>
      </p:sp>
      <p:sp>
        <p:nvSpPr>
          <p:cNvPr id="3525" name="Google Shape;3525;p52"/>
          <p:cNvSpPr/>
          <p:nvPr/>
        </p:nvSpPr>
        <p:spPr>
          <a:xfrm>
            <a:off x="3472325" y="2335300"/>
            <a:ext cx="30546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1200"/>
              </a:spcBef>
              <a:spcAft>
                <a:spcPts val="1200"/>
              </a:spcAft>
              <a:buClr>
                <a:schemeClr val="dk1"/>
              </a:buClr>
              <a:buSzPts val="1100"/>
              <a:buFont typeface="Arial"/>
              <a:buNone/>
            </a:pPr>
            <a:r>
              <a:rPr b="1" lang="en-US" sz="1200">
                <a:solidFill>
                  <a:schemeClr val="lt1"/>
                </a:solidFill>
                <a:latin typeface="Prompt"/>
                <a:ea typeface="Prompt"/>
                <a:cs typeface="Prompt"/>
                <a:sym typeface="Prompt"/>
              </a:rPr>
              <a:t>1 fois par semaine </a:t>
            </a:r>
            <a:r>
              <a:rPr lang="en-US" sz="1200">
                <a:solidFill>
                  <a:schemeClr val="lt1"/>
                </a:solidFill>
                <a:latin typeface="Prompt"/>
                <a:ea typeface="Prompt"/>
                <a:cs typeface="Prompt"/>
                <a:sym typeface="Prompt"/>
              </a:rPr>
              <a:t>: </a:t>
            </a:r>
            <a:endParaRPr b="0" i="0" sz="2100" u="none" cap="none" strike="noStrike">
              <a:solidFill>
                <a:schemeClr val="lt1"/>
              </a:solidFill>
              <a:latin typeface="Montserrat"/>
              <a:ea typeface="Montserrat"/>
              <a:cs typeface="Montserrat"/>
              <a:sym typeface="Montserrat"/>
            </a:endParaRPr>
          </a:p>
        </p:txBody>
      </p:sp>
      <p:sp>
        <p:nvSpPr>
          <p:cNvPr id="3526" name="Google Shape;3526;p52"/>
          <p:cNvSpPr/>
          <p:nvPr/>
        </p:nvSpPr>
        <p:spPr>
          <a:xfrm>
            <a:off x="3472325" y="2818150"/>
            <a:ext cx="3054600" cy="440100"/>
          </a:xfrm>
          <a:prstGeom prst="roundRect">
            <a:avLst>
              <a:gd fmla="val 4481" name="adj"/>
            </a:avLst>
          </a:prstGeom>
          <a:noFill/>
          <a:ln cap="flat" cmpd="sng" w="9525">
            <a:solidFill>
              <a:srgbClr val="FFBA21"/>
            </a:solidFill>
            <a:prstDash val="solid"/>
            <a:miter lim="8000"/>
            <a:headEnd len="sm" w="sm" type="none"/>
            <a:tailEnd len="sm" w="sm" type="none"/>
          </a:ln>
        </p:spPr>
        <p:txBody>
          <a:bodyPr anchorCtr="0" anchor="ctr" bIns="45700" lIns="45700" spcFirstLastPara="1" rIns="45700" wrap="square" tIns="45700">
            <a:noAutofit/>
          </a:bodyPr>
          <a:lstStyle/>
          <a:p>
            <a:pPr indent="0" lvl="0" marL="0" rtl="0" algn="just">
              <a:lnSpc>
                <a:spcPct val="115000"/>
              </a:lnSpc>
              <a:spcBef>
                <a:spcPts val="1200"/>
              </a:spcBef>
              <a:spcAft>
                <a:spcPts val="1200"/>
              </a:spcAft>
              <a:buNone/>
            </a:pPr>
            <a:r>
              <a:rPr lang="en-US" sz="1100">
                <a:solidFill>
                  <a:schemeClr val="dk1"/>
                </a:solidFill>
                <a:latin typeface="Prompt"/>
                <a:ea typeface="Prompt"/>
                <a:cs typeface="Prompt"/>
                <a:sym typeface="Prompt"/>
              </a:rPr>
              <a:t>faire les vérifications suivantes: </a:t>
            </a:r>
            <a:endParaRPr sz="1800">
              <a:latin typeface="Montserrat"/>
              <a:ea typeface="Montserrat"/>
              <a:cs typeface="Montserrat"/>
              <a:sym typeface="Montserrat"/>
            </a:endParaRPr>
          </a:p>
        </p:txBody>
      </p:sp>
      <p:sp>
        <p:nvSpPr>
          <p:cNvPr id="3527" name="Google Shape;3527;p52"/>
          <p:cNvSpPr/>
          <p:nvPr/>
        </p:nvSpPr>
        <p:spPr>
          <a:xfrm>
            <a:off x="172150" y="1736950"/>
            <a:ext cx="6354900" cy="440100"/>
          </a:xfrm>
          <a:prstGeom prst="roundRect">
            <a:avLst>
              <a:gd fmla="val 4481" name="adj"/>
            </a:avLst>
          </a:prstGeom>
          <a:solidFill>
            <a:srgbClr val="FFBA21"/>
          </a:solidFill>
          <a:ln cap="flat" cmpd="sng" w="9525">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en-US" sz="1100">
                <a:solidFill>
                  <a:schemeClr val="lt1"/>
                </a:solidFill>
                <a:latin typeface="Prompt"/>
                <a:ea typeface="Prompt"/>
                <a:cs typeface="Prompt"/>
                <a:sym typeface="Prompt"/>
              </a:rPr>
              <a:t>Objectif : toujours avoir des véhicules en bon état et prêts à partir !</a:t>
            </a:r>
            <a:endParaRPr b="1" i="0" sz="2000" u="none" cap="none" strike="noStrike">
              <a:solidFill>
                <a:schemeClr val="lt1"/>
              </a:solidFill>
              <a:latin typeface="Montserrat"/>
              <a:ea typeface="Montserrat"/>
              <a:cs typeface="Montserrat"/>
              <a:sym typeface="Montserrat"/>
            </a:endParaRPr>
          </a:p>
        </p:txBody>
      </p:sp>
      <p:sp>
        <p:nvSpPr>
          <p:cNvPr id="3528" name="Google Shape;3528;p52"/>
          <p:cNvSpPr/>
          <p:nvPr/>
        </p:nvSpPr>
        <p:spPr>
          <a:xfrm>
            <a:off x="11023772" y="1215223"/>
            <a:ext cx="1652700" cy="17817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id="3529" name="Google Shape;3529;p52"/>
          <p:cNvPicPr preferRelativeResize="0"/>
          <p:nvPr/>
        </p:nvPicPr>
        <p:blipFill rotWithShape="1">
          <a:blip r:embed="rId6">
            <a:alphaModFix/>
          </a:blip>
          <a:srcRect b="10717" l="0" r="0" t="10717"/>
          <a:stretch/>
        </p:blipFill>
        <p:spPr>
          <a:xfrm>
            <a:off x="10174387" y="1068177"/>
            <a:ext cx="1118448" cy="1171638"/>
          </a:xfrm>
          <a:custGeom>
            <a:rect b="b" l="l" r="r" t="t"/>
            <a:pathLst>
              <a:path extrusionOk="0" h="21600" w="21600">
                <a:moveTo>
                  <a:pt x="10800" y="0"/>
                </a:moveTo>
                <a:cubicBezTo>
                  <a:pt x="4836" y="0"/>
                  <a:pt x="0" y="4832"/>
                  <a:pt x="0" y="10797"/>
                </a:cubicBezTo>
                <a:cubicBezTo>
                  <a:pt x="0" y="16762"/>
                  <a:pt x="4836" y="21600"/>
                  <a:pt x="10800" y="21600"/>
                </a:cubicBezTo>
                <a:cubicBezTo>
                  <a:pt x="16764" y="21600"/>
                  <a:pt x="21600" y="16762"/>
                  <a:pt x="21600" y="10797"/>
                </a:cubicBezTo>
                <a:cubicBezTo>
                  <a:pt x="21600" y="4832"/>
                  <a:pt x="16764" y="0"/>
                  <a:pt x="10800" y="0"/>
                </a:cubicBezTo>
                <a:close/>
              </a:path>
            </a:pathLst>
          </a:custGeom>
          <a:noFill/>
          <a:ln>
            <a:noFill/>
          </a:ln>
        </p:spPr>
      </p:pic>
      <p:pic>
        <p:nvPicPr>
          <p:cNvPr id="3530" name="Google Shape;3530;p52"/>
          <p:cNvPicPr preferRelativeResize="0"/>
          <p:nvPr/>
        </p:nvPicPr>
        <p:blipFill rotWithShape="1">
          <a:blip r:embed="rId7">
            <a:alphaModFix/>
          </a:blip>
          <a:srcRect b="0" l="14209" r="14209" t="0"/>
          <a:stretch/>
        </p:blipFill>
        <p:spPr>
          <a:xfrm>
            <a:off x="10820154" y="2696687"/>
            <a:ext cx="1578150" cy="1653534"/>
          </a:xfrm>
          <a:custGeom>
            <a:rect b="b" l="l" r="r" t="t"/>
            <a:pathLst>
              <a:path extrusionOk="0" h="21600" w="21600">
                <a:moveTo>
                  <a:pt x="10802" y="0"/>
                </a:moveTo>
                <a:cubicBezTo>
                  <a:pt x="4837" y="0"/>
                  <a:pt x="0" y="4834"/>
                  <a:pt x="0" y="10798"/>
                </a:cubicBezTo>
                <a:cubicBezTo>
                  <a:pt x="0" y="16762"/>
                  <a:pt x="4837" y="21600"/>
                  <a:pt x="10802" y="21600"/>
                </a:cubicBezTo>
                <a:cubicBezTo>
                  <a:pt x="16767" y="21600"/>
                  <a:pt x="21600" y="16762"/>
                  <a:pt x="21600" y="10798"/>
                </a:cubicBezTo>
                <a:cubicBezTo>
                  <a:pt x="21600" y="4834"/>
                  <a:pt x="16767" y="0"/>
                  <a:pt x="10802" y="0"/>
                </a:cubicBezTo>
                <a:close/>
              </a:path>
            </a:pathLst>
          </a:custGeom>
          <a:noFill/>
          <a:ln>
            <a:noFill/>
          </a:ln>
        </p:spPr>
      </p:pic>
      <p:pic>
        <p:nvPicPr>
          <p:cNvPr id="3531" name="Google Shape;3531;p52"/>
          <p:cNvPicPr preferRelativeResize="0"/>
          <p:nvPr/>
        </p:nvPicPr>
        <p:blipFill rotWithShape="1">
          <a:blip r:embed="rId8">
            <a:alphaModFix/>
          </a:blip>
          <a:srcRect b="10710" l="0" r="0" t="10710"/>
          <a:stretch/>
        </p:blipFill>
        <p:spPr>
          <a:xfrm>
            <a:off x="8126725" y="323375"/>
            <a:ext cx="2182356" cy="2177064"/>
          </a:xfrm>
          <a:custGeom>
            <a:rect b="b" l="l" r="r" t="t"/>
            <a:pathLst>
              <a:path extrusionOk="0" h="21600" w="21600">
                <a:moveTo>
                  <a:pt x="10800" y="0"/>
                </a:moveTo>
                <a:cubicBezTo>
                  <a:pt x="4835" y="0"/>
                  <a:pt x="0" y="4836"/>
                  <a:pt x="0" y="10801"/>
                </a:cubicBezTo>
                <a:cubicBezTo>
                  <a:pt x="0" y="16766"/>
                  <a:pt x="4835" y="21600"/>
                  <a:pt x="10800" y="21600"/>
                </a:cubicBezTo>
                <a:cubicBezTo>
                  <a:pt x="16765" y="21600"/>
                  <a:pt x="21600" y="16766"/>
                  <a:pt x="21600" y="10801"/>
                </a:cubicBezTo>
                <a:cubicBezTo>
                  <a:pt x="21600" y="4836"/>
                  <a:pt x="16765" y="0"/>
                  <a:pt x="1080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5" name="Shape 3535"/>
        <p:cNvGrpSpPr/>
        <p:nvPr/>
      </p:nvGrpSpPr>
      <p:grpSpPr>
        <a:xfrm>
          <a:off x="0" y="0"/>
          <a:ext cx="0" cy="0"/>
          <a:chOff x="0" y="0"/>
          <a:chExt cx="0" cy="0"/>
        </a:xfrm>
      </p:grpSpPr>
      <p:sp>
        <p:nvSpPr>
          <p:cNvPr id="3536" name="Google Shape;3536;p53"/>
          <p:cNvSpPr txBox="1"/>
          <p:nvPr>
            <p:ph type="title"/>
          </p:nvPr>
        </p:nvSpPr>
        <p:spPr>
          <a:xfrm>
            <a:off x="7126150" y="5923944"/>
            <a:ext cx="3488700" cy="6948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rgbClr val="000000"/>
              </a:buClr>
              <a:buSzPts val="3680"/>
              <a:buFont typeface="Prompt"/>
              <a:buNone/>
            </a:pPr>
            <a:r>
              <a:rPr lang="en-US" sz="4500">
                <a:solidFill>
                  <a:srgbClr val="FFBA21"/>
                </a:solidFill>
                <a:latin typeface="Permanent Marker"/>
                <a:ea typeface="Permanent Marker"/>
                <a:cs typeface="Permanent Marker"/>
                <a:sym typeface="Permanent Marker"/>
              </a:rPr>
              <a:t>Local</a:t>
            </a:r>
            <a:endParaRPr sz="4500"/>
          </a:p>
        </p:txBody>
      </p:sp>
      <p:sp>
        <p:nvSpPr>
          <p:cNvPr id="3537" name="Google Shape;3537;p53"/>
          <p:cNvSpPr txBox="1"/>
          <p:nvPr/>
        </p:nvSpPr>
        <p:spPr>
          <a:xfrm>
            <a:off x="5796250" y="1151850"/>
            <a:ext cx="6148500" cy="4467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rgbClr val="000000"/>
              </a:buClr>
              <a:buSzPts val="966"/>
              <a:buFont typeface="Prompt"/>
              <a:buNone/>
            </a:pPr>
            <a:r>
              <a:rPr b="1" lang="en-US" sz="1200">
                <a:latin typeface="Prompt"/>
                <a:ea typeface="Prompt"/>
                <a:cs typeface="Prompt"/>
                <a:sym typeface="Prompt"/>
              </a:rPr>
              <a:t>DECHETS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65"/>
              <a:buFont typeface="Prompt"/>
              <a:buNone/>
            </a:pPr>
            <a:r>
              <a:rPr lang="en-US" sz="1200">
                <a:latin typeface="Prompt"/>
                <a:ea typeface="Prompt"/>
                <a:cs typeface="Prompt"/>
                <a:sym typeface="Prompt"/>
              </a:rPr>
              <a:t>Ne </a:t>
            </a:r>
            <a:r>
              <a:rPr lang="en-US" sz="1200">
                <a:latin typeface="Prompt"/>
                <a:ea typeface="Prompt"/>
                <a:cs typeface="Prompt"/>
                <a:sym typeface="Prompt"/>
              </a:rPr>
              <a:t>laissez</a:t>
            </a:r>
            <a:r>
              <a:rPr lang="en-US" sz="1200">
                <a:latin typeface="Prompt"/>
                <a:ea typeface="Prompt"/>
                <a:cs typeface="Prompt"/>
                <a:sym typeface="Prompt"/>
              </a:rPr>
              <a:t> </a:t>
            </a:r>
            <a:r>
              <a:rPr lang="en-US" sz="1200">
                <a:latin typeface="Prompt"/>
                <a:ea typeface="Prompt"/>
                <a:cs typeface="Prompt"/>
                <a:sym typeface="Prompt"/>
              </a:rPr>
              <a:t>traîner</a:t>
            </a:r>
            <a:r>
              <a:rPr lang="en-US" sz="1200">
                <a:latin typeface="Prompt"/>
                <a:ea typeface="Prompt"/>
                <a:cs typeface="Prompt"/>
                <a:sym typeface="Prompt"/>
              </a:rPr>
              <a:t> aucun déchet, aucun carton vide dans le local ou les frigos.</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sz="1200">
              <a:latin typeface="Prompt"/>
              <a:ea typeface="Prompt"/>
              <a:cs typeface="Prompt"/>
              <a:sym typeface="Prompt"/>
            </a:endParaRPr>
          </a:p>
          <a:p>
            <a:pPr indent="0" lvl="0" marL="0" rtl="0" algn="l">
              <a:spcBef>
                <a:spcPts val="800"/>
              </a:spcBef>
              <a:spcAft>
                <a:spcPts val="0"/>
              </a:spcAft>
              <a:buClr>
                <a:schemeClr val="dk1"/>
              </a:buClr>
              <a:buSzPts val="966"/>
              <a:buFont typeface="Prompt"/>
              <a:buNone/>
            </a:pPr>
            <a:r>
              <a:rPr b="1" lang="en-US" sz="1200">
                <a:solidFill>
                  <a:schemeClr val="dk1"/>
                </a:solidFill>
                <a:latin typeface="Prompt"/>
                <a:ea typeface="Prompt"/>
                <a:cs typeface="Prompt"/>
                <a:sym typeface="Prompt"/>
              </a:rPr>
              <a:t>SECURITE ET HYGIENE</a:t>
            </a:r>
            <a:endParaRPr b="1" sz="1200">
              <a:solidFill>
                <a:schemeClr val="dk1"/>
              </a:solidFill>
            </a:endParaRPr>
          </a:p>
          <a:p>
            <a:pPr indent="0" lvl="0" marL="0" rtl="0" algn="l">
              <a:spcBef>
                <a:spcPts val="800"/>
              </a:spcBef>
              <a:spcAft>
                <a:spcPts val="0"/>
              </a:spcAft>
              <a:buClr>
                <a:schemeClr val="dk1"/>
              </a:buClr>
              <a:buSzPts val="1665"/>
              <a:buFont typeface="Prompt"/>
              <a:buNone/>
            </a:pPr>
            <a:r>
              <a:rPr lang="en-US" sz="1200">
                <a:solidFill>
                  <a:schemeClr val="dk1"/>
                </a:solidFill>
                <a:latin typeface="Prompt"/>
                <a:ea typeface="Prompt"/>
                <a:cs typeface="Prompt"/>
                <a:sym typeface="Prompt"/>
              </a:rPr>
              <a:t>Les portes des locaux doivent être fermées en permanence même lorsque vous êtes à l’intérieur pour des raisons d’hygiène et de sécurité. A Marseille, la double porte métallique doit être fermée en permanence. </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00">
                <a:latin typeface="Prompt"/>
                <a:ea typeface="Prompt"/>
                <a:cs typeface="Prompt"/>
                <a:sym typeface="Prompt"/>
              </a:rPr>
              <a:t>RANGER LES FOURNITURES</a:t>
            </a:r>
            <a:endParaRPr b="1" i="0" sz="1200"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00">
                <a:latin typeface="Prompt"/>
                <a:ea typeface="Prompt"/>
                <a:cs typeface="Prompt"/>
                <a:sym typeface="Prompt"/>
              </a:rPr>
              <a:t>Ranger à leur emplacement les feutres, agrafeuses, etc.</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00">
                <a:latin typeface="Prompt"/>
                <a:ea typeface="Prompt"/>
                <a:cs typeface="Prompt"/>
                <a:sym typeface="Prompt"/>
              </a:rPr>
              <a:t>FIN DE JOURNEE</a:t>
            </a:r>
            <a:endParaRPr b="1" i="0" sz="1200"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00">
                <a:latin typeface="Prompt"/>
                <a:ea typeface="Prompt"/>
                <a:cs typeface="Prompt"/>
                <a:sym typeface="Prompt"/>
              </a:rPr>
              <a:t>Si vous êtes le dernier dans le local, veuillez vous assurer que toutes les sorties sont fermées (exemple à Marseille : veillez à mettre les barrières sur la double porte). Il faut également s’assurer que l’ensemble des frigos sont fermés correctement</a:t>
            </a:r>
            <a:r>
              <a:rPr lang="en-US" sz="1200">
                <a:latin typeface="Prompt"/>
                <a:ea typeface="Prompt"/>
                <a:cs typeface="Prompt"/>
                <a:sym typeface="Prompt"/>
              </a:rPr>
              <a:t> et que les lumières soient éteintes. </a:t>
            </a:r>
            <a:endParaRPr sz="1200">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b="1" lang="en-US" sz="1200">
                <a:latin typeface="Prompt"/>
                <a:ea typeface="Prompt"/>
                <a:cs typeface="Prompt"/>
                <a:sym typeface="Prompt"/>
              </a:rPr>
              <a:t>REFRIGERATEURS</a:t>
            </a:r>
            <a:endParaRPr b="1" i="0" sz="1200"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rPr lang="en-US" sz="1200">
                <a:latin typeface="Prompt"/>
                <a:ea typeface="Prompt"/>
                <a:cs typeface="Prompt"/>
                <a:sym typeface="Prompt"/>
              </a:rPr>
              <a:t>Nettoyer deux fois par semaine au spray désinfectant l’ensemble des frigos, intérieur et extérieur</a:t>
            </a:r>
            <a:r>
              <a:rPr lang="en-US" sz="1200">
                <a:latin typeface="Prompt"/>
                <a:ea typeface="Prompt"/>
                <a:cs typeface="Prompt"/>
                <a:sym typeface="Prompt"/>
              </a:rPr>
              <a:t> selon les conseils de nettoyage affichés. </a:t>
            </a:r>
            <a:endParaRPr b="0" i="0" sz="1200" u="none" cap="none" strike="noStrike">
              <a:solidFill>
                <a:srgbClr val="000000"/>
              </a:solidFill>
              <a:latin typeface="Prompt"/>
              <a:ea typeface="Prompt"/>
              <a:cs typeface="Prompt"/>
              <a:sym typeface="Prompt"/>
            </a:endParaRPr>
          </a:p>
          <a:p>
            <a:pPr indent="0" lvl="0" marL="0" marR="0" rtl="0" algn="l">
              <a:lnSpc>
                <a:spcPct val="100000"/>
              </a:lnSpc>
              <a:spcBef>
                <a:spcPts val="800"/>
              </a:spcBef>
              <a:spcAft>
                <a:spcPts val="0"/>
              </a:spcAft>
              <a:buClr>
                <a:srgbClr val="000000"/>
              </a:buClr>
              <a:buSzPts val="1665"/>
              <a:buFont typeface="Prompt"/>
              <a:buNone/>
            </a:pPr>
            <a:r>
              <a:t/>
            </a:r>
            <a:endParaRPr b="0" i="0" sz="1200" u="none" cap="none" strike="noStrike">
              <a:solidFill>
                <a:srgbClr val="000000"/>
              </a:solidFill>
              <a:latin typeface="Prompt"/>
              <a:ea typeface="Prompt"/>
              <a:cs typeface="Prompt"/>
              <a:sym typeface="Prompt"/>
            </a:endParaRPr>
          </a:p>
        </p:txBody>
      </p:sp>
      <p:grpSp>
        <p:nvGrpSpPr>
          <p:cNvPr id="3538" name="Google Shape;3538;p53"/>
          <p:cNvGrpSpPr/>
          <p:nvPr/>
        </p:nvGrpSpPr>
        <p:grpSpPr>
          <a:xfrm>
            <a:off x="5072276" y="1456650"/>
            <a:ext cx="574718" cy="221400"/>
            <a:chOff x="0" y="0"/>
            <a:chExt cx="574718" cy="221400"/>
          </a:xfrm>
        </p:grpSpPr>
        <p:sp>
          <p:nvSpPr>
            <p:cNvPr id="3539" name="Google Shape;3539;p53"/>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40" name="Google Shape;3540;p53"/>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41" name="Google Shape;3541;p53"/>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42" name="Google Shape;3542;p53"/>
          <p:cNvGrpSpPr/>
          <p:nvPr/>
        </p:nvGrpSpPr>
        <p:grpSpPr>
          <a:xfrm flipH="1" rot="10800000">
            <a:off x="5072275" y="2279263"/>
            <a:ext cx="574718" cy="221400"/>
            <a:chOff x="0" y="0"/>
            <a:chExt cx="574718" cy="221400"/>
          </a:xfrm>
        </p:grpSpPr>
        <p:sp>
          <p:nvSpPr>
            <p:cNvPr id="3543" name="Google Shape;3543;p53"/>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44" name="Google Shape;3544;p53"/>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45" name="Google Shape;3545;p53"/>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pic>
        <p:nvPicPr>
          <p:cNvPr descr="Image" id="3546" name="Google Shape;3546;p53"/>
          <p:cNvPicPr preferRelativeResize="0"/>
          <p:nvPr/>
        </p:nvPicPr>
        <p:blipFill rotWithShape="1">
          <a:blip r:embed="rId4">
            <a:alphaModFix/>
          </a:blip>
          <a:srcRect b="0" l="0" r="0" t="0"/>
          <a:stretch/>
        </p:blipFill>
        <p:spPr>
          <a:xfrm>
            <a:off x="-1769303" y="-3258187"/>
            <a:ext cx="6307674" cy="6276677"/>
          </a:xfrm>
          <a:prstGeom prst="rect">
            <a:avLst/>
          </a:prstGeom>
          <a:noFill/>
          <a:ln>
            <a:noFill/>
          </a:ln>
        </p:spPr>
      </p:pic>
      <p:sp>
        <p:nvSpPr>
          <p:cNvPr id="3547" name="Google Shape;3547;p53"/>
          <p:cNvSpPr/>
          <p:nvPr/>
        </p:nvSpPr>
        <p:spPr>
          <a:xfrm>
            <a:off x="-772766" y="-1694378"/>
            <a:ext cx="4196100" cy="41961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5CBA99"/>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pic>
        <p:nvPicPr>
          <p:cNvPr descr="Logo_BLC.png" id="3548" name="Google Shape;3548;p53"/>
          <p:cNvPicPr preferRelativeResize="0"/>
          <p:nvPr/>
        </p:nvPicPr>
        <p:blipFill rotWithShape="1">
          <a:blip r:embed="rId5">
            <a:alphaModFix/>
          </a:blip>
          <a:srcRect b="0" l="0" r="0" t="0"/>
          <a:stretch/>
        </p:blipFill>
        <p:spPr>
          <a:xfrm>
            <a:off x="206792" y="389842"/>
            <a:ext cx="2236945" cy="1069341"/>
          </a:xfrm>
          <a:prstGeom prst="rect">
            <a:avLst/>
          </a:prstGeom>
          <a:noFill/>
          <a:ln>
            <a:noFill/>
          </a:ln>
        </p:spPr>
      </p:pic>
      <p:grpSp>
        <p:nvGrpSpPr>
          <p:cNvPr id="3549" name="Google Shape;3549;p53"/>
          <p:cNvGrpSpPr/>
          <p:nvPr/>
        </p:nvGrpSpPr>
        <p:grpSpPr>
          <a:xfrm flipH="1" rot="10800000">
            <a:off x="5072275" y="3522400"/>
            <a:ext cx="574718" cy="221400"/>
            <a:chOff x="0" y="0"/>
            <a:chExt cx="574718" cy="221400"/>
          </a:xfrm>
        </p:grpSpPr>
        <p:sp>
          <p:nvSpPr>
            <p:cNvPr id="3550" name="Google Shape;3550;p53"/>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51" name="Google Shape;3551;p53"/>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52" name="Google Shape;3552;p53"/>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grpSp>
        <p:nvGrpSpPr>
          <p:cNvPr id="3553" name="Google Shape;3553;p53"/>
          <p:cNvGrpSpPr/>
          <p:nvPr/>
        </p:nvGrpSpPr>
        <p:grpSpPr>
          <a:xfrm flipH="1" rot="10800000">
            <a:off x="5072275" y="4312188"/>
            <a:ext cx="574718" cy="221400"/>
            <a:chOff x="0" y="0"/>
            <a:chExt cx="574718" cy="221400"/>
          </a:xfrm>
        </p:grpSpPr>
        <p:sp>
          <p:nvSpPr>
            <p:cNvPr id="3554" name="Google Shape;3554;p53"/>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55" name="Google Shape;3555;p53"/>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56" name="Google Shape;3556;p53"/>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
        <p:nvSpPr>
          <p:cNvPr id="3557" name="Google Shape;3557;p53"/>
          <p:cNvSpPr txBox="1"/>
          <p:nvPr/>
        </p:nvSpPr>
        <p:spPr>
          <a:xfrm>
            <a:off x="5150325" y="317600"/>
            <a:ext cx="6349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300">
                <a:latin typeface="Montserrat"/>
                <a:ea typeface="Montserrat"/>
                <a:cs typeface="Montserrat"/>
                <a:sym typeface="Montserrat"/>
              </a:rPr>
              <a:t>Votre local est votre lieu de travail. Il faut le respecter et le maintenir en bon état </a:t>
            </a:r>
            <a:endParaRPr i="1" sz="1300">
              <a:latin typeface="Montserrat"/>
              <a:ea typeface="Montserrat"/>
              <a:cs typeface="Montserrat"/>
              <a:sym typeface="Montserrat"/>
            </a:endParaRPr>
          </a:p>
        </p:txBody>
      </p:sp>
      <p:pic>
        <p:nvPicPr>
          <p:cNvPr id="3558" name="Google Shape;3558;p53"/>
          <p:cNvPicPr preferRelativeResize="0"/>
          <p:nvPr>
            <p:ph idx="2" type="pic"/>
          </p:nvPr>
        </p:nvPicPr>
        <p:blipFill rotWithShape="1">
          <a:blip r:embed="rId6">
            <a:alphaModFix/>
          </a:blip>
          <a:srcRect b="12743" l="0" r="0" t="12736"/>
          <a:stretch/>
        </p:blipFill>
        <p:spPr>
          <a:xfrm>
            <a:off x="2133399" y="3118275"/>
            <a:ext cx="2458127" cy="2442450"/>
          </a:xfrm>
          <a:prstGeom prst="rect">
            <a:avLst/>
          </a:prstGeom>
          <a:noFill/>
          <a:ln>
            <a:noFill/>
          </a:ln>
        </p:spPr>
      </p:pic>
      <p:pic>
        <p:nvPicPr>
          <p:cNvPr id="3559" name="Google Shape;3559;p53"/>
          <p:cNvPicPr preferRelativeResize="0"/>
          <p:nvPr>
            <p:ph idx="3" type="pic"/>
          </p:nvPr>
        </p:nvPicPr>
        <p:blipFill rotWithShape="1">
          <a:blip r:embed="rId7">
            <a:alphaModFix/>
          </a:blip>
          <a:srcRect b="15118" l="0" r="0" t="15118"/>
          <a:stretch/>
        </p:blipFill>
        <p:spPr>
          <a:xfrm>
            <a:off x="342974" y="4306779"/>
            <a:ext cx="2458127" cy="2286490"/>
          </a:xfrm>
          <a:prstGeom prst="rect">
            <a:avLst/>
          </a:prstGeom>
          <a:noFill/>
          <a:ln>
            <a:noFill/>
          </a:ln>
        </p:spPr>
      </p:pic>
      <p:grpSp>
        <p:nvGrpSpPr>
          <p:cNvPr id="3560" name="Google Shape;3560;p53"/>
          <p:cNvGrpSpPr/>
          <p:nvPr/>
        </p:nvGrpSpPr>
        <p:grpSpPr>
          <a:xfrm flipH="1" rot="10800000">
            <a:off x="5072275" y="5472338"/>
            <a:ext cx="574718" cy="221400"/>
            <a:chOff x="0" y="0"/>
            <a:chExt cx="574718" cy="221400"/>
          </a:xfrm>
        </p:grpSpPr>
        <p:sp>
          <p:nvSpPr>
            <p:cNvPr id="3561" name="Google Shape;3561;p53"/>
            <p:cNvSpPr/>
            <p:nvPr/>
          </p:nvSpPr>
          <p:spPr>
            <a:xfrm>
              <a:off x="0" y="0"/>
              <a:ext cx="221400" cy="221400"/>
            </a:xfrm>
            <a:prstGeom prst="ellipse">
              <a:avLst/>
            </a:prstGeom>
            <a:solidFill>
              <a:srgbClr val="FFBA2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BA2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562" name="Google Shape;3562;p53"/>
            <p:cNvSpPr/>
            <p:nvPr/>
          </p:nvSpPr>
          <p:spPr>
            <a:xfrm>
              <a:off x="110726" y="34130"/>
              <a:ext cx="153300" cy="153300"/>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563" name="Google Shape;3563;p53"/>
            <p:cNvCxnSpPr/>
            <p:nvPr/>
          </p:nvCxnSpPr>
          <p:spPr>
            <a:xfrm>
              <a:off x="263918" y="110726"/>
              <a:ext cx="310800" cy="3600"/>
            </a:xfrm>
            <a:prstGeom prst="straightConnector1">
              <a:avLst/>
            </a:prstGeom>
            <a:noFill/>
            <a:ln cap="flat" cmpd="sng" w="9525">
              <a:solidFill>
                <a:srgbClr val="FFBA21"/>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D5EE1"/>
      </a:accent1>
      <a:accent2>
        <a:srgbClr val="FF0F3D"/>
      </a:accent2>
      <a:accent3>
        <a:srgbClr val="262626"/>
      </a:accent3>
      <a:accent4>
        <a:srgbClr val="3DC56C"/>
      </a:accent4>
      <a:accent5>
        <a:srgbClr val="8F8F8F"/>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D5EE1"/>
      </a:accent1>
      <a:accent2>
        <a:srgbClr val="FF0F3D"/>
      </a:accent2>
      <a:accent3>
        <a:srgbClr val="262626"/>
      </a:accent3>
      <a:accent4>
        <a:srgbClr val="3DC56C"/>
      </a:accent4>
      <a:accent5>
        <a:srgbClr val="8F8F8F"/>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