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3" r:id="rId5"/>
    <p:sldMasterId id="214748370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y="5143500" cx="9144000"/>
  <p:notesSz cx="6858000" cy="9144000"/>
  <p:embeddedFontLst>
    <p:embeddedFont>
      <p:font typeface="Prompt Light"/>
      <p:regular r:id="rId26"/>
      <p:bold r:id="rId27"/>
      <p:italic r:id="rId28"/>
      <p:boldItalic r:id="rId29"/>
    </p:embeddedFont>
    <p:embeddedFont>
      <p:font typeface="Roboto"/>
      <p:regular r:id="rId30"/>
      <p:bold r:id="rId31"/>
      <p:italic r:id="rId32"/>
      <p:boldItalic r:id="rId33"/>
    </p:embeddedFont>
    <p:embeddedFont>
      <p:font typeface="Montserrat"/>
      <p:regular r:id="rId34"/>
      <p:bold r:id="rId35"/>
      <p:italic r:id="rId36"/>
      <p:boldItalic r:id="rId37"/>
    </p:embeddedFont>
    <p:embeddedFont>
      <p:font typeface="Permanent Marker"/>
      <p:regular r:id="rId38"/>
    </p:embeddedFont>
    <p:embeddedFont>
      <p:font typeface="Promp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Damien Suppa"/>
  <p:cmAuthor clrIdx="1" id="1" initials="" lastIdx="2" name="hector gallice"/>
  <p:cmAuthor clrIdx="2" id="2" initials="" lastIdx="1" name="Guney Degerli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mpt-bold.fntdata"/><Relationship Id="rId20" Type="http://schemas.openxmlformats.org/officeDocument/2006/relationships/slide" Target="slides/slide13.xml"/><Relationship Id="rId42" Type="http://schemas.openxmlformats.org/officeDocument/2006/relationships/font" Target="fonts/Prompt-boldItalic.fntdata"/><Relationship Id="rId41" Type="http://schemas.openxmlformats.org/officeDocument/2006/relationships/font" Target="fonts/Prompt-italic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2.xml"/><Relationship Id="rId26" Type="http://schemas.openxmlformats.org/officeDocument/2006/relationships/font" Target="fonts/PromptLight-regular.fntdata"/><Relationship Id="rId25" Type="http://schemas.openxmlformats.org/officeDocument/2006/relationships/slide" Target="slides/slide18.xml"/><Relationship Id="rId28" Type="http://schemas.openxmlformats.org/officeDocument/2006/relationships/font" Target="fonts/PromptLight-italic.fntdata"/><Relationship Id="rId27" Type="http://schemas.openxmlformats.org/officeDocument/2006/relationships/font" Target="fonts/PromptLight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PromptLight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-bold.fntdata"/><Relationship Id="rId30" Type="http://schemas.openxmlformats.org/officeDocument/2006/relationships/font" Target="fonts/Roboto-regular.fntdata"/><Relationship Id="rId11" Type="http://schemas.openxmlformats.org/officeDocument/2006/relationships/slide" Target="slides/slide4.xml"/><Relationship Id="rId33" Type="http://schemas.openxmlformats.org/officeDocument/2006/relationships/font" Target="fonts/Roboto-boldItalic.fntdata"/><Relationship Id="rId10" Type="http://schemas.openxmlformats.org/officeDocument/2006/relationships/slide" Target="slides/slide3.xml"/><Relationship Id="rId32" Type="http://schemas.openxmlformats.org/officeDocument/2006/relationships/font" Target="fonts/Roboto-italic.fntdata"/><Relationship Id="rId13" Type="http://schemas.openxmlformats.org/officeDocument/2006/relationships/slide" Target="slides/slide6.xml"/><Relationship Id="rId35" Type="http://schemas.openxmlformats.org/officeDocument/2006/relationships/font" Target="fonts/Montserrat-bold.fntdata"/><Relationship Id="rId12" Type="http://schemas.openxmlformats.org/officeDocument/2006/relationships/slide" Target="slides/slide5.xml"/><Relationship Id="rId34" Type="http://schemas.openxmlformats.org/officeDocument/2006/relationships/font" Target="fonts/Montserrat-regular.fntdata"/><Relationship Id="rId15" Type="http://schemas.openxmlformats.org/officeDocument/2006/relationships/slide" Target="slides/slide8.xml"/><Relationship Id="rId37" Type="http://schemas.openxmlformats.org/officeDocument/2006/relationships/font" Target="fonts/Montserrat-boldItalic.fntdata"/><Relationship Id="rId14" Type="http://schemas.openxmlformats.org/officeDocument/2006/relationships/slide" Target="slides/slide7.xml"/><Relationship Id="rId36" Type="http://schemas.openxmlformats.org/officeDocument/2006/relationships/font" Target="fonts/Montserrat-italic.fntdata"/><Relationship Id="rId17" Type="http://schemas.openxmlformats.org/officeDocument/2006/relationships/slide" Target="slides/slide10.xml"/><Relationship Id="rId39" Type="http://schemas.openxmlformats.org/officeDocument/2006/relationships/font" Target="fonts/Prompt-regular.fntdata"/><Relationship Id="rId16" Type="http://schemas.openxmlformats.org/officeDocument/2006/relationships/slide" Target="slides/slide9.xml"/><Relationship Id="rId38" Type="http://schemas.openxmlformats.org/officeDocument/2006/relationships/font" Target="fonts/PermanentMarker-regular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1-04T19:39:26.179">
    <p:pos x="919" y="811"/>
    <p:text>si ils ne posent pas la question, le slide est pret pour leur montrer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1" dt="2026-01-04T22:21:28.444">
    <p:pos x="6000" y="0"/>
    <p:text>Il me semble qu'il faut leur faire comprendre ce qu'ils ont à y gagner : amélioration des conditions de travail, rémunération aussi (?), etc</p:text>
  </p:cm>
  <p:cm authorId="1" idx="2" dt="2026-01-05T13:27:29.807">
    <p:pos x="824" y="1067"/>
    <p:text>Faut il vraiment pointer le sujet du turnover des équipes auprès d'eux?</p:text>
  </p:cm>
  <p:cm authorId="2" idx="1" dt="2026-01-05T13:27:29.807">
    <p:pos x="824" y="1067"/>
    <p:text>c'est un objectif important sur lequel ils doivent prendre consciences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9" name="Shape 3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" name="Google Shape;3440;g3b4673400e9_3_338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1" name="Google Shape;3441;g3b4673400e9_3_33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5" name="Shape 3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6" name="Google Shape;3606;g3b4673400e9_0_21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607" name="Google Shape;3607;g3b4673400e9_0_21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5" name="Shape 3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6" name="Google Shape;3626;g3b4673400e9_0_24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627" name="Google Shape;3627;g3b4673400e9_0_24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5" name="Shape 3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6" name="Google Shape;3646;g3b4673400e9_3_34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47" name="Google Shape;3647;g3b4673400e9_3_34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7" name="Shape 3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8" name="Google Shape;3698;g3b4673400e9_0_10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699" name="Google Shape;3699;g3b4673400e9_0_10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8" name="Shape 3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9" name="Google Shape;3719;g3b4673400e9_0_20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720" name="Google Shape;3720;g3b4673400e9_0_20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9" name="Shape 3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0" name="Google Shape;3740;g3b4673400e9_0_20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741" name="Google Shape;3741;g3b4673400e9_0_20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8" name="Shape 3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9" name="Google Shape;3759;g3b4673400e9_0_21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760" name="Google Shape;3760;g3b4673400e9_0_2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9" name="Shape 3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0" name="Google Shape;3770;g3b4673400e9_0_21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771" name="Google Shape;3771;g3b4673400e9_0_21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7" name="Shape 3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" name="Google Shape;3788;g3b4673400e9_3_34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89" name="Google Shape;3789;g3b4673400e9_3_34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1" name="Shape 3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2" name="Google Shape;3452;g3b4673400e9_0_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53" name="Google Shape;3453;g3b4673400e9_0_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4" name="Shape 3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5" name="Google Shape;3465;g3b4673400e9_0_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466" name="Google Shape;3466;g3b4673400e9_0_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3" name="Shape 3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" name="Google Shape;3484;g3b4673400e9_0_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485" name="Google Shape;3485;g3b4673400e9_0_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6" name="Shape 3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7" name="Google Shape;3497;g3b4673400e9_0_8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498" name="Google Shape;3498;g3b4673400e9_0_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8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9" name="Google Shape;3509;g3b4673400e9_0_24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510" name="Google Shape;3510;g3b4673400e9_0_24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9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g3b4673400e9_0_21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521" name="Google Shape;3521;g3b4673400e9_0_21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0" name="Shape 3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1" name="Google Shape;3531;g3b4673400e9_0_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532" name="Google Shape;3532;g3b4673400e9_0_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3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3b4673400e9_0_6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"/>
              <a:t>80% AO / 20 % direct</a:t>
            </a:r>
            <a:endParaRPr/>
          </a:p>
        </p:txBody>
      </p:sp>
      <p:sp>
        <p:nvSpPr>
          <p:cNvPr id="3565" name="Google Shape;3565;g3b4673400e9_0_6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8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7" name="Google Shape;57;p14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type="title"/>
          </p:nvPr>
        </p:nvSpPr>
        <p:spPr>
          <a:xfrm>
            <a:off x="742950" y="3314700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60" name="Google Shape;60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687440" y="-1538638"/>
            <a:ext cx="5155222" cy="512989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5"/>
          <p:cNvSpPr/>
          <p:nvPr/>
        </p:nvSpPr>
        <p:spPr>
          <a:xfrm>
            <a:off x="-1157886" y="-2102347"/>
            <a:ext cx="5143501" cy="5143501"/>
          </a:xfrm>
          <a:prstGeom prst="ellipse">
            <a:avLst/>
          </a:prstGeom>
          <a:solidFill>
            <a:srgbClr val="E84F36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icture 6" id="62" name="Google Shape;6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21544"/>
            <a:ext cx="4292794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/>
          <p:nvPr>
            <p:ph idx="2" type="pic"/>
          </p:nvPr>
        </p:nvSpPr>
        <p:spPr>
          <a:xfrm>
            <a:off x="0" y="1175147"/>
            <a:ext cx="3589735" cy="2611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type="title"/>
          </p:nvPr>
        </p:nvSpPr>
        <p:spPr>
          <a:xfrm>
            <a:off x="4636294" y="1337072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4636294" y="2578894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type="title"/>
          </p:nvPr>
        </p:nvSpPr>
        <p:spPr>
          <a:xfrm>
            <a:off x="1535710" y="790065"/>
            <a:ext cx="5857090" cy="373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" type="body"/>
          </p:nvPr>
        </p:nvSpPr>
        <p:spPr>
          <a:xfrm>
            <a:off x="2787092" y="1389427"/>
            <a:ext cx="3569816" cy="504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>
  <p:cSld name="2_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/>
          <p:nvPr>
            <p:ph idx="2" type="pic"/>
          </p:nvPr>
        </p:nvSpPr>
        <p:spPr>
          <a:xfrm>
            <a:off x="2343150" y="0"/>
            <a:ext cx="2714625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4419600" y="4629150"/>
            <a:ext cx="2133600" cy="27622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900"/>
              <a:buFont typeface="Arial"/>
              <a:buNone/>
              <a:defRPr b="1" i="0" sz="9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 b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742950" y="3314700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8"/>
          <p:cNvSpPr/>
          <p:nvPr>
            <p:ph idx="2" type="pic"/>
          </p:nvPr>
        </p:nvSpPr>
        <p:spPr>
          <a:xfrm>
            <a:off x="4167763" y="676406"/>
            <a:ext cx="3829051" cy="380478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750094" y="638175"/>
            <a:ext cx="7886700" cy="440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Custom Layout">
  <p:cSld name="37_Custom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/>
          <p:nvPr>
            <p:ph idx="2" type="pic"/>
          </p:nvPr>
        </p:nvSpPr>
        <p:spPr>
          <a:xfrm>
            <a:off x="3265523" y="-96555"/>
            <a:ext cx="4294670" cy="422222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4" name="Google Shape;84;p20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20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86" name="Google Shape;86;p20"/>
          <p:cNvSpPr/>
          <p:nvPr>
            <p:ph idx="3" type="pic"/>
          </p:nvPr>
        </p:nvSpPr>
        <p:spPr>
          <a:xfrm>
            <a:off x="6753394" y="-765982"/>
            <a:ext cx="2964658" cy="29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7" name="Google Shape;87;p20"/>
          <p:cNvSpPr/>
          <p:nvPr>
            <p:ph idx="4" type="pic"/>
          </p:nvPr>
        </p:nvSpPr>
        <p:spPr>
          <a:xfrm>
            <a:off x="6253715" y="3172590"/>
            <a:ext cx="2147335" cy="21111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8" name="Google Shape;88;p20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" type="body"/>
          </p:nvPr>
        </p:nvSpPr>
        <p:spPr>
          <a:xfrm>
            <a:off x="742950" y="3314700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 type="tx">
  <p:cSld name="TITLE_AND_BOD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742950" y="3314700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8" name="Google Shape;98;p23"/>
          <p:cNvSpPr/>
          <p:nvPr>
            <p:ph idx="2" type="pic"/>
          </p:nvPr>
        </p:nvSpPr>
        <p:spPr>
          <a:xfrm>
            <a:off x="4147264" y="-1"/>
            <a:ext cx="4996735" cy="44215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/>
          <p:nvPr>
            <p:ph idx="2" type="pic"/>
          </p:nvPr>
        </p:nvSpPr>
        <p:spPr>
          <a:xfrm>
            <a:off x="-627046" y="0"/>
            <a:ext cx="4930741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2" name="Google Shape;102;p24"/>
          <p:cNvSpPr txBox="1"/>
          <p:nvPr>
            <p:ph type="title"/>
          </p:nvPr>
        </p:nvSpPr>
        <p:spPr>
          <a:xfrm>
            <a:off x="4636294" y="1337072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>
            <a:off x="4636294" y="2578894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/>
          <p:nvPr>
            <p:ph idx="2" type="pic"/>
          </p:nvPr>
        </p:nvSpPr>
        <p:spPr>
          <a:xfrm>
            <a:off x="3717210" y="1057274"/>
            <a:ext cx="1709581" cy="166142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7" name="Google Shape;107;p25"/>
          <p:cNvSpPr/>
          <p:nvPr>
            <p:ph idx="3" type="pic"/>
          </p:nvPr>
        </p:nvSpPr>
        <p:spPr>
          <a:xfrm>
            <a:off x="1779931" y="1394926"/>
            <a:ext cx="627092" cy="60943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8" name="Google Shape;108;p25"/>
          <p:cNvSpPr/>
          <p:nvPr>
            <p:ph idx="4" type="pic"/>
          </p:nvPr>
        </p:nvSpPr>
        <p:spPr>
          <a:xfrm>
            <a:off x="979832" y="393785"/>
            <a:ext cx="411940" cy="4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9" name="Google Shape;109;p25"/>
          <p:cNvSpPr/>
          <p:nvPr>
            <p:ph idx="5" type="pic"/>
          </p:nvPr>
        </p:nvSpPr>
        <p:spPr>
          <a:xfrm>
            <a:off x="-244178" y="1753430"/>
            <a:ext cx="897388" cy="87211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0" name="Google Shape;110;p25"/>
          <p:cNvSpPr/>
          <p:nvPr>
            <p:ph idx="6" type="pic"/>
          </p:nvPr>
        </p:nvSpPr>
        <p:spPr>
          <a:xfrm>
            <a:off x="5699749" y="656939"/>
            <a:ext cx="411940" cy="4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1" name="Google Shape;111;p25"/>
          <p:cNvSpPr/>
          <p:nvPr>
            <p:ph idx="7" type="pic"/>
          </p:nvPr>
        </p:nvSpPr>
        <p:spPr>
          <a:xfrm>
            <a:off x="6726646" y="1189015"/>
            <a:ext cx="670552" cy="6516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2" name="Google Shape;112;p25"/>
          <p:cNvSpPr/>
          <p:nvPr>
            <p:ph idx="8" type="pic"/>
          </p:nvPr>
        </p:nvSpPr>
        <p:spPr>
          <a:xfrm>
            <a:off x="7565172" y="457200"/>
            <a:ext cx="475993" cy="46258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3" name="Google Shape;113;p25"/>
          <p:cNvSpPr/>
          <p:nvPr>
            <p:ph idx="9" type="pic"/>
          </p:nvPr>
        </p:nvSpPr>
        <p:spPr>
          <a:xfrm>
            <a:off x="8631176" y="-1"/>
            <a:ext cx="1025648" cy="99675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4" name="Google Shape;114;p25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/>
          <p:nvPr>
            <p:ph idx="1" type="body"/>
          </p:nvPr>
        </p:nvSpPr>
        <p:spPr>
          <a:xfrm>
            <a:off x="742950" y="2493169"/>
            <a:ext cx="3521869" cy="20633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7" name="Google Shape;117;p26"/>
          <p:cNvSpPr txBox="1"/>
          <p:nvPr>
            <p:ph type="title"/>
          </p:nvPr>
        </p:nvSpPr>
        <p:spPr>
          <a:xfrm>
            <a:off x="742950" y="106560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18" name="Google Shape;118;p26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21" name="Google Shape;121;p27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Custom Layout">
  <p:cSld name="39_Custom Layout">
    <p:bg>
      <p:bgPr>
        <a:solidFill>
          <a:srgbClr val="000000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/>
          <p:nvPr>
            <p:ph idx="2" type="pic"/>
          </p:nvPr>
        </p:nvSpPr>
        <p:spPr>
          <a:xfrm>
            <a:off x="3265523" y="-96555"/>
            <a:ext cx="4294670" cy="422222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24" name="Google Shape;124;p28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5" name="Google Shape;125;p28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26" name="Google Shape;126;p28"/>
          <p:cNvSpPr/>
          <p:nvPr>
            <p:ph idx="3" type="pic"/>
          </p:nvPr>
        </p:nvSpPr>
        <p:spPr>
          <a:xfrm>
            <a:off x="6753394" y="-765982"/>
            <a:ext cx="2964658" cy="29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27" name="Google Shape;127;p28"/>
          <p:cNvSpPr/>
          <p:nvPr>
            <p:ph idx="4" type="pic"/>
          </p:nvPr>
        </p:nvSpPr>
        <p:spPr>
          <a:xfrm>
            <a:off x="6253715" y="3172590"/>
            <a:ext cx="2147335" cy="21111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28" name="Google Shape;128;p28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/>
          <p:nvPr>
            <p:ph type="title"/>
          </p:nvPr>
        </p:nvSpPr>
        <p:spPr>
          <a:xfrm>
            <a:off x="750094" y="638175"/>
            <a:ext cx="7886700" cy="440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31" name="Google Shape;131;p29"/>
          <p:cNvSpPr/>
          <p:nvPr>
            <p:ph idx="2" type="pic"/>
          </p:nvPr>
        </p:nvSpPr>
        <p:spPr>
          <a:xfrm>
            <a:off x="1651046" y="1613298"/>
            <a:ext cx="1375886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32" name="Google Shape;132;p29"/>
          <p:cNvSpPr/>
          <p:nvPr>
            <p:ph idx="3" type="pic"/>
          </p:nvPr>
        </p:nvSpPr>
        <p:spPr>
          <a:xfrm>
            <a:off x="3884057" y="1613298"/>
            <a:ext cx="1375886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33" name="Google Shape;133;p29"/>
          <p:cNvSpPr/>
          <p:nvPr>
            <p:ph idx="4" type="pic"/>
          </p:nvPr>
        </p:nvSpPr>
        <p:spPr>
          <a:xfrm>
            <a:off x="6117068" y="1613298"/>
            <a:ext cx="1375886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34" name="Google Shape;134;p29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6" name="Google Shape;136;p30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30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38" name="Google Shape;138;p30"/>
          <p:cNvSpPr txBox="1"/>
          <p:nvPr>
            <p:ph idx="1" type="body"/>
          </p:nvPr>
        </p:nvSpPr>
        <p:spPr>
          <a:xfrm>
            <a:off x="742950" y="3314700"/>
            <a:ext cx="2808179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9" name="Google Shape;139;p30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40" name="Google Shape;140;p30"/>
          <p:cNvSpPr/>
          <p:nvPr/>
        </p:nvSpPr>
        <p:spPr>
          <a:xfrm>
            <a:off x="4628128" y="764381"/>
            <a:ext cx="3586163" cy="35861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icture 30" id="141" name="Google Shape;141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62736" y="1311255"/>
            <a:ext cx="2724717" cy="383224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0"/>
          <p:cNvSpPr/>
          <p:nvPr>
            <p:ph idx="2" type="pic"/>
          </p:nvPr>
        </p:nvSpPr>
        <p:spPr>
          <a:xfrm>
            <a:off x="5555694" y="1681219"/>
            <a:ext cx="1896666" cy="346228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Google Shape;144;p31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5" name="Google Shape;145;p31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46" name="Google Shape;146;p31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147" name="Google Shape;147;p31"/>
          <p:cNvSpPr txBox="1"/>
          <p:nvPr>
            <p:ph idx="1" type="body"/>
          </p:nvPr>
        </p:nvSpPr>
        <p:spPr>
          <a:xfrm>
            <a:off x="742950" y="3314700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8" name="Google Shape;148;p31"/>
          <p:cNvSpPr/>
          <p:nvPr>
            <p:ph idx="2" type="pic"/>
          </p:nvPr>
        </p:nvSpPr>
        <p:spPr>
          <a:xfrm>
            <a:off x="4147264" y="-1"/>
            <a:ext cx="4996735" cy="44215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32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1" name="Google Shape;151;p32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52" name="Google Shape;152;p32"/>
          <p:cNvSpPr txBox="1"/>
          <p:nvPr>
            <p:ph type="title"/>
          </p:nvPr>
        </p:nvSpPr>
        <p:spPr>
          <a:xfrm>
            <a:off x="742950" y="106560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grpSp>
        <p:nvGrpSpPr>
          <p:cNvPr id="153" name="Google Shape;153;p32"/>
          <p:cNvGrpSpPr/>
          <p:nvPr/>
        </p:nvGrpSpPr>
        <p:grpSpPr>
          <a:xfrm>
            <a:off x="1856634" y="1385886"/>
            <a:ext cx="5722886" cy="2894416"/>
            <a:chOff x="-1" y="-1"/>
            <a:chExt cx="7630513" cy="3859219"/>
          </a:xfrm>
        </p:grpSpPr>
        <p:grpSp>
          <p:nvGrpSpPr>
            <p:cNvPr id="154" name="Google Shape;154;p32"/>
            <p:cNvGrpSpPr/>
            <p:nvPr/>
          </p:nvGrpSpPr>
          <p:grpSpPr>
            <a:xfrm>
              <a:off x="2940650" y="1733787"/>
              <a:ext cx="1433473" cy="678775"/>
              <a:chOff x="0" y="0"/>
              <a:chExt cx="1433471" cy="678774"/>
            </a:xfrm>
          </p:grpSpPr>
          <p:sp>
            <p:nvSpPr>
              <p:cNvPr id="155" name="Google Shape;155;p32"/>
              <p:cNvSpPr/>
              <p:nvPr/>
            </p:nvSpPr>
            <p:spPr>
              <a:xfrm>
                <a:off x="873504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" name="Google Shape;156;p32"/>
              <p:cNvSpPr/>
              <p:nvPr/>
            </p:nvSpPr>
            <p:spPr>
              <a:xfrm>
                <a:off x="873504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" name="Google Shape;157;p32"/>
              <p:cNvSpPr/>
              <p:nvPr/>
            </p:nvSpPr>
            <p:spPr>
              <a:xfrm>
                <a:off x="930711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" name="Google Shape;158;p32"/>
              <p:cNvSpPr/>
              <p:nvPr/>
            </p:nvSpPr>
            <p:spPr>
              <a:xfrm>
                <a:off x="930711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" name="Google Shape;159;p32"/>
              <p:cNvSpPr/>
              <p:nvPr/>
            </p:nvSpPr>
            <p:spPr>
              <a:xfrm>
                <a:off x="987917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" name="Google Shape;160;p32"/>
              <p:cNvSpPr/>
              <p:nvPr/>
            </p:nvSpPr>
            <p:spPr>
              <a:xfrm>
                <a:off x="987917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" name="Google Shape;161;p32"/>
              <p:cNvSpPr/>
              <p:nvPr/>
            </p:nvSpPr>
            <p:spPr>
              <a:xfrm>
                <a:off x="1047325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" name="Google Shape;162;p32"/>
              <p:cNvSpPr/>
              <p:nvPr/>
            </p:nvSpPr>
            <p:spPr>
              <a:xfrm>
                <a:off x="1047325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" name="Google Shape;163;p32"/>
              <p:cNvSpPr/>
              <p:nvPr/>
            </p:nvSpPr>
            <p:spPr>
              <a:xfrm>
                <a:off x="1104531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" name="Google Shape;164;p32"/>
              <p:cNvSpPr/>
              <p:nvPr/>
            </p:nvSpPr>
            <p:spPr>
              <a:xfrm>
                <a:off x="1104531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" name="Google Shape;165;p32"/>
              <p:cNvSpPr/>
              <p:nvPr/>
            </p:nvSpPr>
            <p:spPr>
              <a:xfrm>
                <a:off x="873504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" name="Google Shape;166;p32"/>
              <p:cNvSpPr/>
              <p:nvPr/>
            </p:nvSpPr>
            <p:spPr>
              <a:xfrm>
                <a:off x="873504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" name="Google Shape;167;p32"/>
              <p:cNvSpPr/>
              <p:nvPr/>
            </p:nvSpPr>
            <p:spPr>
              <a:xfrm>
                <a:off x="930711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" name="Google Shape;168;p32"/>
              <p:cNvSpPr/>
              <p:nvPr/>
            </p:nvSpPr>
            <p:spPr>
              <a:xfrm>
                <a:off x="930711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" name="Google Shape;169;p32"/>
              <p:cNvSpPr/>
              <p:nvPr/>
            </p:nvSpPr>
            <p:spPr>
              <a:xfrm>
                <a:off x="987917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" name="Google Shape;170;p32"/>
              <p:cNvSpPr/>
              <p:nvPr/>
            </p:nvSpPr>
            <p:spPr>
              <a:xfrm>
                <a:off x="987917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" name="Google Shape;171;p32"/>
              <p:cNvSpPr/>
              <p:nvPr/>
            </p:nvSpPr>
            <p:spPr>
              <a:xfrm>
                <a:off x="1047325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" name="Google Shape;172;p32"/>
              <p:cNvSpPr/>
              <p:nvPr/>
            </p:nvSpPr>
            <p:spPr>
              <a:xfrm>
                <a:off x="1047325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" name="Google Shape;173;p32"/>
              <p:cNvSpPr/>
              <p:nvPr/>
            </p:nvSpPr>
            <p:spPr>
              <a:xfrm>
                <a:off x="1104531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" name="Google Shape;174;p32"/>
              <p:cNvSpPr/>
              <p:nvPr/>
            </p:nvSpPr>
            <p:spPr>
              <a:xfrm>
                <a:off x="1104531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" name="Google Shape;175;p32"/>
              <p:cNvSpPr/>
              <p:nvPr/>
            </p:nvSpPr>
            <p:spPr>
              <a:xfrm>
                <a:off x="873504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" name="Google Shape;176;p32"/>
              <p:cNvSpPr/>
              <p:nvPr/>
            </p:nvSpPr>
            <p:spPr>
              <a:xfrm>
                <a:off x="873504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" name="Google Shape;177;p32"/>
              <p:cNvSpPr/>
              <p:nvPr/>
            </p:nvSpPr>
            <p:spPr>
              <a:xfrm>
                <a:off x="930711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" name="Google Shape;178;p32"/>
              <p:cNvSpPr/>
              <p:nvPr/>
            </p:nvSpPr>
            <p:spPr>
              <a:xfrm>
                <a:off x="930711" y="28823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" name="Google Shape;179;p32"/>
              <p:cNvSpPr/>
              <p:nvPr/>
            </p:nvSpPr>
            <p:spPr>
              <a:xfrm>
                <a:off x="987917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" name="Google Shape;180;p32"/>
              <p:cNvSpPr/>
              <p:nvPr/>
            </p:nvSpPr>
            <p:spPr>
              <a:xfrm>
                <a:off x="987917" y="28823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" name="Google Shape;181;p32"/>
              <p:cNvSpPr/>
              <p:nvPr/>
            </p:nvSpPr>
            <p:spPr>
              <a:xfrm>
                <a:off x="1047325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" name="Google Shape;182;p32"/>
              <p:cNvSpPr/>
              <p:nvPr/>
            </p:nvSpPr>
            <p:spPr>
              <a:xfrm>
                <a:off x="1047325" y="28823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" name="Google Shape;183;p32"/>
              <p:cNvSpPr/>
              <p:nvPr/>
            </p:nvSpPr>
            <p:spPr>
              <a:xfrm>
                <a:off x="1104531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" name="Google Shape;184;p32"/>
              <p:cNvSpPr/>
              <p:nvPr/>
            </p:nvSpPr>
            <p:spPr>
              <a:xfrm>
                <a:off x="1104531" y="28823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" name="Google Shape;185;p32"/>
              <p:cNvSpPr/>
              <p:nvPr/>
            </p:nvSpPr>
            <p:spPr>
              <a:xfrm>
                <a:off x="873504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" name="Google Shape;186;p32"/>
              <p:cNvSpPr/>
              <p:nvPr/>
            </p:nvSpPr>
            <p:spPr>
              <a:xfrm>
                <a:off x="873504" y="40484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" name="Google Shape;187;p32"/>
              <p:cNvSpPr/>
              <p:nvPr/>
            </p:nvSpPr>
            <p:spPr>
              <a:xfrm>
                <a:off x="930711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" name="Google Shape;188;p32"/>
              <p:cNvSpPr/>
              <p:nvPr/>
            </p:nvSpPr>
            <p:spPr>
              <a:xfrm>
                <a:off x="930711" y="40484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" name="Google Shape;189;p32"/>
              <p:cNvSpPr/>
              <p:nvPr/>
            </p:nvSpPr>
            <p:spPr>
              <a:xfrm>
                <a:off x="987917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" name="Google Shape;190;p32"/>
              <p:cNvSpPr/>
              <p:nvPr/>
            </p:nvSpPr>
            <p:spPr>
              <a:xfrm>
                <a:off x="987917" y="40484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" name="Google Shape;191;p32"/>
              <p:cNvSpPr/>
              <p:nvPr/>
            </p:nvSpPr>
            <p:spPr>
              <a:xfrm>
                <a:off x="1047325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" name="Google Shape;192;p32"/>
              <p:cNvSpPr/>
              <p:nvPr/>
            </p:nvSpPr>
            <p:spPr>
              <a:xfrm>
                <a:off x="1047325" y="40484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" name="Google Shape;193;p32"/>
              <p:cNvSpPr/>
              <p:nvPr/>
            </p:nvSpPr>
            <p:spPr>
              <a:xfrm>
                <a:off x="1104531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" name="Google Shape;194;p32"/>
              <p:cNvSpPr/>
              <p:nvPr/>
            </p:nvSpPr>
            <p:spPr>
              <a:xfrm>
                <a:off x="1104531" y="40484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" name="Google Shape;195;p32"/>
              <p:cNvSpPr/>
              <p:nvPr/>
            </p:nvSpPr>
            <p:spPr>
              <a:xfrm>
                <a:off x="585269" y="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" name="Google Shape;196;p32"/>
              <p:cNvSpPr/>
              <p:nvPr/>
            </p:nvSpPr>
            <p:spPr>
              <a:xfrm>
                <a:off x="585269" y="572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" name="Google Shape;197;p32"/>
              <p:cNvSpPr/>
              <p:nvPr/>
            </p:nvSpPr>
            <p:spPr>
              <a:xfrm>
                <a:off x="642476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" name="Google Shape;198;p32"/>
              <p:cNvSpPr/>
              <p:nvPr/>
            </p:nvSpPr>
            <p:spPr>
              <a:xfrm>
                <a:off x="642476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" name="Google Shape;199;p32"/>
              <p:cNvSpPr/>
              <p:nvPr/>
            </p:nvSpPr>
            <p:spPr>
              <a:xfrm>
                <a:off x="699683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" name="Google Shape;200;p32"/>
              <p:cNvSpPr/>
              <p:nvPr/>
            </p:nvSpPr>
            <p:spPr>
              <a:xfrm>
                <a:off x="699683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" name="Google Shape;201;p32"/>
              <p:cNvSpPr/>
              <p:nvPr/>
            </p:nvSpPr>
            <p:spPr>
              <a:xfrm>
                <a:off x="759090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" name="Google Shape;202;p32"/>
              <p:cNvSpPr/>
              <p:nvPr/>
            </p:nvSpPr>
            <p:spPr>
              <a:xfrm>
                <a:off x="759090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" name="Google Shape;203;p32"/>
              <p:cNvSpPr/>
              <p:nvPr/>
            </p:nvSpPr>
            <p:spPr>
              <a:xfrm>
                <a:off x="816297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" name="Google Shape;204;p32"/>
              <p:cNvSpPr/>
              <p:nvPr/>
            </p:nvSpPr>
            <p:spPr>
              <a:xfrm>
                <a:off x="816297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" name="Google Shape;205;p32"/>
              <p:cNvSpPr/>
              <p:nvPr/>
            </p:nvSpPr>
            <p:spPr>
              <a:xfrm>
                <a:off x="585269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" name="Google Shape;206;p32"/>
              <p:cNvSpPr/>
              <p:nvPr/>
            </p:nvSpPr>
            <p:spPr>
              <a:xfrm>
                <a:off x="585269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" name="Google Shape;207;p32"/>
              <p:cNvSpPr/>
              <p:nvPr/>
            </p:nvSpPr>
            <p:spPr>
              <a:xfrm>
                <a:off x="642476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" name="Google Shape;208;p32"/>
              <p:cNvSpPr/>
              <p:nvPr/>
            </p:nvSpPr>
            <p:spPr>
              <a:xfrm>
                <a:off x="642476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" name="Google Shape;209;p32"/>
              <p:cNvSpPr/>
              <p:nvPr/>
            </p:nvSpPr>
            <p:spPr>
              <a:xfrm>
                <a:off x="699683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" name="Google Shape;210;p32"/>
              <p:cNvSpPr/>
              <p:nvPr/>
            </p:nvSpPr>
            <p:spPr>
              <a:xfrm>
                <a:off x="699683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" name="Google Shape;211;p32"/>
              <p:cNvSpPr/>
              <p:nvPr/>
            </p:nvSpPr>
            <p:spPr>
              <a:xfrm>
                <a:off x="759090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" name="Google Shape;212;p32"/>
              <p:cNvSpPr/>
              <p:nvPr/>
            </p:nvSpPr>
            <p:spPr>
              <a:xfrm>
                <a:off x="759090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" name="Google Shape;213;p32"/>
              <p:cNvSpPr/>
              <p:nvPr/>
            </p:nvSpPr>
            <p:spPr>
              <a:xfrm>
                <a:off x="816297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" name="Google Shape;214;p32"/>
              <p:cNvSpPr/>
              <p:nvPr/>
            </p:nvSpPr>
            <p:spPr>
              <a:xfrm>
                <a:off x="816297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" name="Google Shape;215;p32"/>
              <p:cNvSpPr/>
              <p:nvPr/>
            </p:nvSpPr>
            <p:spPr>
              <a:xfrm>
                <a:off x="585269" y="2310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" name="Google Shape;216;p32"/>
              <p:cNvSpPr/>
              <p:nvPr/>
            </p:nvSpPr>
            <p:spPr>
              <a:xfrm>
                <a:off x="585269" y="288231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" name="Google Shape;217;p32"/>
              <p:cNvSpPr/>
              <p:nvPr/>
            </p:nvSpPr>
            <p:spPr>
              <a:xfrm>
                <a:off x="642476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" name="Google Shape;218;p32"/>
              <p:cNvSpPr/>
              <p:nvPr/>
            </p:nvSpPr>
            <p:spPr>
              <a:xfrm>
                <a:off x="642476" y="2882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" name="Google Shape;219;p32"/>
              <p:cNvSpPr/>
              <p:nvPr/>
            </p:nvSpPr>
            <p:spPr>
              <a:xfrm>
                <a:off x="699683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" name="Google Shape;220;p32"/>
              <p:cNvSpPr/>
              <p:nvPr/>
            </p:nvSpPr>
            <p:spPr>
              <a:xfrm>
                <a:off x="699683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" name="Google Shape;221;p32"/>
              <p:cNvSpPr/>
              <p:nvPr/>
            </p:nvSpPr>
            <p:spPr>
              <a:xfrm>
                <a:off x="759090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" name="Google Shape;222;p32"/>
              <p:cNvSpPr/>
              <p:nvPr/>
            </p:nvSpPr>
            <p:spPr>
              <a:xfrm>
                <a:off x="759090" y="2882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" name="Google Shape;223;p32"/>
              <p:cNvSpPr/>
              <p:nvPr/>
            </p:nvSpPr>
            <p:spPr>
              <a:xfrm>
                <a:off x="816297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" name="Google Shape;224;p32"/>
              <p:cNvSpPr/>
              <p:nvPr/>
            </p:nvSpPr>
            <p:spPr>
              <a:xfrm>
                <a:off x="816297" y="2882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" name="Google Shape;225;p32"/>
              <p:cNvSpPr/>
              <p:nvPr/>
            </p:nvSpPr>
            <p:spPr>
              <a:xfrm>
                <a:off x="409248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" name="Google Shape;226;p32"/>
              <p:cNvSpPr/>
              <p:nvPr/>
            </p:nvSpPr>
            <p:spPr>
              <a:xfrm>
                <a:off x="409248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" name="Google Shape;227;p32"/>
              <p:cNvSpPr/>
              <p:nvPr/>
            </p:nvSpPr>
            <p:spPr>
              <a:xfrm>
                <a:off x="466455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" name="Google Shape;228;p32"/>
              <p:cNvSpPr/>
              <p:nvPr/>
            </p:nvSpPr>
            <p:spPr>
              <a:xfrm>
                <a:off x="466455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" name="Google Shape;229;p32"/>
              <p:cNvSpPr/>
              <p:nvPr/>
            </p:nvSpPr>
            <p:spPr>
              <a:xfrm>
                <a:off x="525862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" name="Google Shape;230;p32"/>
              <p:cNvSpPr/>
              <p:nvPr/>
            </p:nvSpPr>
            <p:spPr>
              <a:xfrm>
                <a:off x="525862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" name="Google Shape;231;p32"/>
              <p:cNvSpPr/>
              <p:nvPr/>
            </p:nvSpPr>
            <p:spPr>
              <a:xfrm>
                <a:off x="409248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" name="Google Shape;232;p32"/>
              <p:cNvSpPr/>
              <p:nvPr/>
            </p:nvSpPr>
            <p:spPr>
              <a:xfrm>
                <a:off x="409248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" name="Google Shape;233;p32"/>
              <p:cNvSpPr/>
              <p:nvPr/>
            </p:nvSpPr>
            <p:spPr>
              <a:xfrm>
                <a:off x="466455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" name="Google Shape;234;p32"/>
              <p:cNvSpPr/>
              <p:nvPr/>
            </p:nvSpPr>
            <p:spPr>
              <a:xfrm>
                <a:off x="466455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" name="Google Shape;235;p32"/>
              <p:cNvSpPr/>
              <p:nvPr/>
            </p:nvSpPr>
            <p:spPr>
              <a:xfrm>
                <a:off x="525862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" name="Google Shape;236;p32"/>
              <p:cNvSpPr/>
              <p:nvPr/>
            </p:nvSpPr>
            <p:spPr>
              <a:xfrm>
                <a:off x="525862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" name="Google Shape;237;p32"/>
              <p:cNvSpPr/>
              <p:nvPr/>
            </p:nvSpPr>
            <p:spPr>
              <a:xfrm>
                <a:off x="409248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" name="Google Shape;238;p32"/>
              <p:cNvSpPr/>
              <p:nvPr/>
            </p:nvSpPr>
            <p:spPr>
              <a:xfrm>
                <a:off x="409248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" name="Google Shape;239;p32"/>
              <p:cNvSpPr/>
              <p:nvPr/>
            </p:nvSpPr>
            <p:spPr>
              <a:xfrm>
                <a:off x="466455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" name="Google Shape;240;p32"/>
              <p:cNvSpPr/>
              <p:nvPr/>
            </p:nvSpPr>
            <p:spPr>
              <a:xfrm>
                <a:off x="466455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" name="Google Shape;241;p32"/>
              <p:cNvSpPr/>
              <p:nvPr/>
            </p:nvSpPr>
            <p:spPr>
              <a:xfrm>
                <a:off x="525862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" name="Google Shape;242;p32"/>
              <p:cNvSpPr/>
              <p:nvPr/>
            </p:nvSpPr>
            <p:spPr>
              <a:xfrm>
                <a:off x="525862" y="2882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" name="Google Shape;243;p32"/>
              <p:cNvSpPr/>
              <p:nvPr/>
            </p:nvSpPr>
            <p:spPr>
              <a:xfrm>
                <a:off x="121014" y="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" name="Google Shape;244;p32"/>
              <p:cNvSpPr/>
              <p:nvPr/>
            </p:nvSpPr>
            <p:spPr>
              <a:xfrm>
                <a:off x="121014" y="572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" name="Google Shape;245;p32"/>
              <p:cNvSpPr/>
              <p:nvPr/>
            </p:nvSpPr>
            <p:spPr>
              <a:xfrm>
                <a:off x="178221" y="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" name="Google Shape;246;p32"/>
              <p:cNvSpPr/>
              <p:nvPr/>
            </p:nvSpPr>
            <p:spPr>
              <a:xfrm>
                <a:off x="178221" y="572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" name="Google Shape;247;p32"/>
              <p:cNvSpPr/>
              <p:nvPr/>
            </p:nvSpPr>
            <p:spPr>
              <a:xfrm>
                <a:off x="235428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" name="Google Shape;248;p32"/>
              <p:cNvSpPr/>
              <p:nvPr/>
            </p:nvSpPr>
            <p:spPr>
              <a:xfrm>
                <a:off x="235428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" name="Google Shape;249;p32"/>
              <p:cNvSpPr/>
              <p:nvPr/>
            </p:nvSpPr>
            <p:spPr>
              <a:xfrm>
                <a:off x="294835" y="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" name="Google Shape;250;p32"/>
              <p:cNvSpPr/>
              <p:nvPr/>
            </p:nvSpPr>
            <p:spPr>
              <a:xfrm>
                <a:off x="294835" y="572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" name="Google Shape;251;p32"/>
              <p:cNvSpPr/>
              <p:nvPr/>
            </p:nvSpPr>
            <p:spPr>
              <a:xfrm>
                <a:off x="352042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" name="Google Shape;252;p32"/>
              <p:cNvSpPr/>
              <p:nvPr/>
            </p:nvSpPr>
            <p:spPr>
              <a:xfrm>
                <a:off x="352042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" name="Google Shape;253;p32"/>
              <p:cNvSpPr/>
              <p:nvPr/>
            </p:nvSpPr>
            <p:spPr>
              <a:xfrm>
                <a:off x="121014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" name="Google Shape;254;p32"/>
              <p:cNvSpPr/>
              <p:nvPr/>
            </p:nvSpPr>
            <p:spPr>
              <a:xfrm>
                <a:off x="121014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" name="Google Shape;255;p32"/>
              <p:cNvSpPr/>
              <p:nvPr/>
            </p:nvSpPr>
            <p:spPr>
              <a:xfrm>
                <a:off x="67108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" name="Google Shape;256;p32"/>
              <p:cNvSpPr/>
              <p:nvPr/>
            </p:nvSpPr>
            <p:spPr>
              <a:xfrm>
                <a:off x="67108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" name="Google Shape;257;p32"/>
              <p:cNvSpPr/>
              <p:nvPr/>
            </p:nvSpPr>
            <p:spPr>
              <a:xfrm>
                <a:off x="0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" name="Google Shape;258;p32"/>
              <p:cNvSpPr/>
              <p:nvPr/>
            </p:nvSpPr>
            <p:spPr>
              <a:xfrm>
                <a:off x="67108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" name="Google Shape;259;p32"/>
              <p:cNvSpPr/>
              <p:nvPr/>
            </p:nvSpPr>
            <p:spPr>
              <a:xfrm>
                <a:off x="67108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" name="Google Shape;260;p32"/>
              <p:cNvSpPr/>
              <p:nvPr/>
            </p:nvSpPr>
            <p:spPr>
              <a:xfrm>
                <a:off x="178221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" name="Google Shape;261;p32"/>
              <p:cNvSpPr/>
              <p:nvPr/>
            </p:nvSpPr>
            <p:spPr>
              <a:xfrm>
                <a:off x="178221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" name="Google Shape;262;p32"/>
              <p:cNvSpPr/>
              <p:nvPr/>
            </p:nvSpPr>
            <p:spPr>
              <a:xfrm>
                <a:off x="235428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" name="Google Shape;263;p32"/>
              <p:cNvSpPr/>
              <p:nvPr/>
            </p:nvSpPr>
            <p:spPr>
              <a:xfrm>
                <a:off x="235428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" name="Google Shape;264;p32"/>
              <p:cNvSpPr/>
              <p:nvPr/>
            </p:nvSpPr>
            <p:spPr>
              <a:xfrm>
                <a:off x="294835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" name="Google Shape;265;p32"/>
              <p:cNvSpPr/>
              <p:nvPr/>
            </p:nvSpPr>
            <p:spPr>
              <a:xfrm>
                <a:off x="294835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" name="Google Shape;266;p32"/>
              <p:cNvSpPr/>
              <p:nvPr/>
            </p:nvSpPr>
            <p:spPr>
              <a:xfrm>
                <a:off x="352042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" name="Google Shape;267;p32"/>
              <p:cNvSpPr/>
              <p:nvPr/>
            </p:nvSpPr>
            <p:spPr>
              <a:xfrm>
                <a:off x="352042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" name="Google Shape;268;p32"/>
              <p:cNvSpPr/>
              <p:nvPr/>
            </p:nvSpPr>
            <p:spPr>
              <a:xfrm>
                <a:off x="121014" y="2310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" name="Google Shape;269;p32"/>
              <p:cNvSpPr/>
              <p:nvPr/>
            </p:nvSpPr>
            <p:spPr>
              <a:xfrm>
                <a:off x="121014" y="288231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" name="Google Shape;270;p32"/>
              <p:cNvSpPr/>
              <p:nvPr/>
            </p:nvSpPr>
            <p:spPr>
              <a:xfrm>
                <a:off x="178221" y="2310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" name="Google Shape;271;p32"/>
              <p:cNvSpPr/>
              <p:nvPr/>
            </p:nvSpPr>
            <p:spPr>
              <a:xfrm>
                <a:off x="178221" y="288231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" name="Google Shape;272;p32"/>
              <p:cNvSpPr/>
              <p:nvPr/>
            </p:nvSpPr>
            <p:spPr>
              <a:xfrm>
                <a:off x="235428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" name="Google Shape;273;p32"/>
              <p:cNvSpPr/>
              <p:nvPr/>
            </p:nvSpPr>
            <p:spPr>
              <a:xfrm>
                <a:off x="235428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" name="Google Shape;274;p32"/>
              <p:cNvSpPr/>
              <p:nvPr/>
            </p:nvSpPr>
            <p:spPr>
              <a:xfrm>
                <a:off x="294835" y="2310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" name="Google Shape;275;p32"/>
              <p:cNvSpPr/>
              <p:nvPr/>
            </p:nvSpPr>
            <p:spPr>
              <a:xfrm>
                <a:off x="294835" y="288231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" name="Google Shape;276;p32"/>
              <p:cNvSpPr/>
              <p:nvPr/>
            </p:nvSpPr>
            <p:spPr>
              <a:xfrm>
                <a:off x="352042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" name="Google Shape;277;p32"/>
              <p:cNvSpPr/>
              <p:nvPr/>
            </p:nvSpPr>
            <p:spPr>
              <a:xfrm>
                <a:off x="352042" y="2882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" name="Google Shape;278;p32"/>
              <p:cNvSpPr/>
              <p:nvPr/>
            </p:nvSpPr>
            <p:spPr>
              <a:xfrm>
                <a:off x="409248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" name="Google Shape;279;p32"/>
              <p:cNvSpPr/>
              <p:nvPr/>
            </p:nvSpPr>
            <p:spPr>
              <a:xfrm>
                <a:off x="178221" y="347637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" name="Google Shape;280;p32"/>
              <p:cNvSpPr/>
              <p:nvPr/>
            </p:nvSpPr>
            <p:spPr>
              <a:xfrm>
                <a:off x="235428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" name="Google Shape;281;p32"/>
              <p:cNvSpPr/>
              <p:nvPr/>
            </p:nvSpPr>
            <p:spPr>
              <a:xfrm>
                <a:off x="294835" y="347637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" name="Google Shape;282;p32"/>
              <p:cNvSpPr/>
              <p:nvPr/>
            </p:nvSpPr>
            <p:spPr>
              <a:xfrm>
                <a:off x="352042" y="3476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" name="Google Shape;283;p32"/>
              <p:cNvSpPr/>
              <p:nvPr/>
            </p:nvSpPr>
            <p:spPr>
              <a:xfrm>
                <a:off x="585269" y="347637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" name="Google Shape;284;p32"/>
              <p:cNvSpPr/>
              <p:nvPr/>
            </p:nvSpPr>
            <p:spPr>
              <a:xfrm>
                <a:off x="642476" y="3476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" name="Google Shape;285;p32"/>
              <p:cNvSpPr/>
              <p:nvPr/>
            </p:nvSpPr>
            <p:spPr>
              <a:xfrm>
                <a:off x="699683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" name="Google Shape;286;p32"/>
              <p:cNvSpPr/>
              <p:nvPr/>
            </p:nvSpPr>
            <p:spPr>
              <a:xfrm>
                <a:off x="699683" y="40484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" name="Google Shape;287;p32"/>
              <p:cNvSpPr/>
              <p:nvPr/>
            </p:nvSpPr>
            <p:spPr>
              <a:xfrm>
                <a:off x="759090" y="3476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" name="Google Shape;288;p32"/>
              <p:cNvSpPr/>
              <p:nvPr/>
            </p:nvSpPr>
            <p:spPr>
              <a:xfrm>
                <a:off x="759090" y="404843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" name="Google Shape;289;p32"/>
              <p:cNvSpPr/>
              <p:nvPr/>
            </p:nvSpPr>
            <p:spPr>
              <a:xfrm>
                <a:off x="816297" y="3476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" name="Google Shape;290;p32"/>
              <p:cNvSpPr/>
              <p:nvPr/>
            </p:nvSpPr>
            <p:spPr>
              <a:xfrm>
                <a:off x="816297" y="404843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" name="Google Shape;291;p32"/>
              <p:cNvSpPr/>
              <p:nvPr/>
            </p:nvSpPr>
            <p:spPr>
              <a:xfrm>
                <a:off x="873504" y="4642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" name="Google Shape;292;p32"/>
              <p:cNvSpPr/>
              <p:nvPr/>
            </p:nvSpPr>
            <p:spPr>
              <a:xfrm>
                <a:off x="873504" y="5214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" name="Google Shape;293;p32"/>
              <p:cNvSpPr/>
              <p:nvPr/>
            </p:nvSpPr>
            <p:spPr>
              <a:xfrm>
                <a:off x="930711" y="4642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" name="Google Shape;294;p32"/>
              <p:cNvSpPr/>
              <p:nvPr/>
            </p:nvSpPr>
            <p:spPr>
              <a:xfrm>
                <a:off x="930711" y="5214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" name="Google Shape;295;p32"/>
              <p:cNvSpPr/>
              <p:nvPr/>
            </p:nvSpPr>
            <p:spPr>
              <a:xfrm>
                <a:off x="987917" y="4642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" name="Google Shape;296;p32"/>
              <p:cNvSpPr/>
              <p:nvPr/>
            </p:nvSpPr>
            <p:spPr>
              <a:xfrm>
                <a:off x="987917" y="5214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" name="Google Shape;297;p32"/>
              <p:cNvSpPr/>
              <p:nvPr/>
            </p:nvSpPr>
            <p:spPr>
              <a:xfrm>
                <a:off x="1047325" y="4642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" name="Google Shape;298;p32"/>
              <p:cNvSpPr/>
              <p:nvPr/>
            </p:nvSpPr>
            <p:spPr>
              <a:xfrm>
                <a:off x="1047325" y="5214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" name="Google Shape;299;p32"/>
              <p:cNvSpPr/>
              <p:nvPr/>
            </p:nvSpPr>
            <p:spPr>
              <a:xfrm>
                <a:off x="1104531" y="4642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" name="Google Shape;300;p32"/>
              <p:cNvSpPr/>
              <p:nvPr/>
            </p:nvSpPr>
            <p:spPr>
              <a:xfrm>
                <a:off x="1104531" y="5214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" name="Google Shape;301;p32"/>
              <p:cNvSpPr/>
              <p:nvPr/>
            </p:nvSpPr>
            <p:spPr>
              <a:xfrm>
                <a:off x="873504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" name="Google Shape;302;p32"/>
              <p:cNvSpPr/>
              <p:nvPr/>
            </p:nvSpPr>
            <p:spPr>
              <a:xfrm>
                <a:off x="873504" y="63806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" name="Google Shape;303;p32"/>
              <p:cNvSpPr/>
              <p:nvPr/>
            </p:nvSpPr>
            <p:spPr>
              <a:xfrm>
                <a:off x="930711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" name="Google Shape;304;p32"/>
              <p:cNvSpPr/>
              <p:nvPr/>
            </p:nvSpPr>
            <p:spPr>
              <a:xfrm>
                <a:off x="930711" y="63806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" name="Google Shape;305;p32"/>
              <p:cNvSpPr/>
              <p:nvPr/>
            </p:nvSpPr>
            <p:spPr>
              <a:xfrm>
                <a:off x="987917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" name="Google Shape;306;p32"/>
              <p:cNvSpPr/>
              <p:nvPr/>
            </p:nvSpPr>
            <p:spPr>
              <a:xfrm>
                <a:off x="987917" y="63806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" name="Google Shape;307;p32"/>
              <p:cNvSpPr/>
              <p:nvPr/>
            </p:nvSpPr>
            <p:spPr>
              <a:xfrm>
                <a:off x="1047325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" name="Google Shape;308;p32"/>
              <p:cNvSpPr/>
              <p:nvPr/>
            </p:nvSpPr>
            <p:spPr>
              <a:xfrm>
                <a:off x="1047325" y="63806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" name="Google Shape;309;p32"/>
              <p:cNvSpPr/>
              <p:nvPr/>
            </p:nvSpPr>
            <p:spPr>
              <a:xfrm>
                <a:off x="699683" y="5214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" name="Google Shape;310;p32"/>
              <p:cNvSpPr/>
              <p:nvPr/>
            </p:nvSpPr>
            <p:spPr>
              <a:xfrm>
                <a:off x="756890" y="4642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" name="Google Shape;311;p32"/>
              <p:cNvSpPr/>
              <p:nvPr/>
            </p:nvSpPr>
            <p:spPr>
              <a:xfrm>
                <a:off x="756890" y="5214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" name="Google Shape;312;p32"/>
              <p:cNvSpPr/>
              <p:nvPr/>
            </p:nvSpPr>
            <p:spPr>
              <a:xfrm>
                <a:off x="816297" y="4642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" name="Google Shape;313;p32"/>
              <p:cNvSpPr/>
              <p:nvPr/>
            </p:nvSpPr>
            <p:spPr>
              <a:xfrm>
                <a:off x="816297" y="5214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" name="Google Shape;314;p32"/>
              <p:cNvSpPr/>
              <p:nvPr/>
            </p:nvSpPr>
            <p:spPr>
              <a:xfrm>
                <a:off x="699683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" name="Google Shape;315;p32"/>
              <p:cNvSpPr/>
              <p:nvPr/>
            </p:nvSpPr>
            <p:spPr>
              <a:xfrm>
                <a:off x="756890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" name="Google Shape;316;p32"/>
              <p:cNvSpPr/>
              <p:nvPr/>
            </p:nvSpPr>
            <p:spPr>
              <a:xfrm>
                <a:off x="756890" y="63806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7" name="Google Shape;317;p32"/>
              <p:cNvSpPr/>
              <p:nvPr/>
            </p:nvSpPr>
            <p:spPr>
              <a:xfrm>
                <a:off x="816297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8" name="Google Shape;318;p32"/>
              <p:cNvSpPr/>
              <p:nvPr/>
            </p:nvSpPr>
            <p:spPr>
              <a:xfrm>
                <a:off x="816297" y="63806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9" name="Google Shape;319;p32"/>
              <p:cNvSpPr/>
              <p:nvPr/>
            </p:nvSpPr>
            <p:spPr>
              <a:xfrm>
                <a:off x="1104531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0" name="Google Shape;320;p32"/>
              <p:cNvSpPr/>
              <p:nvPr/>
            </p:nvSpPr>
            <p:spPr>
              <a:xfrm>
                <a:off x="1104531" y="63806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1" name="Google Shape;321;p32"/>
              <p:cNvSpPr/>
              <p:nvPr/>
            </p:nvSpPr>
            <p:spPr>
              <a:xfrm>
                <a:off x="1160638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2" name="Google Shape;322;p32"/>
              <p:cNvSpPr/>
              <p:nvPr/>
            </p:nvSpPr>
            <p:spPr>
              <a:xfrm>
                <a:off x="1160638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3" name="Google Shape;323;p32"/>
              <p:cNvSpPr/>
              <p:nvPr/>
            </p:nvSpPr>
            <p:spPr>
              <a:xfrm>
                <a:off x="1217845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4" name="Google Shape;324;p32"/>
              <p:cNvSpPr/>
              <p:nvPr/>
            </p:nvSpPr>
            <p:spPr>
              <a:xfrm>
                <a:off x="1217845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5" name="Google Shape;325;p32"/>
              <p:cNvSpPr/>
              <p:nvPr/>
            </p:nvSpPr>
            <p:spPr>
              <a:xfrm>
                <a:off x="1277252" y="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6" name="Google Shape;326;p32"/>
              <p:cNvSpPr/>
              <p:nvPr/>
            </p:nvSpPr>
            <p:spPr>
              <a:xfrm>
                <a:off x="1277252" y="572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7" name="Google Shape;327;p32"/>
              <p:cNvSpPr/>
              <p:nvPr/>
            </p:nvSpPr>
            <p:spPr>
              <a:xfrm>
                <a:off x="1334459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8" name="Google Shape;328;p32"/>
              <p:cNvSpPr/>
              <p:nvPr/>
            </p:nvSpPr>
            <p:spPr>
              <a:xfrm>
                <a:off x="1334459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9" name="Google Shape;329;p32"/>
              <p:cNvSpPr/>
              <p:nvPr/>
            </p:nvSpPr>
            <p:spPr>
              <a:xfrm>
                <a:off x="1391666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0" name="Google Shape;330;p32"/>
              <p:cNvSpPr/>
              <p:nvPr/>
            </p:nvSpPr>
            <p:spPr>
              <a:xfrm>
                <a:off x="1391666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1" name="Google Shape;331;p32"/>
              <p:cNvSpPr/>
              <p:nvPr/>
            </p:nvSpPr>
            <p:spPr>
              <a:xfrm>
                <a:off x="1160638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2" name="Google Shape;332;p32"/>
              <p:cNvSpPr/>
              <p:nvPr/>
            </p:nvSpPr>
            <p:spPr>
              <a:xfrm>
                <a:off x="1160638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3" name="Google Shape;333;p32"/>
              <p:cNvSpPr/>
              <p:nvPr/>
            </p:nvSpPr>
            <p:spPr>
              <a:xfrm>
                <a:off x="1217845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4" name="Google Shape;334;p32"/>
              <p:cNvSpPr/>
              <p:nvPr/>
            </p:nvSpPr>
            <p:spPr>
              <a:xfrm>
                <a:off x="1217845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5" name="Google Shape;335;p32"/>
              <p:cNvSpPr/>
              <p:nvPr/>
            </p:nvSpPr>
            <p:spPr>
              <a:xfrm>
                <a:off x="1277252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6" name="Google Shape;336;p32"/>
              <p:cNvSpPr/>
              <p:nvPr/>
            </p:nvSpPr>
            <p:spPr>
              <a:xfrm>
                <a:off x="1277252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7" name="Google Shape;337;p32"/>
              <p:cNvSpPr/>
              <p:nvPr/>
            </p:nvSpPr>
            <p:spPr>
              <a:xfrm>
                <a:off x="1334459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8" name="Google Shape;338;p32"/>
              <p:cNvSpPr/>
              <p:nvPr/>
            </p:nvSpPr>
            <p:spPr>
              <a:xfrm>
                <a:off x="1334459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9" name="Google Shape;339;p32"/>
              <p:cNvSpPr/>
              <p:nvPr/>
            </p:nvSpPr>
            <p:spPr>
              <a:xfrm>
                <a:off x="1391666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0" name="Google Shape;340;p32"/>
              <p:cNvSpPr/>
              <p:nvPr/>
            </p:nvSpPr>
            <p:spPr>
              <a:xfrm>
                <a:off x="1391666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1" name="Google Shape;341;p32"/>
              <p:cNvSpPr/>
              <p:nvPr/>
            </p:nvSpPr>
            <p:spPr>
              <a:xfrm>
                <a:off x="1160638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2" name="Google Shape;342;p32"/>
              <p:cNvSpPr/>
              <p:nvPr/>
            </p:nvSpPr>
            <p:spPr>
              <a:xfrm>
                <a:off x="1160638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3" name="Google Shape;343;p32"/>
              <p:cNvSpPr/>
              <p:nvPr/>
            </p:nvSpPr>
            <p:spPr>
              <a:xfrm>
                <a:off x="1217845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4" name="Google Shape;344;p32"/>
              <p:cNvSpPr/>
              <p:nvPr/>
            </p:nvSpPr>
            <p:spPr>
              <a:xfrm>
                <a:off x="1217845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5" name="Google Shape;345;p32"/>
              <p:cNvSpPr/>
              <p:nvPr/>
            </p:nvSpPr>
            <p:spPr>
              <a:xfrm>
                <a:off x="1277252" y="2310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6" name="Google Shape;346;p32"/>
              <p:cNvSpPr/>
              <p:nvPr/>
            </p:nvSpPr>
            <p:spPr>
              <a:xfrm>
                <a:off x="1277252" y="288231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7" name="Google Shape;347;p32"/>
              <p:cNvSpPr/>
              <p:nvPr/>
            </p:nvSpPr>
            <p:spPr>
              <a:xfrm>
                <a:off x="1334459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8" name="Google Shape;348;p32"/>
              <p:cNvSpPr/>
              <p:nvPr/>
            </p:nvSpPr>
            <p:spPr>
              <a:xfrm>
                <a:off x="1334459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9" name="Google Shape;349;p32"/>
              <p:cNvSpPr/>
              <p:nvPr/>
            </p:nvSpPr>
            <p:spPr>
              <a:xfrm>
                <a:off x="1391666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0" name="Google Shape;350;p32"/>
              <p:cNvSpPr/>
              <p:nvPr/>
            </p:nvSpPr>
            <p:spPr>
              <a:xfrm>
                <a:off x="1391666" y="2882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1" name="Google Shape;351;p32"/>
              <p:cNvSpPr/>
              <p:nvPr/>
            </p:nvSpPr>
            <p:spPr>
              <a:xfrm>
                <a:off x="1160638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2" name="Google Shape;352;p32"/>
              <p:cNvSpPr/>
              <p:nvPr/>
            </p:nvSpPr>
            <p:spPr>
              <a:xfrm>
                <a:off x="1160638" y="40484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" name="Google Shape;353;p32"/>
              <p:cNvSpPr/>
              <p:nvPr/>
            </p:nvSpPr>
            <p:spPr>
              <a:xfrm>
                <a:off x="1217845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" name="Google Shape;354;p32"/>
              <p:cNvSpPr/>
              <p:nvPr/>
            </p:nvSpPr>
            <p:spPr>
              <a:xfrm>
                <a:off x="1217845" y="40484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355" name="Google Shape;355;p32"/>
            <p:cNvGrpSpPr/>
            <p:nvPr/>
          </p:nvGrpSpPr>
          <p:grpSpPr>
            <a:xfrm>
              <a:off x="2429089" y="290430"/>
              <a:ext cx="2004441" cy="2586383"/>
              <a:chOff x="0" y="-1"/>
              <a:chExt cx="2004439" cy="2586381"/>
            </a:xfrm>
          </p:grpSpPr>
          <p:sp>
            <p:nvSpPr>
              <p:cNvPr id="356" name="Google Shape;356;p32"/>
              <p:cNvSpPr/>
              <p:nvPr/>
            </p:nvSpPr>
            <p:spPr>
              <a:xfrm>
                <a:off x="1788813" y="1790993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" name="Google Shape;357;p32"/>
              <p:cNvSpPr/>
              <p:nvPr/>
            </p:nvSpPr>
            <p:spPr>
              <a:xfrm>
                <a:off x="1788813" y="184820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" name="Google Shape;358;p32"/>
              <p:cNvSpPr/>
              <p:nvPr/>
            </p:nvSpPr>
            <p:spPr>
              <a:xfrm>
                <a:off x="1846020" y="179099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" name="Google Shape;359;p32"/>
              <p:cNvSpPr/>
              <p:nvPr/>
            </p:nvSpPr>
            <p:spPr>
              <a:xfrm>
                <a:off x="1846020" y="184820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" name="Google Shape;360;p32"/>
              <p:cNvSpPr/>
              <p:nvPr/>
            </p:nvSpPr>
            <p:spPr>
              <a:xfrm>
                <a:off x="1903227" y="179099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" name="Google Shape;361;p32"/>
              <p:cNvSpPr/>
              <p:nvPr/>
            </p:nvSpPr>
            <p:spPr>
              <a:xfrm>
                <a:off x="1903227" y="184820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" name="Google Shape;362;p32"/>
              <p:cNvSpPr/>
              <p:nvPr/>
            </p:nvSpPr>
            <p:spPr>
              <a:xfrm>
                <a:off x="1672199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" name="Google Shape;363;p32"/>
              <p:cNvSpPr/>
              <p:nvPr/>
            </p:nvSpPr>
            <p:spPr>
              <a:xfrm>
                <a:off x="1672199" y="19648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" name="Google Shape;364;p32"/>
              <p:cNvSpPr/>
              <p:nvPr/>
            </p:nvSpPr>
            <p:spPr>
              <a:xfrm>
                <a:off x="1729406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" name="Google Shape;365;p32"/>
              <p:cNvSpPr/>
              <p:nvPr/>
            </p:nvSpPr>
            <p:spPr>
              <a:xfrm>
                <a:off x="1729406" y="19648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" name="Google Shape;366;p32"/>
              <p:cNvSpPr/>
              <p:nvPr/>
            </p:nvSpPr>
            <p:spPr>
              <a:xfrm>
                <a:off x="1788813" y="19076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" name="Google Shape;367;p32"/>
              <p:cNvSpPr/>
              <p:nvPr/>
            </p:nvSpPr>
            <p:spPr>
              <a:xfrm>
                <a:off x="1788813" y="1964812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" name="Google Shape;368;p32"/>
              <p:cNvSpPr/>
              <p:nvPr/>
            </p:nvSpPr>
            <p:spPr>
              <a:xfrm>
                <a:off x="1846020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" name="Google Shape;369;p32"/>
              <p:cNvSpPr/>
              <p:nvPr/>
            </p:nvSpPr>
            <p:spPr>
              <a:xfrm>
                <a:off x="1846020" y="19648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" name="Google Shape;370;p32"/>
              <p:cNvSpPr/>
              <p:nvPr/>
            </p:nvSpPr>
            <p:spPr>
              <a:xfrm>
                <a:off x="1903227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" name="Google Shape;371;p32"/>
              <p:cNvSpPr/>
              <p:nvPr/>
            </p:nvSpPr>
            <p:spPr>
              <a:xfrm>
                <a:off x="1903227" y="19648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" name="Google Shape;372;p32"/>
              <p:cNvSpPr/>
              <p:nvPr/>
            </p:nvSpPr>
            <p:spPr>
              <a:xfrm>
                <a:off x="1672199" y="2024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" name="Google Shape;373;p32"/>
              <p:cNvSpPr/>
              <p:nvPr/>
            </p:nvSpPr>
            <p:spPr>
              <a:xfrm>
                <a:off x="1672199" y="20814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" name="Google Shape;374;p32"/>
              <p:cNvSpPr/>
              <p:nvPr/>
            </p:nvSpPr>
            <p:spPr>
              <a:xfrm>
                <a:off x="1729406" y="2024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" name="Google Shape;375;p32"/>
              <p:cNvSpPr/>
              <p:nvPr/>
            </p:nvSpPr>
            <p:spPr>
              <a:xfrm>
                <a:off x="1729406" y="20814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" name="Google Shape;376;p32"/>
              <p:cNvSpPr/>
              <p:nvPr/>
            </p:nvSpPr>
            <p:spPr>
              <a:xfrm>
                <a:off x="1788813" y="20242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" name="Google Shape;377;p32"/>
              <p:cNvSpPr/>
              <p:nvPr/>
            </p:nvSpPr>
            <p:spPr>
              <a:xfrm>
                <a:off x="1788813" y="2081425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" name="Google Shape;378;p32"/>
              <p:cNvSpPr/>
              <p:nvPr/>
            </p:nvSpPr>
            <p:spPr>
              <a:xfrm>
                <a:off x="1846020" y="2024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" name="Google Shape;379;p32"/>
              <p:cNvSpPr/>
              <p:nvPr/>
            </p:nvSpPr>
            <p:spPr>
              <a:xfrm>
                <a:off x="1846020" y="20814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" name="Google Shape;380;p32"/>
              <p:cNvSpPr/>
              <p:nvPr/>
            </p:nvSpPr>
            <p:spPr>
              <a:xfrm>
                <a:off x="1903227" y="2024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" name="Google Shape;381;p32"/>
              <p:cNvSpPr/>
              <p:nvPr/>
            </p:nvSpPr>
            <p:spPr>
              <a:xfrm>
                <a:off x="1903227" y="20814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" name="Google Shape;382;p32"/>
              <p:cNvSpPr/>
              <p:nvPr/>
            </p:nvSpPr>
            <p:spPr>
              <a:xfrm>
                <a:off x="1672199" y="21408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" name="Google Shape;383;p32"/>
              <p:cNvSpPr/>
              <p:nvPr/>
            </p:nvSpPr>
            <p:spPr>
              <a:xfrm>
                <a:off x="1672199" y="219803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" name="Google Shape;384;p32"/>
              <p:cNvSpPr/>
              <p:nvPr/>
            </p:nvSpPr>
            <p:spPr>
              <a:xfrm>
                <a:off x="1729406" y="21408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" name="Google Shape;385;p32"/>
              <p:cNvSpPr/>
              <p:nvPr/>
            </p:nvSpPr>
            <p:spPr>
              <a:xfrm>
                <a:off x="1729406" y="219803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" name="Google Shape;386;p32"/>
              <p:cNvSpPr/>
              <p:nvPr/>
            </p:nvSpPr>
            <p:spPr>
              <a:xfrm>
                <a:off x="1788813" y="21408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" name="Google Shape;387;p32"/>
              <p:cNvSpPr/>
              <p:nvPr/>
            </p:nvSpPr>
            <p:spPr>
              <a:xfrm>
                <a:off x="1788813" y="219803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" name="Google Shape;388;p32"/>
              <p:cNvSpPr/>
              <p:nvPr/>
            </p:nvSpPr>
            <p:spPr>
              <a:xfrm>
                <a:off x="1846020" y="21408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" name="Google Shape;389;p32"/>
              <p:cNvSpPr/>
              <p:nvPr/>
            </p:nvSpPr>
            <p:spPr>
              <a:xfrm>
                <a:off x="1846020" y="219803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" name="Google Shape;390;p32"/>
              <p:cNvSpPr/>
              <p:nvPr/>
            </p:nvSpPr>
            <p:spPr>
              <a:xfrm>
                <a:off x="1903227" y="21408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" name="Google Shape;391;p32"/>
              <p:cNvSpPr/>
              <p:nvPr/>
            </p:nvSpPr>
            <p:spPr>
              <a:xfrm>
                <a:off x="1903227" y="219803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" name="Google Shape;392;p32"/>
              <p:cNvSpPr/>
              <p:nvPr/>
            </p:nvSpPr>
            <p:spPr>
              <a:xfrm>
                <a:off x="1672199" y="22574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" name="Google Shape;393;p32"/>
              <p:cNvSpPr/>
              <p:nvPr/>
            </p:nvSpPr>
            <p:spPr>
              <a:xfrm>
                <a:off x="1672199" y="23146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" name="Google Shape;394;p32"/>
              <p:cNvSpPr/>
              <p:nvPr/>
            </p:nvSpPr>
            <p:spPr>
              <a:xfrm>
                <a:off x="1729406" y="22574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" name="Google Shape;395;p32"/>
              <p:cNvSpPr/>
              <p:nvPr/>
            </p:nvSpPr>
            <p:spPr>
              <a:xfrm>
                <a:off x="1729406" y="23146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" name="Google Shape;396;p32"/>
              <p:cNvSpPr/>
              <p:nvPr/>
            </p:nvSpPr>
            <p:spPr>
              <a:xfrm>
                <a:off x="1788813" y="2257444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" name="Google Shape;397;p32"/>
              <p:cNvSpPr/>
              <p:nvPr/>
            </p:nvSpPr>
            <p:spPr>
              <a:xfrm>
                <a:off x="1788813" y="231465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" name="Google Shape;398;p32"/>
              <p:cNvSpPr/>
              <p:nvPr/>
            </p:nvSpPr>
            <p:spPr>
              <a:xfrm>
                <a:off x="1846020" y="22574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" name="Google Shape;399;p32"/>
              <p:cNvSpPr/>
              <p:nvPr/>
            </p:nvSpPr>
            <p:spPr>
              <a:xfrm>
                <a:off x="1846020" y="23146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" name="Google Shape;400;p32"/>
              <p:cNvSpPr/>
              <p:nvPr/>
            </p:nvSpPr>
            <p:spPr>
              <a:xfrm>
                <a:off x="1903227" y="22574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" name="Google Shape;401;p32"/>
              <p:cNvSpPr/>
              <p:nvPr/>
            </p:nvSpPr>
            <p:spPr>
              <a:xfrm>
                <a:off x="1903227" y="23146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" name="Google Shape;402;p32"/>
              <p:cNvSpPr/>
              <p:nvPr/>
            </p:nvSpPr>
            <p:spPr>
              <a:xfrm>
                <a:off x="1672199" y="23718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" name="Google Shape;403;p32"/>
              <p:cNvSpPr/>
              <p:nvPr/>
            </p:nvSpPr>
            <p:spPr>
              <a:xfrm>
                <a:off x="1672199" y="242796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" name="Google Shape;404;p32"/>
              <p:cNvSpPr/>
              <p:nvPr/>
            </p:nvSpPr>
            <p:spPr>
              <a:xfrm>
                <a:off x="1729406" y="23718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" name="Google Shape;405;p32"/>
              <p:cNvSpPr/>
              <p:nvPr/>
            </p:nvSpPr>
            <p:spPr>
              <a:xfrm>
                <a:off x="1729406" y="242796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" name="Google Shape;406;p32"/>
              <p:cNvSpPr/>
              <p:nvPr/>
            </p:nvSpPr>
            <p:spPr>
              <a:xfrm>
                <a:off x="1788813" y="237185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" name="Google Shape;407;p32"/>
              <p:cNvSpPr/>
              <p:nvPr/>
            </p:nvSpPr>
            <p:spPr>
              <a:xfrm>
                <a:off x="1788813" y="242796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" name="Google Shape;408;p32"/>
              <p:cNvSpPr/>
              <p:nvPr/>
            </p:nvSpPr>
            <p:spPr>
              <a:xfrm>
                <a:off x="1846020" y="23718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" name="Google Shape;409;p32"/>
              <p:cNvSpPr/>
              <p:nvPr/>
            </p:nvSpPr>
            <p:spPr>
              <a:xfrm>
                <a:off x="1846020" y="242796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" name="Google Shape;410;p32"/>
              <p:cNvSpPr/>
              <p:nvPr/>
            </p:nvSpPr>
            <p:spPr>
              <a:xfrm>
                <a:off x="1903227" y="23718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" name="Google Shape;411;p32"/>
              <p:cNvSpPr/>
              <p:nvPr/>
            </p:nvSpPr>
            <p:spPr>
              <a:xfrm>
                <a:off x="1903227" y="242796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" name="Google Shape;412;p32"/>
              <p:cNvSpPr/>
              <p:nvPr/>
            </p:nvSpPr>
            <p:spPr>
              <a:xfrm>
                <a:off x="1672199" y="24884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" name="Google Shape;413;p32"/>
              <p:cNvSpPr/>
              <p:nvPr/>
            </p:nvSpPr>
            <p:spPr>
              <a:xfrm>
                <a:off x="1672199" y="25445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" name="Google Shape;414;p32"/>
              <p:cNvSpPr/>
              <p:nvPr/>
            </p:nvSpPr>
            <p:spPr>
              <a:xfrm>
                <a:off x="1729406" y="24884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" name="Google Shape;415;p32"/>
              <p:cNvSpPr/>
              <p:nvPr/>
            </p:nvSpPr>
            <p:spPr>
              <a:xfrm>
                <a:off x="1729406" y="25445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" name="Google Shape;416;p32"/>
              <p:cNvSpPr/>
              <p:nvPr/>
            </p:nvSpPr>
            <p:spPr>
              <a:xfrm>
                <a:off x="1788813" y="248846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" name="Google Shape;417;p32"/>
              <p:cNvSpPr/>
              <p:nvPr/>
            </p:nvSpPr>
            <p:spPr>
              <a:xfrm>
                <a:off x="1788813" y="254457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" name="Google Shape;418;p32"/>
              <p:cNvSpPr/>
              <p:nvPr/>
            </p:nvSpPr>
            <p:spPr>
              <a:xfrm>
                <a:off x="1846020" y="24884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" name="Google Shape;419;p32"/>
              <p:cNvSpPr/>
              <p:nvPr/>
            </p:nvSpPr>
            <p:spPr>
              <a:xfrm>
                <a:off x="1846020" y="25445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" name="Google Shape;420;p32"/>
              <p:cNvSpPr/>
              <p:nvPr/>
            </p:nvSpPr>
            <p:spPr>
              <a:xfrm>
                <a:off x="1903227" y="24884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" name="Google Shape;421;p32"/>
              <p:cNvSpPr/>
              <p:nvPr/>
            </p:nvSpPr>
            <p:spPr>
              <a:xfrm>
                <a:off x="1962634" y="14433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" name="Google Shape;422;p32"/>
              <p:cNvSpPr/>
              <p:nvPr/>
            </p:nvSpPr>
            <p:spPr>
              <a:xfrm>
                <a:off x="1962634" y="15005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" name="Google Shape;423;p32"/>
              <p:cNvSpPr/>
              <p:nvPr/>
            </p:nvSpPr>
            <p:spPr>
              <a:xfrm>
                <a:off x="1385065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" name="Google Shape;424;p32"/>
              <p:cNvSpPr/>
              <p:nvPr/>
            </p:nvSpPr>
            <p:spPr>
              <a:xfrm>
                <a:off x="1385065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" name="Google Shape;425;p32"/>
              <p:cNvSpPr/>
              <p:nvPr/>
            </p:nvSpPr>
            <p:spPr>
              <a:xfrm>
                <a:off x="1442272" y="132894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" name="Google Shape;426;p32"/>
              <p:cNvSpPr/>
              <p:nvPr/>
            </p:nvSpPr>
            <p:spPr>
              <a:xfrm>
                <a:off x="1442272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" name="Google Shape;427;p32"/>
              <p:cNvSpPr/>
              <p:nvPr/>
            </p:nvSpPr>
            <p:spPr>
              <a:xfrm>
                <a:off x="1499479" y="132894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" name="Google Shape;428;p32"/>
              <p:cNvSpPr/>
              <p:nvPr/>
            </p:nvSpPr>
            <p:spPr>
              <a:xfrm>
                <a:off x="1499479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" name="Google Shape;429;p32"/>
              <p:cNvSpPr/>
              <p:nvPr/>
            </p:nvSpPr>
            <p:spPr>
              <a:xfrm>
                <a:off x="1558886" y="132894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" name="Google Shape;430;p32"/>
              <p:cNvSpPr/>
              <p:nvPr/>
            </p:nvSpPr>
            <p:spPr>
              <a:xfrm>
                <a:off x="1558886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" name="Google Shape;431;p32"/>
              <p:cNvSpPr/>
              <p:nvPr/>
            </p:nvSpPr>
            <p:spPr>
              <a:xfrm>
                <a:off x="1616092" y="132894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" name="Google Shape;432;p32"/>
              <p:cNvSpPr/>
              <p:nvPr/>
            </p:nvSpPr>
            <p:spPr>
              <a:xfrm>
                <a:off x="1616092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096830" y="1328943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096830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154037" y="132894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154037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211244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211244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" name="Google Shape;439;p32"/>
              <p:cNvSpPr/>
              <p:nvPr/>
            </p:nvSpPr>
            <p:spPr>
              <a:xfrm>
                <a:off x="1270651" y="132894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" name="Google Shape;440;p32"/>
              <p:cNvSpPr/>
              <p:nvPr/>
            </p:nvSpPr>
            <p:spPr>
              <a:xfrm>
                <a:off x="1270651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" name="Google Shape;441;p32"/>
              <p:cNvSpPr/>
              <p:nvPr/>
            </p:nvSpPr>
            <p:spPr>
              <a:xfrm>
                <a:off x="1327858" y="132894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" name="Google Shape;442;p32"/>
              <p:cNvSpPr/>
              <p:nvPr/>
            </p:nvSpPr>
            <p:spPr>
              <a:xfrm>
                <a:off x="1327858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" name="Google Shape;443;p32"/>
              <p:cNvSpPr/>
              <p:nvPr/>
            </p:nvSpPr>
            <p:spPr>
              <a:xfrm>
                <a:off x="920809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" name="Google Shape;444;p32"/>
              <p:cNvSpPr/>
              <p:nvPr/>
            </p:nvSpPr>
            <p:spPr>
              <a:xfrm>
                <a:off x="920809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" name="Google Shape;445;p32"/>
              <p:cNvSpPr/>
              <p:nvPr/>
            </p:nvSpPr>
            <p:spPr>
              <a:xfrm>
                <a:off x="978016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" name="Google Shape;446;p32"/>
              <p:cNvSpPr/>
              <p:nvPr/>
            </p:nvSpPr>
            <p:spPr>
              <a:xfrm>
                <a:off x="978016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" name="Google Shape;447;p32"/>
              <p:cNvSpPr/>
              <p:nvPr/>
            </p:nvSpPr>
            <p:spPr>
              <a:xfrm>
                <a:off x="1037423" y="132894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" name="Google Shape;448;p32"/>
              <p:cNvSpPr/>
              <p:nvPr/>
            </p:nvSpPr>
            <p:spPr>
              <a:xfrm>
                <a:off x="1037423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" name="Google Shape;449;p32"/>
              <p:cNvSpPr/>
              <p:nvPr/>
            </p:nvSpPr>
            <p:spPr>
              <a:xfrm>
                <a:off x="632575" y="1328943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" name="Google Shape;450;p32"/>
              <p:cNvSpPr/>
              <p:nvPr/>
            </p:nvSpPr>
            <p:spPr>
              <a:xfrm>
                <a:off x="632575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" name="Google Shape;451;p32"/>
              <p:cNvSpPr/>
              <p:nvPr/>
            </p:nvSpPr>
            <p:spPr>
              <a:xfrm>
                <a:off x="689782" y="1328943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" name="Google Shape;452;p32"/>
              <p:cNvSpPr/>
              <p:nvPr/>
            </p:nvSpPr>
            <p:spPr>
              <a:xfrm>
                <a:off x="689782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" name="Google Shape;453;p32"/>
              <p:cNvSpPr/>
              <p:nvPr/>
            </p:nvSpPr>
            <p:spPr>
              <a:xfrm>
                <a:off x="746989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" name="Google Shape;454;p32"/>
              <p:cNvSpPr/>
              <p:nvPr/>
            </p:nvSpPr>
            <p:spPr>
              <a:xfrm>
                <a:off x="746989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" name="Google Shape;455;p32"/>
              <p:cNvSpPr/>
              <p:nvPr/>
            </p:nvSpPr>
            <p:spPr>
              <a:xfrm>
                <a:off x="806396" y="1328943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" name="Google Shape;456;p32"/>
              <p:cNvSpPr/>
              <p:nvPr/>
            </p:nvSpPr>
            <p:spPr>
              <a:xfrm>
                <a:off x="806396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" name="Google Shape;457;p32"/>
              <p:cNvSpPr/>
              <p:nvPr/>
            </p:nvSpPr>
            <p:spPr>
              <a:xfrm>
                <a:off x="863603" y="132894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" name="Google Shape;458;p32"/>
              <p:cNvSpPr/>
              <p:nvPr/>
            </p:nvSpPr>
            <p:spPr>
              <a:xfrm>
                <a:off x="863603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" name="Google Shape;459;p32"/>
              <p:cNvSpPr/>
              <p:nvPr/>
            </p:nvSpPr>
            <p:spPr>
              <a:xfrm>
                <a:off x="578669" y="132894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" name="Google Shape;460;p32"/>
              <p:cNvSpPr/>
              <p:nvPr/>
            </p:nvSpPr>
            <p:spPr>
              <a:xfrm>
                <a:off x="578669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" name="Google Shape;461;p32"/>
              <p:cNvSpPr/>
              <p:nvPr/>
            </p:nvSpPr>
            <p:spPr>
              <a:xfrm>
                <a:off x="1672199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" name="Google Shape;462;p32"/>
              <p:cNvSpPr/>
              <p:nvPr/>
            </p:nvSpPr>
            <p:spPr>
              <a:xfrm>
                <a:off x="1672199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" name="Google Shape;463;p32"/>
              <p:cNvSpPr/>
              <p:nvPr/>
            </p:nvSpPr>
            <p:spPr>
              <a:xfrm>
                <a:off x="1729406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" name="Google Shape;464;p32"/>
              <p:cNvSpPr/>
              <p:nvPr/>
            </p:nvSpPr>
            <p:spPr>
              <a:xfrm>
                <a:off x="1729406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" name="Google Shape;465;p32"/>
              <p:cNvSpPr/>
              <p:nvPr/>
            </p:nvSpPr>
            <p:spPr>
              <a:xfrm>
                <a:off x="1788813" y="1328943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" name="Google Shape;466;p32"/>
              <p:cNvSpPr/>
              <p:nvPr/>
            </p:nvSpPr>
            <p:spPr>
              <a:xfrm>
                <a:off x="1788813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" name="Google Shape;467;p32"/>
              <p:cNvSpPr/>
              <p:nvPr/>
            </p:nvSpPr>
            <p:spPr>
              <a:xfrm>
                <a:off x="1846020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" name="Google Shape;468;p32"/>
              <p:cNvSpPr/>
              <p:nvPr/>
            </p:nvSpPr>
            <p:spPr>
              <a:xfrm>
                <a:off x="1846020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" name="Google Shape;469;p32"/>
              <p:cNvSpPr/>
              <p:nvPr/>
            </p:nvSpPr>
            <p:spPr>
              <a:xfrm>
                <a:off x="1903227" y="1328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" name="Google Shape;470;p32"/>
              <p:cNvSpPr/>
              <p:nvPr/>
            </p:nvSpPr>
            <p:spPr>
              <a:xfrm>
                <a:off x="1903227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" name="Google Shape;471;p32"/>
              <p:cNvSpPr/>
              <p:nvPr/>
            </p:nvSpPr>
            <p:spPr>
              <a:xfrm>
                <a:off x="1385065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" name="Google Shape;472;p32"/>
              <p:cNvSpPr/>
              <p:nvPr/>
            </p:nvSpPr>
            <p:spPr>
              <a:xfrm>
                <a:off x="1385065" y="12673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" name="Google Shape;473;p32"/>
              <p:cNvSpPr/>
              <p:nvPr/>
            </p:nvSpPr>
            <p:spPr>
              <a:xfrm>
                <a:off x="1442272" y="12101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" name="Google Shape;474;p32"/>
              <p:cNvSpPr/>
              <p:nvPr/>
            </p:nvSpPr>
            <p:spPr>
              <a:xfrm>
                <a:off x="1442272" y="126733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" name="Google Shape;475;p32"/>
              <p:cNvSpPr/>
              <p:nvPr/>
            </p:nvSpPr>
            <p:spPr>
              <a:xfrm>
                <a:off x="1499479" y="12101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" name="Google Shape;476;p32"/>
              <p:cNvSpPr/>
              <p:nvPr/>
            </p:nvSpPr>
            <p:spPr>
              <a:xfrm>
                <a:off x="1499479" y="126733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" name="Google Shape;477;p32"/>
              <p:cNvSpPr/>
              <p:nvPr/>
            </p:nvSpPr>
            <p:spPr>
              <a:xfrm>
                <a:off x="1558886" y="12101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" name="Google Shape;478;p32"/>
              <p:cNvSpPr/>
              <p:nvPr/>
            </p:nvSpPr>
            <p:spPr>
              <a:xfrm>
                <a:off x="1558886" y="126733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" name="Google Shape;479;p32"/>
              <p:cNvSpPr/>
              <p:nvPr/>
            </p:nvSpPr>
            <p:spPr>
              <a:xfrm>
                <a:off x="1616092" y="12101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" name="Google Shape;480;p32"/>
              <p:cNvSpPr/>
              <p:nvPr/>
            </p:nvSpPr>
            <p:spPr>
              <a:xfrm>
                <a:off x="1616092" y="126733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" name="Google Shape;481;p32"/>
              <p:cNvSpPr/>
              <p:nvPr/>
            </p:nvSpPr>
            <p:spPr>
              <a:xfrm>
                <a:off x="1096830" y="12101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" name="Google Shape;482;p32"/>
              <p:cNvSpPr/>
              <p:nvPr/>
            </p:nvSpPr>
            <p:spPr>
              <a:xfrm>
                <a:off x="1096830" y="12673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" name="Google Shape;483;p32"/>
              <p:cNvSpPr/>
              <p:nvPr/>
            </p:nvSpPr>
            <p:spPr>
              <a:xfrm>
                <a:off x="1154037" y="12101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" name="Google Shape;484;p32"/>
              <p:cNvSpPr/>
              <p:nvPr/>
            </p:nvSpPr>
            <p:spPr>
              <a:xfrm>
                <a:off x="1154037" y="12673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" name="Google Shape;485;p32"/>
              <p:cNvSpPr/>
              <p:nvPr/>
            </p:nvSpPr>
            <p:spPr>
              <a:xfrm>
                <a:off x="1211244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" name="Google Shape;486;p32"/>
              <p:cNvSpPr/>
              <p:nvPr/>
            </p:nvSpPr>
            <p:spPr>
              <a:xfrm>
                <a:off x="1211244" y="12673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" name="Google Shape;487;p32"/>
              <p:cNvSpPr/>
              <p:nvPr/>
            </p:nvSpPr>
            <p:spPr>
              <a:xfrm>
                <a:off x="1270651" y="12101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" name="Google Shape;488;p32"/>
              <p:cNvSpPr/>
              <p:nvPr/>
            </p:nvSpPr>
            <p:spPr>
              <a:xfrm>
                <a:off x="1270651" y="12673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" name="Google Shape;489;p32"/>
              <p:cNvSpPr/>
              <p:nvPr/>
            </p:nvSpPr>
            <p:spPr>
              <a:xfrm>
                <a:off x="1327858" y="12101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" name="Google Shape;490;p32"/>
              <p:cNvSpPr/>
              <p:nvPr/>
            </p:nvSpPr>
            <p:spPr>
              <a:xfrm>
                <a:off x="1327858" y="12673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" name="Google Shape;491;p32"/>
              <p:cNvSpPr/>
              <p:nvPr/>
            </p:nvSpPr>
            <p:spPr>
              <a:xfrm>
                <a:off x="920809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" name="Google Shape;492;p32"/>
              <p:cNvSpPr/>
              <p:nvPr/>
            </p:nvSpPr>
            <p:spPr>
              <a:xfrm>
                <a:off x="920809" y="12673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" name="Google Shape;493;p32"/>
              <p:cNvSpPr/>
              <p:nvPr/>
            </p:nvSpPr>
            <p:spPr>
              <a:xfrm>
                <a:off x="978016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" name="Google Shape;494;p32"/>
              <p:cNvSpPr/>
              <p:nvPr/>
            </p:nvSpPr>
            <p:spPr>
              <a:xfrm>
                <a:off x="978016" y="12673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" name="Google Shape;495;p32"/>
              <p:cNvSpPr/>
              <p:nvPr/>
            </p:nvSpPr>
            <p:spPr>
              <a:xfrm>
                <a:off x="1037423" y="12101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" name="Google Shape;496;p32"/>
              <p:cNvSpPr/>
              <p:nvPr/>
            </p:nvSpPr>
            <p:spPr>
              <a:xfrm>
                <a:off x="1037423" y="12673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" name="Google Shape;497;p32"/>
              <p:cNvSpPr/>
              <p:nvPr/>
            </p:nvSpPr>
            <p:spPr>
              <a:xfrm>
                <a:off x="632575" y="12101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" name="Google Shape;498;p32"/>
              <p:cNvSpPr/>
              <p:nvPr/>
            </p:nvSpPr>
            <p:spPr>
              <a:xfrm>
                <a:off x="632575" y="12673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" name="Google Shape;499;p32"/>
              <p:cNvSpPr/>
              <p:nvPr/>
            </p:nvSpPr>
            <p:spPr>
              <a:xfrm>
                <a:off x="689782" y="12101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" name="Google Shape;500;p32"/>
              <p:cNvSpPr/>
              <p:nvPr/>
            </p:nvSpPr>
            <p:spPr>
              <a:xfrm>
                <a:off x="689782" y="12673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" name="Google Shape;501;p32"/>
              <p:cNvSpPr/>
              <p:nvPr/>
            </p:nvSpPr>
            <p:spPr>
              <a:xfrm>
                <a:off x="746989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" name="Google Shape;502;p32"/>
              <p:cNvSpPr/>
              <p:nvPr/>
            </p:nvSpPr>
            <p:spPr>
              <a:xfrm>
                <a:off x="746989" y="12673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" name="Google Shape;503;p32"/>
              <p:cNvSpPr/>
              <p:nvPr/>
            </p:nvSpPr>
            <p:spPr>
              <a:xfrm>
                <a:off x="806396" y="12101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" name="Google Shape;504;p32"/>
              <p:cNvSpPr/>
              <p:nvPr/>
            </p:nvSpPr>
            <p:spPr>
              <a:xfrm>
                <a:off x="806396" y="12673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" name="Google Shape;505;p32"/>
              <p:cNvSpPr/>
              <p:nvPr/>
            </p:nvSpPr>
            <p:spPr>
              <a:xfrm>
                <a:off x="863603" y="12101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" name="Google Shape;506;p32"/>
              <p:cNvSpPr/>
              <p:nvPr/>
            </p:nvSpPr>
            <p:spPr>
              <a:xfrm>
                <a:off x="863603" y="12673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" name="Google Shape;507;p32"/>
              <p:cNvSpPr/>
              <p:nvPr/>
            </p:nvSpPr>
            <p:spPr>
              <a:xfrm>
                <a:off x="578669" y="12673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" name="Google Shape;508;p32"/>
              <p:cNvSpPr/>
              <p:nvPr/>
            </p:nvSpPr>
            <p:spPr>
              <a:xfrm>
                <a:off x="1672199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" name="Google Shape;509;p32"/>
              <p:cNvSpPr/>
              <p:nvPr/>
            </p:nvSpPr>
            <p:spPr>
              <a:xfrm>
                <a:off x="1672199" y="12673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" name="Google Shape;510;p32"/>
              <p:cNvSpPr/>
              <p:nvPr/>
            </p:nvSpPr>
            <p:spPr>
              <a:xfrm>
                <a:off x="1729406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" name="Google Shape;511;p32"/>
              <p:cNvSpPr/>
              <p:nvPr/>
            </p:nvSpPr>
            <p:spPr>
              <a:xfrm>
                <a:off x="1729406" y="12673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" name="Google Shape;512;p32"/>
              <p:cNvSpPr/>
              <p:nvPr/>
            </p:nvSpPr>
            <p:spPr>
              <a:xfrm>
                <a:off x="1788813" y="12101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" name="Google Shape;513;p32"/>
              <p:cNvSpPr/>
              <p:nvPr/>
            </p:nvSpPr>
            <p:spPr>
              <a:xfrm>
                <a:off x="1788813" y="12673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" name="Google Shape;514;p32"/>
              <p:cNvSpPr/>
              <p:nvPr/>
            </p:nvSpPr>
            <p:spPr>
              <a:xfrm>
                <a:off x="1846020" y="12101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" name="Google Shape;515;p32"/>
              <p:cNvSpPr/>
              <p:nvPr/>
            </p:nvSpPr>
            <p:spPr>
              <a:xfrm>
                <a:off x="1385065" y="11551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" name="Google Shape;516;p32"/>
              <p:cNvSpPr/>
              <p:nvPr/>
            </p:nvSpPr>
            <p:spPr>
              <a:xfrm>
                <a:off x="1442272" y="11551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" name="Google Shape;517;p32"/>
              <p:cNvSpPr/>
              <p:nvPr/>
            </p:nvSpPr>
            <p:spPr>
              <a:xfrm>
                <a:off x="1499479" y="11551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" name="Google Shape;518;p32"/>
              <p:cNvSpPr/>
              <p:nvPr/>
            </p:nvSpPr>
            <p:spPr>
              <a:xfrm>
                <a:off x="1558886" y="11551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" name="Google Shape;519;p32"/>
              <p:cNvSpPr/>
              <p:nvPr/>
            </p:nvSpPr>
            <p:spPr>
              <a:xfrm>
                <a:off x="1616092" y="11551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" name="Google Shape;520;p32"/>
              <p:cNvSpPr/>
              <p:nvPr/>
            </p:nvSpPr>
            <p:spPr>
              <a:xfrm>
                <a:off x="1096830" y="115512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" name="Google Shape;521;p32"/>
              <p:cNvSpPr/>
              <p:nvPr/>
            </p:nvSpPr>
            <p:spPr>
              <a:xfrm>
                <a:off x="1154037" y="11551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" name="Google Shape;522;p32"/>
              <p:cNvSpPr/>
              <p:nvPr/>
            </p:nvSpPr>
            <p:spPr>
              <a:xfrm>
                <a:off x="1211244" y="11551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" name="Google Shape;523;p32"/>
              <p:cNvSpPr/>
              <p:nvPr/>
            </p:nvSpPr>
            <p:spPr>
              <a:xfrm>
                <a:off x="1270651" y="11551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" name="Google Shape;524;p32"/>
              <p:cNvSpPr/>
              <p:nvPr/>
            </p:nvSpPr>
            <p:spPr>
              <a:xfrm>
                <a:off x="1327858" y="11551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" name="Google Shape;525;p32"/>
              <p:cNvSpPr/>
              <p:nvPr/>
            </p:nvSpPr>
            <p:spPr>
              <a:xfrm>
                <a:off x="920809" y="11551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" name="Google Shape;526;p32"/>
              <p:cNvSpPr/>
              <p:nvPr/>
            </p:nvSpPr>
            <p:spPr>
              <a:xfrm>
                <a:off x="978016" y="11551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" name="Google Shape;527;p32"/>
              <p:cNvSpPr/>
              <p:nvPr/>
            </p:nvSpPr>
            <p:spPr>
              <a:xfrm>
                <a:off x="1037423" y="11551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" name="Google Shape;528;p32"/>
              <p:cNvSpPr/>
              <p:nvPr/>
            </p:nvSpPr>
            <p:spPr>
              <a:xfrm>
                <a:off x="632575" y="115512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" name="Google Shape;529;p32"/>
              <p:cNvSpPr/>
              <p:nvPr/>
            </p:nvSpPr>
            <p:spPr>
              <a:xfrm>
                <a:off x="689782" y="115512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" name="Google Shape;530;p32"/>
              <p:cNvSpPr/>
              <p:nvPr/>
            </p:nvSpPr>
            <p:spPr>
              <a:xfrm>
                <a:off x="746989" y="11551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" name="Google Shape;531;p32"/>
              <p:cNvSpPr/>
              <p:nvPr/>
            </p:nvSpPr>
            <p:spPr>
              <a:xfrm>
                <a:off x="806396" y="115512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" name="Google Shape;532;p32"/>
              <p:cNvSpPr/>
              <p:nvPr/>
            </p:nvSpPr>
            <p:spPr>
              <a:xfrm>
                <a:off x="863603" y="11551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" name="Google Shape;533;p32"/>
              <p:cNvSpPr/>
              <p:nvPr/>
            </p:nvSpPr>
            <p:spPr>
              <a:xfrm>
                <a:off x="402648" y="-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" name="Google Shape;534;p32"/>
              <p:cNvSpPr/>
              <p:nvPr/>
            </p:nvSpPr>
            <p:spPr>
              <a:xfrm>
                <a:off x="458754" y="-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" name="Google Shape;535;p32"/>
              <p:cNvSpPr/>
              <p:nvPr/>
            </p:nvSpPr>
            <p:spPr>
              <a:xfrm>
                <a:off x="515961" y="-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" name="Google Shape;536;p32"/>
              <p:cNvSpPr/>
              <p:nvPr/>
            </p:nvSpPr>
            <p:spPr>
              <a:xfrm>
                <a:off x="225526" y="-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" name="Google Shape;537;p32"/>
              <p:cNvSpPr/>
              <p:nvPr/>
            </p:nvSpPr>
            <p:spPr>
              <a:xfrm>
                <a:off x="282733" y="-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" name="Google Shape;538;p32"/>
              <p:cNvSpPr/>
              <p:nvPr/>
            </p:nvSpPr>
            <p:spPr>
              <a:xfrm>
                <a:off x="342140" y="-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" name="Google Shape;539;p32"/>
              <p:cNvSpPr/>
              <p:nvPr/>
            </p:nvSpPr>
            <p:spPr>
              <a:xfrm>
                <a:off x="51706" y="-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" name="Google Shape;540;p32"/>
              <p:cNvSpPr/>
              <p:nvPr/>
            </p:nvSpPr>
            <p:spPr>
              <a:xfrm>
                <a:off x="112213" y="-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" name="Google Shape;541;p32"/>
              <p:cNvSpPr/>
              <p:nvPr/>
            </p:nvSpPr>
            <p:spPr>
              <a:xfrm>
                <a:off x="169420" y="-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" name="Google Shape;542;p32"/>
              <p:cNvSpPr/>
              <p:nvPr/>
            </p:nvSpPr>
            <p:spPr>
              <a:xfrm>
                <a:off x="290434" y="594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" name="Google Shape;543;p32"/>
              <p:cNvSpPr/>
              <p:nvPr/>
            </p:nvSpPr>
            <p:spPr>
              <a:xfrm>
                <a:off x="347641" y="594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" name="Google Shape;544;p32"/>
              <p:cNvSpPr/>
              <p:nvPr/>
            </p:nvSpPr>
            <p:spPr>
              <a:xfrm>
                <a:off x="114413" y="594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" name="Google Shape;545;p32"/>
              <p:cNvSpPr/>
              <p:nvPr/>
            </p:nvSpPr>
            <p:spPr>
              <a:xfrm>
                <a:off x="171620" y="594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" name="Google Shape;546;p32"/>
              <p:cNvSpPr/>
              <p:nvPr/>
            </p:nvSpPr>
            <p:spPr>
              <a:xfrm>
                <a:off x="231027" y="594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" name="Google Shape;547;p32"/>
              <p:cNvSpPr/>
              <p:nvPr/>
            </p:nvSpPr>
            <p:spPr>
              <a:xfrm>
                <a:off x="0" y="594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" name="Google Shape;548;p32"/>
              <p:cNvSpPr/>
              <p:nvPr/>
            </p:nvSpPr>
            <p:spPr>
              <a:xfrm>
                <a:off x="57206" y="594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" name="Google Shape;549;p32"/>
              <p:cNvSpPr/>
              <p:nvPr/>
            </p:nvSpPr>
            <p:spPr>
              <a:xfrm>
                <a:off x="114413" y="1188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" name="Google Shape;550;p32"/>
              <p:cNvSpPr/>
              <p:nvPr/>
            </p:nvSpPr>
            <p:spPr>
              <a:xfrm>
                <a:off x="171620" y="1188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" name="Google Shape;551;p32"/>
              <p:cNvSpPr/>
              <p:nvPr/>
            </p:nvSpPr>
            <p:spPr>
              <a:xfrm>
                <a:off x="0" y="1188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" name="Google Shape;552;p32"/>
              <p:cNvSpPr/>
              <p:nvPr/>
            </p:nvSpPr>
            <p:spPr>
              <a:xfrm>
                <a:off x="57206" y="1188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" name="Google Shape;553;p32"/>
              <p:cNvSpPr/>
              <p:nvPr/>
            </p:nvSpPr>
            <p:spPr>
              <a:xfrm>
                <a:off x="114413" y="172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" name="Google Shape;554;p32"/>
              <p:cNvSpPr/>
              <p:nvPr/>
            </p:nvSpPr>
            <p:spPr>
              <a:xfrm>
                <a:off x="0" y="1727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" name="Google Shape;555;p32"/>
              <p:cNvSpPr/>
              <p:nvPr/>
            </p:nvSpPr>
            <p:spPr>
              <a:xfrm>
                <a:off x="57206" y="172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556" name="Google Shape;556;p32"/>
            <p:cNvGrpSpPr/>
            <p:nvPr/>
          </p:nvGrpSpPr>
          <p:grpSpPr>
            <a:xfrm>
              <a:off x="2077047" y="-1"/>
              <a:ext cx="2239869" cy="1598475"/>
              <a:chOff x="0" y="0"/>
              <a:chExt cx="2239867" cy="1598473"/>
            </a:xfrm>
          </p:grpSpPr>
          <p:sp>
            <p:nvSpPr>
              <p:cNvPr id="557" name="Google Shape;557;p32"/>
              <p:cNvSpPr/>
              <p:nvPr/>
            </p:nvSpPr>
            <p:spPr>
              <a:xfrm>
                <a:off x="409248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" name="Google Shape;558;p32"/>
              <p:cNvSpPr/>
              <p:nvPr/>
            </p:nvSpPr>
            <p:spPr>
              <a:xfrm>
                <a:off x="754690" y="1760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" name="Google Shape;559;p32"/>
              <p:cNvSpPr/>
              <p:nvPr/>
            </p:nvSpPr>
            <p:spPr>
              <a:xfrm>
                <a:off x="754690" y="233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" name="Google Shape;560;p32"/>
              <p:cNvSpPr/>
              <p:nvPr/>
            </p:nvSpPr>
            <p:spPr>
              <a:xfrm>
                <a:off x="810796" y="1760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" name="Google Shape;561;p32"/>
              <p:cNvSpPr/>
              <p:nvPr/>
            </p:nvSpPr>
            <p:spPr>
              <a:xfrm>
                <a:off x="810796" y="233225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" name="Google Shape;562;p32"/>
              <p:cNvSpPr/>
              <p:nvPr/>
            </p:nvSpPr>
            <p:spPr>
              <a:xfrm>
                <a:off x="868003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" name="Google Shape;563;p32"/>
              <p:cNvSpPr/>
              <p:nvPr/>
            </p:nvSpPr>
            <p:spPr>
              <a:xfrm>
                <a:off x="868003" y="2332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" name="Google Shape;564;p32"/>
              <p:cNvSpPr/>
              <p:nvPr/>
            </p:nvSpPr>
            <p:spPr>
              <a:xfrm>
                <a:off x="928510" y="1760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" name="Google Shape;565;p32"/>
              <p:cNvSpPr/>
              <p:nvPr/>
            </p:nvSpPr>
            <p:spPr>
              <a:xfrm>
                <a:off x="928510" y="233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" name="Google Shape;566;p32"/>
              <p:cNvSpPr/>
              <p:nvPr/>
            </p:nvSpPr>
            <p:spPr>
              <a:xfrm>
                <a:off x="984617" y="1760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" name="Google Shape;567;p32"/>
              <p:cNvSpPr/>
              <p:nvPr/>
            </p:nvSpPr>
            <p:spPr>
              <a:xfrm>
                <a:off x="577569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" name="Google Shape;568;p32"/>
              <p:cNvSpPr/>
              <p:nvPr/>
            </p:nvSpPr>
            <p:spPr>
              <a:xfrm>
                <a:off x="577569" y="2332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" name="Google Shape;569;p32"/>
              <p:cNvSpPr/>
              <p:nvPr/>
            </p:nvSpPr>
            <p:spPr>
              <a:xfrm>
                <a:off x="634775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" name="Google Shape;570;p32"/>
              <p:cNvSpPr/>
              <p:nvPr/>
            </p:nvSpPr>
            <p:spPr>
              <a:xfrm>
                <a:off x="634775" y="2332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" name="Google Shape;571;p32"/>
              <p:cNvSpPr/>
              <p:nvPr/>
            </p:nvSpPr>
            <p:spPr>
              <a:xfrm>
                <a:off x="694182" y="1760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" name="Google Shape;572;p32"/>
              <p:cNvSpPr/>
              <p:nvPr/>
            </p:nvSpPr>
            <p:spPr>
              <a:xfrm>
                <a:off x="694182" y="233225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" name="Google Shape;573;p32"/>
              <p:cNvSpPr/>
              <p:nvPr/>
            </p:nvSpPr>
            <p:spPr>
              <a:xfrm>
                <a:off x="403748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" name="Google Shape;574;p32"/>
              <p:cNvSpPr/>
              <p:nvPr/>
            </p:nvSpPr>
            <p:spPr>
              <a:xfrm>
                <a:off x="403748" y="2332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" name="Google Shape;575;p32"/>
              <p:cNvSpPr/>
              <p:nvPr/>
            </p:nvSpPr>
            <p:spPr>
              <a:xfrm>
                <a:off x="464255" y="1760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" name="Google Shape;576;p32"/>
              <p:cNvSpPr/>
              <p:nvPr/>
            </p:nvSpPr>
            <p:spPr>
              <a:xfrm>
                <a:off x="464255" y="233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" name="Google Shape;577;p32"/>
              <p:cNvSpPr/>
              <p:nvPr/>
            </p:nvSpPr>
            <p:spPr>
              <a:xfrm>
                <a:off x="521462" y="1760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" name="Google Shape;578;p32"/>
              <p:cNvSpPr/>
              <p:nvPr/>
            </p:nvSpPr>
            <p:spPr>
              <a:xfrm>
                <a:off x="521462" y="233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" name="Google Shape;579;p32"/>
              <p:cNvSpPr/>
              <p:nvPr/>
            </p:nvSpPr>
            <p:spPr>
              <a:xfrm>
                <a:off x="1041824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" name="Google Shape;580;p32"/>
              <p:cNvSpPr/>
              <p:nvPr/>
            </p:nvSpPr>
            <p:spPr>
              <a:xfrm>
                <a:off x="1041824" y="113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" name="Google Shape;581;p32"/>
              <p:cNvSpPr/>
              <p:nvPr/>
            </p:nvSpPr>
            <p:spPr>
              <a:xfrm>
                <a:off x="754690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" name="Google Shape;582;p32"/>
              <p:cNvSpPr/>
              <p:nvPr/>
            </p:nvSpPr>
            <p:spPr>
              <a:xfrm>
                <a:off x="754690" y="1133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" name="Google Shape;583;p32"/>
              <p:cNvSpPr/>
              <p:nvPr/>
            </p:nvSpPr>
            <p:spPr>
              <a:xfrm>
                <a:off x="810796" y="572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" name="Google Shape;584;p32"/>
              <p:cNvSpPr/>
              <p:nvPr/>
            </p:nvSpPr>
            <p:spPr>
              <a:xfrm>
                <a:off x="810796" y="1133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" name="Google Shape;585;p32"/>
              <p:cNvSpPr/>
              <p:nvPr/>
            </p:nvSpPr>
            <p:spPr>
              <a:xfrm>
                <a:off x="868003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" name="Google Shape;586;p32"/>
              <p:cNvSpPr/>
              <p:nvPr/>
            </p:nvSpPr>
            <p:spPr>
              <a:xfrm>
                <a:off x="868003" y="113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" name="Google Shape;587;p32"/>
              <p:cNvSpPr/>
              <p:nvPr/>
            </p:nvSpPr>
            <p:spPr>
              <a:xfrm>
                <a:off x="928510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" name="Google Shape;588;p32"/>
              <p:cNvSpPr/>
              <p:nvPr/>
            </p:nvSpPr>
            <p:spPr>
              <a:xfrm>
                <a:off x="928510" y="1133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" name="Google Shape;589;p32"/>
              <p:cNvSpPr/>
              <p:nvPr/>
            </p:nvSpPr>
            <p:spPr>
              <a:xfrm>
                <a:off x="984617" y="572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" name="Google Shape;590;p32"/>
              <p:cNvSpPr/>
              <p:nvPr/>
            </p:nvSpPr>
            <p:spPr>
              <a:xfrm>
                <a:off x="984617" y="1133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" name="Google Shape;591;p32"/>
              <p:cNvSpPr/>
              <p:nvPr/>
            </p:nvSpPr>
            <p:spPr>
              <a:xfrm>
                <a:off x="577569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" name="Google Shape;592;p32"/>
              <p:cNvSpPr/>
              <p:nvPr/>
            </p:nvSpPr>
            <p:spPr>
              <a:xfrm>
                <a:off x="577569" y="113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" name="Google Shape;593;p32"/>
              <p:cNvSpPr/>
              <p:nvPr/>
            </p:nvSpPr>
            <p:spPr>
              <a:xfrm>
                <a:off x="634775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" name="Google Shape;594;p32"/>
              <p:cNvSpPr/>
              <p:nvPr/>
            </p:nvSpPr>
            <p:spPr>
              <a:xfrm>
                <a:off x="634775" y="113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" name="Google Shape;595;p32"/>
              <p:cNvSpPr/>
              <p:nvPr/>
            </p:nvSpPr>
            <p:spPr>
              <a:xfrm>
                <a:off x="694182" y="572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" name="Google Shape;596;p32"/>
              <p:cNvSpPr/>
              <p:nvPr/>
            </p:nvSpPr>
            <p:spPr>
              <a:xfrm>
                <a:off x="694182" y="1133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" name="Google Shape;597;p32"/>
              <p:cNvSpPr/>
              <p:nvPr/>
            </p:nvSpPr>
            <p:spPr>
              <a:xfrm>
                <a:off x="290434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" name="Google Shape;598;p32"/>
              <p:cNvSpPr/>
              <p:nvPr/>
            </p:nvSpPr>
            <p:spPr>
              <a:xfrm>
                <a:off x="178221" y="572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" name="Google Shape;599;p32"/>
              <p:cNvSpPr/>
              <p:nvPr/>
            </p:nvSpPr>
            <p:spPr>
              <a:xfrm>
                <a:off x="290434" y="1133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" name="Google Shape;600;p32"/>
              <p:cNvSpPr/>
              <p:nvPr/>
            </p:nvSpPr>
            <p:spPr>
              <a:xfrm>
                <a:off x="347641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" name="Google Shape;601;p32"/>
              <p:cNvSpPr/>
              <p:nvPr/>
            </p:nvSpPr>
            <p:spPr>
              <a:xfrm>
                <a:off x="347641" y="1133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" name="Google Shape;602;p32"/>
              <p:cNvSpPr/>
              <p:nvPr/>
            </p:nvSpPr>
            <p:spPr>
              <a:xfrm>
                <a:off x="403748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" name="Google Shape;603;p32"/>
              <p:cNvSpPr/>
              <p:nvPr/>
            </p:nvSpPr>
            <p:spPr>
              <a:xfrm>
                <a:off x="403748" y="113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" name="Google Shape;604;p32"/>
              <p:cNvSpPr/>
              <p:nvPr/>
            </p:nvSpPr>
            <p:spPr>
              <a:xfrm>
                <a:off x="464255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" name="Google Shape;605;p32"/>
              <p:cNvSpPr/>
              <p:nvPr/>
            </p:nvSpPr>
            <p:spPr>
              <a:xfrm>
                <a:off x="464255" y="1133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" name="Google Shape;606;p32"/>
              <p:cNvSpPr/>
              <p:nvPr/>
            </p:nvSpPr>
            <p:spPr>
              <a:xfrm>
                <a:off x="521462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" name="Google Shape;607;p32"/>
              <p:cNvSpPr/>
              <p:nvPr/>
            </p:nvSpPr>
            <p:spPr>
              <a:xfrm>
                <a:off x="521462" y="1133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" name="Google Shape;608;p32"/>
              <p:cNvSpPr/>
              <p:nvPr/>
            </p:nvSpPr>
            <p:spPr>
              <a:xfrm>
                <a:off x="235428" y="1133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" name="Google Shape;609;p32"/>
              <p:cNvSpPr/>
              <p:nvPr/>
            </p:nvSpPr>
            <p:spPr>
              <a:xfrm>
                <a:off x="1041824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" name="Google Shape;610;p32"/>
              <p:cNvSpPr/>
              <p:nvPr/>
            </p:nvSpPr>
            <p:spPr>
              <a:xfrm>
                <a:off x="754690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" name="Google Shape;611;p32"/>
              <p:cNvSpPr/>
              <p:nvPr/>
            </p:nvSpPr>
            <p:spPr>
              <a:xfrm>
                <a:off x="810796" y="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" name="Google Shape;612;p32"/>
              <p:cNvSpPr/>
              <p:nvPr/>
            </p:nvSpPr>
            <p:spPr>
              <a:xfrm>
                <a:off x="868003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" name="Google Shape;613;p32"/>
              <p:cNvSpPr/>
              <p:nvPr/>
            </p:nvSpPr>
            <p:spPr>
              <a:xfrm>
                <a:off x="928510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" name="Google Shape;614;p32"/>
              <p:cNvSpPr/>
              <p:nvPr/>
            </p:nvSpPr>
            <p:spPr>
              <a:xfrm>
                <a:off x="984617" y="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" name="Google Shape;615;p32"/>
              <p:cNvSpPr/>
              <p:nvPr/>
            </p:nvSpPr>
            <p:spPr>
              <a:xfrm>
                <a:off x="290434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" name="Google Shape;616;p32"/>
              <p:cNvSpPr/>
              <p:nvPr/>
            </p:nvSpPr>
            <p:spPr>
              <a:xfrm>
                <a:off x="231027" y="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" name="Google Shape;617;p32"/>
              <p:cNvSpPr/>
              <p:nvPr/>
            </p:nvSpPr>
            <p:spPr>
              <a:xfrm>
                <a:off x="347641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" name="Google Shape;618;p32"/>
              <p:cNvSpPr/>
              <p:nvPr/>
            </p:nvSpPr>
            <p:spPr>
              <a:xfrm>
                <a:off x="116613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" name="Google Shape;619;p32"/>
              <p:cNvSpPr/>
              <p:nvPr/>
            </p:nvSpPr>
            <p:spPr>
              <a:xfrm>
                <a:off x="5500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" name="Google Shape;620;p32"/>
              <p:cNvSpPr/>
              <p:nvPr/>
            </p:nvSpPr>
            <p:spPr>
              <a:xfrm>
                <a:off x="61607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" name="Google Shape;621;p32"/>
              <p:cNvSpPr/>
              <p:nvPr/>
            </p:nvSpPr>
            <p:spPr>
              <a:xfrm>
                <a:off x="173820" y="1133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" name="Google Shape;622;p32"/>
              <p:cNvSpPr/>
              <p:nvPr/>
            </p:nvSpPr>
            <p:spPr>
              <a:xfrm>
                <a:off x="0" y="113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" name="Google Shape;623;p32"/>
              <p:cNvSpPr/>
              <p:nvPr/>
            </p:nvSpPr>
            <p:spPr>
              <a:xfrm>
                <a:off x="116613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" name="Google Shape;624;p32"/>
              <p:cNvSpPr/>
              <p:nvPr/>
            </p:nvSpPr>
            <p:spPr>
              <a:xfrm>
                <a:off x="173820" y="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" name="Google Shape;625;p32"/>
              <p:cNvSpPr/>
              <p:nvPr/>
            </p:nvSpPr>
            <p:spPr>
              <a:xfrm>
                <a:off x="2024241" y="144555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" name="Google Shape;626;p32"/>
              <p:cNvSpPr/>
              <p:nvPr/>
            </p:nvSpPr>
            <p:spPr>
              <a:xfrm>
                <a:off x="2081448" y="144555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" name="Google Shape;627;p32"/>
              <p:cNvSpPr/>
              <p:nvPr/>
            </p:nvSpPr>
            <p:spPr>
              <a:xfrm>
                <a:off x="2140855" y="144555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" name="Google Shape;628;p32"/>
              <p:cNvSpPr/>
              <p:nvPr/>
            </p:nvSpPr>
            <p:spPr>
              <a:xfrm>
                <a:off x="1737107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" name="Google Shape;629;p32"/>
              <p:cNvSpPr/>
              <p:nvPr/>
            </p:nvSpPr>
            <p:spPr>
              <a:xfrm>
                <a:off x="1794314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" name="Google Shape;630;p32"/>
              <p:cNvSpPr/>
              <p:nvPr/>
            </p:nvSpPr>
            <p:spPr>
              <a:xfrm>
                <a:off x="1851521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" name="Google Shape;631;p32"/>
              <p:cNvSpPr/>
              <p:nvPr/>
            </p:nvSpPr>
            <p:spPr>
              <a:xfrm>
                <a:off x="1910928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" name="Google Shape;632;p32"/>
              <p:cNvSpPr/>
              <p:nvPr/>
            </p:nvSpPr>
            <p:spPr>
              <a:xfrm>
                <a:off x="1968135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" name="Google Shape;633;p32"/>
              <p:cNvSpPr/>
              <p:nvPr/>
            </p:nvSpPr>
            <p:spPr>
              <a:xfrm>
                <a:off x="1448873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" name="Google Shape;634;p32"/>
              <p:cNvSpPr/>
              <p:nvPr/>
            </p:nvSpPr>
            <p:spPr>
              <a:xfrm>
                <a:off x="1506079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" name="Google Shape;635;p32"/>
              <p:cNvSpPr/>
              <p:nvPr/>
            </p:nvSpPr>
            <p:spPr>
              <a:xfrm>
                <a:off x="1563286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" name="Google Shape;636;p32"/>
              <p:cNvSpPr/>
              <p:nvPr/>
            </p:nvSpPr>
            <p:spPr>
              <a:xfrm>
                <a:off x="1622693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" name="Google Shape;637;p32"/>
              <p:cNvSpPr/>
              <p:nvPr/>
            </p:nvSpPr>
            <p:spPr>
              <a:xfrm>
                <a:off x="1679900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" name="Google Shape;638;p32"/>
              <p:cNvSpPr/>
              <p:nvPr/>
            </p:nvSpPr>
            <p:spPr>
              <a:xfrm>
                <a:off x="1272852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" name="Google Shape;639;p32"/>
              <p:cNvSpPr/>
              <p:nvPr/>
            </p:nvSpPr>
            <p:spPr>
              <a:xfrm>
                <a:off x="1330058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" name="Google Shape;640;p32"/>
              <p:cNvSpPr/>
              <p:nvPr/>
            </p:nvSpPr>
            <p:spPr>
              <a:xfrm>
                <a:off x="1389465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" name="Google Shape;641;p32"/>
              <p:cNvSpPr/>
              <p:nvPr/>
            </p:nvSpPr>
            <p:spPr>
              <a:xfrm>
                <a:off x="1099031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" name="Google Shape;642;p32"/>
              <p:cNvSpPr/>
              <p:nvPr/>
            </p:nvSpPr>
            <p:spPr>
              <a:xfrm>
                <a:off x="1158438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" name="Google Shape;643;p32"/>
              <p:cNvSpPr/>
              <p:nvPr/>
            </p:nvSpPr>
            <p:spPr>
              <a:xfrm>
                <a:off x="1215645" y="13861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" name="Google Shape;644;p32"/>
              <p:cNvSpPr/>
              <p:nvPr/>
            </p:nvSpPr>
            <p:spPr>
              <a:xfrm>
                <a:off x="1448873" y="1332244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" name="Google Shape;645;p32"/>
              <p:cNvSpPr/>
              <p:nvPr/>
            </p:nvSpPr>
            <p:spPr>
              <a:xfrm>
                <a:off x="1506079" y="133224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" name="Google Shape;646;p32"/>
              <p:cNvSpPr/>
              <p:nvPr/>
            </p:nvSpPr>
            <p:spPr>
              <a:xfrm>
                <a:off x="1563286" y="13322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" name="Google Shape;647;p32"/>
              <p:cNvSpPr/>
              <p:nvPr/>
            </p:nvSpPr>
            <p:spPr>
              <a:xfrm>
                <a:off x="1622693" y="133224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" name="Google Shape;648;p32"/>
              <p:cNvSpPr/>
              <p:nvPr/>
            </p:nvSpPr>
            <p:spPr>
              <a:xfrm>
                <a:off x="1679900" y="133224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" name="Google Shape;649;p32"/>
              <p:cNvSpPr/>
              <p:nvPr/>
            </p:nvSpPr>
            <p:spPr>
              <a:xfrm>
                <a:off x="1272852" y="13322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" name="Google Shape;650;p32"/>
              <p:cNvSpPr/>
              <p:nvPr/>
            </p:nvSpPr>
            <p:spPr>
              <a:xfrm>
                <a:off x="1330058" y="13322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" name="Google Shape;651;p32"/>
              <p:cNvSpPr/>
              <p:nvPr/>
            </p:nvSpPr>
            <p:spPr>
              <a:xfrm>
                <a:off x="1389465" y="133224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" name="Google Shape;652;p32"/>
              <p:cNvSpPr/>
              <p:nvPr/>
            </p:nvSpPr>
            <p:spPr>
              <a:xfrm>
                <a:off x="1099031" y="13322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" name="Google Shape;653;p32"/>
              <p:cNvSpPr/>
              <p:nvPr/>
            </p:nvSpPr>
            <p:spPr>
              <a:xfrm>
                <a:off x="1158438" y="1332244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4" name="Google Shape;654;p32"/>
              <p:cNvSpPr/>
              <p:nvPr/>
            </p:nvSpPr>
            <p:spPr>
              <a:xfrm>
                <a:off x="1215645" y="133224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5" name="Google Shape;655;p32"/>
              <p:cNvSpPr/>
              <p:nvPr/>
            </p:nvSpPr>
            <p:spPr>
              <a:xfrm>
                <a:off x="1448873" y="12695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6" name="Google Shape;656;p32"/>
              <p:cNvSpPr/>
              <p:nvPr/>
            </p:nvSpPr>
            <p:spPr>
              <a:xfrm>
                <a:off x="1506079" y="12695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7" name="Google Shape;657;p32"/>
              <p:cNvSpPr/>
              <p:nvPr/>
            </p:nvSpPr>
            <p:spPr>
              <a:xfrm>
                <a:off x="1563286" y="1269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8" name="Google Shape;658;p32"/>
              <p:cNvSpPr/>
              <p:nvPr/>
            </p:nvSpPr>
            <p:spPr>
              <a:xfrm>
                <a:off x="1272852" y="1269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9" name="Google Shape;659;p32"/>
              <p:cNvSpPr/>
              <p:nvPr/>
            </p:nvSpPr>
            <p:spPr>
              <a:xfrm>
                <a:off x="1330058" y="1269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0" name="Google Shape;660;p32"/>
              <p:cNvSpPr/>
              <p:nvPr/>
            </p:nvSpPr>
            <p:spPr>
              <a:xfrm>
                <a:off x="1389465" y="12695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1" name="Google Shape;661;p32"/>
              <p:cNvSpPr/>
              <p:nvPr/>
            </p:nvSpPr>
            <p:spPr>
              <a:xfrm>
                <a:off x="1448873" y="12156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2" name="Google Shape;662;p32"/>
              <p:cNvSpPr/>
              <p:nvPr/>
            </p:nvSpPr>
            <p:spPr>
              <a:xfrm>
                <a:off x="1506079" y="12156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3" name="Google Shape;663;p32"/>
              <p:cNvSpPr/>
              <p:nvPr/>
            </p:nvSpPr>
            <p:spPr>
              <a:xfrm>
                <a:off x="1563286" y="12156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4" name="Google Shape;664;p32"/>
              <p:cNvSpPr/>
              <p:nvPr/>
            </p:nvSpPr>
            <p:spPr>
              <a:xfrm>
                <a:off x="1330058" y="12156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5" name="Google Shape;665;p32"/>
              <p:cNvSpPr/>
              <p:nvPr/>
            </p:nvSpPr>
            <p:spPr>
              <a:xfrm>
                <a:off x="1330058" y="1099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6" name="Google Shape;666;p32"/>
              <p:cNvSpPr/>
              <p:nvPr/>
            </p:nvSpPr>
            <p:spPr>
              <a:xfrm>
                <a:off x="1389465" y="12156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7" name="Google Shape;667;p32"/>
              <p:cNvSpPr/>
              <p:nvPr/>
            </p:nvSpPr>
            <p:spPr>
              <a:xfrm>
                <a:off x="1158438" y="12695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8" name="Google Shape;668;p32"/>
              <p:cNvSpPr/>
              <p:nvPr/>
            </p:nvSpPr>
            <p:spPr>
              <a:xfrm>
                <a:off x="1215645" y="12695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9" name="Google Shape;669;p32"/>
              <p:cNvSpPr/>
              <p:nvPr/>
            </p:nvSpPr>
            <p:spPr>
              <a:xfrm>
                <a:off x="1272852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0" name="Google Shape;670;p32"/>
              <p:cNvSpPr/>
              <p:nvPr/>
            </p:nvSpPr>
            <p:spPr>
              <a:xfrm>
                <a:off x="1158438" y="1152924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1" name="Google Shape;671;p32"/>
              <p:cNvSpPr/>
              <p:nvPr/>
            </p:nvSpPr>
            <p:spPr>
              <a:xfrm>
                <a:off x="1215645" y="115292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2" name="Google Shape;672;p32"/>
              <p:cNvSpPr/>
              <p:nvPr/>
            </p:nvSpPr>
            <p:spPr>
              <a:xfrm>
                <a:off x="1272852" y="1101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3" name="Google Shape;673;p32"/>
              <p:cNvSpPr/>
              <p:nvPr/>
            </p:nvSpPr>
            <p:spPr>
              <a:xfrm>
                <a:off x="1158438" y="11012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4" name="Google Shape;674;p32"/>
              <p:cNvSpPr/>
              <p:nvPr/>
            </p:nvSpPr>
            <p:spPr>
              <a:xfrm>
                <a:off x="1104531" y="1101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5" name="Google Shape;675;p32"/>
              <p:cNvSpPr/>
              <p:nvPr/>
            </p:nvSpPr>
            <p:spPr>
              <a:xfrm>
                <a:off x="1215645" y="11012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6" name="Google Shape;676;p32"/>
              <p:cNvSpPr/>
              <p:nvPr/>
            </p:nvSpPr>
            <p:spPr>
              <a:xfrm>
                <a:off x="1330058" y="1036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7" name="Google Shape;677;p32"/>
              <p:cNvSpPr/>
              <p:nvPr/>
            </p:nvSpPr>
            <p:spPr>
              <a:xfrm>
                <a:off x="1389465" y="10363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8" name="Google Shape;678;p32"/>
              <p:cNvSpPr/>
              <p:nvPr/>
            </p:nvSpPr>
            <p:spPr>
              <a:xfrm>
                <a:off x="1330058" y="9824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9" name="Google Shape;679;p32"/>
              <p:cNvSpPr/>
              <p:nvPr/>
            </p:nvSpPr>
            <p:spPr>
              <a:xfrm>
                <a:off x="1389465" y="9824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0" name="Google Shape;680;p32"/>
              <p:cNvSpPr/>
              <p:nvPr/>
            </p:nvSpPr>
            <p:spPr>
              <a:xfrm>
                <a:off x="1444472" y="98240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1" name="Google Shape;681;p32"/>
              <p:cNvSpPr/>
              <p:nvPr/>
            </p:nvSpPr>
            <p:spPr>
              <a:xfrm>
                <a:off x="1500579" y="9824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2" name="Google Shape;682;p32"/>
              <p:cNvSpPr/>
              <p:nvPr/>
            </p:nvSpPr>
            <p:spPr>
              <a:xfrm>
                <a:off x="1330058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3" name="Google Shape;683;p32"/>
              <p:cNvSpPr/>
              <p:nvPr/>
            </p:nvSpPr>
            <p:spPr>
              <a:xfrm>
                <a:off x="1389465" y="9252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4" name="Google Shape;684;p32"/>
              <p:cNvSpPr/>
              <p:nvPr/>
            </p:nvSpPr>
            <p:spPr>
              <a:xfrm>
                <a:off x="1444472" y="92520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5" name="Google Shape;685;p32"/>
              <p:cNvSpPr/>
              <p:nvPr/>
            </p:nvSpPr>
            <p:spPr>
              <a:xfrm>
                <a:off x="1500579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6" name="Google Shape;686;p32"/>
              <p:cNvSpPr/>
              <p:nvPr/>
            </p:nvSpPr>
            <p:spPr>
              <a:xfrm>
                <a:off x="1330058" y="87019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7" name="Google Shape;687;p32"/>
              <p:cNvSpPr/>
              <p:nvPr/>
            </p:nvSpPr>
            <p:spPr>
              <a:xfrm>
                <a:off x="1272852" y="87019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8" name="Google Shape;688;p32"/>
              <p:cNvSpPr/>
              <p:nvPr/>
            </p:nvSpPr>
            <p:spPr>
              <a:xfrm>
                <a:off x="1215645" y="6941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9" name="Google Shape;689;p32"/>
              <p:cNvSpPr/>
              <p:nvPr/>
            </p:nvSpPr>
            <p:spPr>
              <a:xfrm>
                <a:off x="1158438" y="69417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0" name="Google Shape;690;p32"/>
              <p:cNvSpPr/>
              <p:nvPr/>
            </p:nvSpPr>
            <p:spPr>
              <a:xfrm>
                <a:off x="1045124" y="40704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1" name="Google Shape;691;p32"/>
              <p:cNvSpPr/>
              <p:nvPr/>
            </p:nvSpPr>
            <p:spPr>
              <a:xfrm>
                <a:off x="984617" y="4070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2" name="Google Shape;692;p32"/>
              <p:cNvSpPr/>
              <p:nvPr/>
            </p:nvSpPr>
            <p:spPr>
              <a:xfrm>
                <a:off x="932911" y="407044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3" name="Google Shape;693;p32"/>
              <p:cNvSpPr/>
              <p:nvPr/>
            </p:nvSpPr>
            <p:spPr>
              <a:xfrm>
                <a:off x="1330058" y="7513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4" name="Google Shape;694;p32"/>
              <p:cNvSpPr/>
              <p:nvPr/>
            </p:nvSpPr>
            <p:spPr>
              <a:xfrm>
                <a:off x="1272852" y="7513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5" name="Google Shape;695;p32"/>
              <p:cNvSpPr/>
              <p:nvPr/>
            </p:nvSpPr>
            <p:spPr>
              <a:xfrm>
                <a:off x="1156238" y="7513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6" name="Google Shape;696;p32"/>
              <p:cNvSpPr/>
              <p:nvPr/>
            </p:nvSpPr>
            <p:spPr>
              <a:xfrm>
                <a:off x="1389465" y="87019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7" name="Google Shape;697;p32"/>
              <p:cNvSpPr/>
              <p:nvPr/>
            </p:nvSpPr>
            <p:spPr>
              <a:xfrm>
                <a:off x="1444472" y="870194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8" name="Google Shape;698;p32"/>
              <p:cNvSpPr/>
              <p:nvPr/>
            </p:nvSpPr>
            <p:spPr>
              <a:xfrm>
                <a:off x="1500579" y="87019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9" name="Google Shape;699;p32"/>
              <p:cNvSpPr/>
              <p:nvPr/>
            </p:nvSpPr>
            <p:spPr>
              <a:xfrm>
                <a:off x="1389465" y="81078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0" name="Google Shape;700;p32"/>
              <p:cNvSpPr/>
              <p:nvPr/>
            </p:nvSpPr>
            <p:spPr>
              <a:xfrm>
                <a:off x="1278352" y="6369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1" name="Google Shape;701;p32"/>
              <p:cNvSpPr/>
              <p:nvPr/>
            </p:nvSpPr>
            <p:spPr>
              <a:xfrm>
                <a:off x="1330058" y="6941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2" name="Google Shape;702;p32"/>
              <p:cNvSpPr/>
              <p:nvPr/>
            </p:nvSpPr>
            <p:spPr>
              <a:xfrm>
                <a:off x="1444472" y="81078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3" name="Google Shape;703;p32"/>
              <p:cNvSpPr/>
              <p:nvPr/>
            </p:nvSpPr>
            <p:spPr>
              <a:xfrm>
                <a:off x="1500579" y="81078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4" name="Google Shape;704;p32"/>
              <p:cNvSpPr/>
              <p:nvPr/>
            </p:nvSpPr>
            <p:spPr>
              <a:xfrm>
                <a:off x="1272852" y="1039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5" name="Google Shape;705;p32"/>
              <p:cNvSpPr/>
              <p:nvPr/>
            </p:nvSpPr>
            <p:spPr>
              <a:xfrm>
                <a:off x="1158438" y="1039612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6" name="Google Shape;706;p32"/>
              <p:cNvSpPr/>
              <p:nvPr/>
            </p:nvSpPr>
            <p:spPr>
              <a:xfrm>
                <a:off x="1215645" y="10396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7" name="Google Shape;707;p32"/>
              <p:cNvSpPr/>
              <p:nvPr/>
            </p:nvSpPr>
            <p:spPr>
              <a:xfrm>
                <a:off x="1158438" y="990107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8" name="Google Shape;708;p32"/>
              <p:cNvSpPr/>
              <p:nvPr/>
            </p:nvSpPr>
            <p:spPr>
              <a:xfrm>
                <a:off x="1215645" y="99010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9" name="Google Shape;709;p32"/>
              <p:cNvSpPr/>
              <p:nvPr/>
            </p:nvSpPr>
            <p:spPr>
              <a:xfrm>
                <a:off x="2024241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0" name="Google Shape;710;p32"/>
              <p:cNvSpPr/>
              <p:nvPr/>
            </p:nvSpPr>
            <p:spPr>
              <a:xfrm>
                <a:off x="2081448" y="13861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1" name="Google Shape;711;p32"/>
              <p:cNvSpPr/>
              <p:nvPr/>
            </p:nvSpPr>
            <p:spPr>
              <a:xfrm>
                <a:off x="2140855" y="13861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2" name="Google Shape;712;p32"/>
              <p:cNvSpPr/>
              <p:nvPr/>
            </p:nvSpPr>
            <p:spPr>
              <a:xfrm>
                <a:off x="2193662" y="13861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3" name="Google Shape;713;p32"/>
              <p:cNvSpPr/>
              <p:nvPr/>
            </p:nvSpPr>
            <p:spPr>
              <a:xfrm>
                <a:off x="2198062" y="15577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4" name="Google Shape;714;p32"/>
              <p:cNvSpPr/>
              <p:nvPr/>
            </p:nvSpPr>
            <p:spPr>
              <a:xfrm>
                <a:off x="1737107" y="1095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5" name="Google Shape;715;p32"/>
              <p:cNvSpPr/>
              <p:nvPr/>
            </p:nvSpPr>
            <p:spPr>
              <a:xfrm>
                <a:off x="1674399" y="11584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6" name="Google Shape;716;p32"/>
              <p:cNvSpPr/>
              <p:nvPr/>
            </p:nvSpPr>
            <p:spPr>
              <a:xfrm>
                <a:off x="1561086" y="10990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7" name="Google Shape;717;p32"/>
              <p:cNvSpPr/>
              <p:nvPr/>
            </p:nvSpPr>
            <p:spPr>
              <a:xfrm>
                <a:off x="1851521" y="1039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8" name="Google Shape;718;p32"/>
              <p:cNvSpPr/>
              <p:nvPr/>
            </p:nvSpPr>
            <p:spPr>
              <a:xfrm>
                <a:off x="1851521" y="10957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9" name="Google Shape;719;p32"/>
              <p:cNvSpPr/>
              <p:nvPr/>
            </p:nvSpPr>
            <p:spPr>
              <a:xfrm>
                <a:off x="1910928" y="1039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0" name="Google Shape;720;p32"/>
              <p:cNvSpPr/>
              <p:nvPr/>
            </p:nvSpPr>
            <p:spPr>
              <a:xfrm>
                <a:off x="1968135" y="1039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1" name="Google Shape;721;p32"/>
              <p:cNvSpPr/>
              <p:nvPr/>
            </p:nvSpPr>
            <p:spPr>
              <a:xfrm>
                <a:off x="1910928" y="11562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2" name="Google Shape;722;p32"/>
              <p:cNvSpPr/>
              <p:nvPr/>
            </p:nvSpPr>
            <p:spPr>
              <a:xfrm>
                <a:off x="1968135" y="12123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3" name="Google Shape;723;p32"/>
              <p:cNvSpPr/>
              <p:nvPr/>
            </p:nvSpPr>
            <p:spPr>
              <a:xfrm>
                <a:off x="1851521" y="13267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4" name="Google Shape;724;p32"/>
              <p:cNvSpPr/>
              <p:nvPr/>
            </p:nvSpPr>
            <p:spPr>
              <a:xfrm>
                <a:off x="1910928" y="13267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5" name="Google Shape;725;p32"/>
              <p:cNvSpPr/>
              <p:nvPr/>
            </p:nvSpPr>
            <p:spPr>
              <a:xfrm>
                <a:off x="2024241" y="1039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6" name="Google Shape;726;p32"/>
              <p:cNvSpPr/>
              <p:nvPr/>
            </p:nvSpPr>
            <p:spPr>
              <a:xfrm>
                <a:off x="2024241" y="1095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7" name="Google Shape;727;p32"/>
              <p:cNvSpPr/>
              <p:nvPr/>
            </p:nvSpPr>
            <p:spPr>
              <a:xfrm>
                <a:off x="2081448" y="1095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8" name="Google Shape;728;p32"/>
              <p:cNvSpPr/>
              <p:nvPr/>
            </p:nvSpPr>
            <p:spPr>
              <a:xfrm>
                <a:off x="2140855" y="1039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9" name="Google Shape;729;p32"/>
              <p:cNvSpPr/>
              <p:nvPr/>
            </p:nvSpPr>
            <p:spPr>
              <a:xfrm>
                <a:off x="2140855" y="10957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0" name="Google Shape;730;p32"/>
              <p:cNvSpPr/>
              <p:nvPr/>
            </p:nvSpPr>
            <p:spPr>
              <a:xfrm>
                <a:off x="2198062" y="1039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1" name="Google Shape;731;p32"/>
              <p:cNvSpPr/>
              <p:nvPr/>
            </p:nvSpPr>
            <p:spPr>
              <a:xfrm>
                <a:off x="2198062" y="1095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2" name="Google Shape;732;p32"/>
              <p:cNvSpPr/>
              <p:nvPr/>
            </p:nvSpPr>
            <p:spPr>
              <a:xfrm>
                <a:off x="2024241" y="11562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3" name="Google Shape;733;p32"/>
              <p:cNvSpPr/>
              <p:nvPr/>
            </p:nvSpPr>
            <p:spPr>
              <a:xfrm>
                <a:off x="2081448" y="11562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4" name="Google Shape;734;p32"/>
              <p:cNvSpPr/>
              <p:nvPr/>
            </p:nvSpPr>
            <p:spPr>
              <a:xfrm>
                <a:off x="2140855" y="11562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5" name="Google Shape;735;p32"/>
              <p:cNvSpPr/>
              <p:nvPr/>
            </p:nvSpPr>
            <p:spPr>
              <a:xfrm>
                <a:off x="2198062" y="11562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6" name="Google Shape;736;p32"/>
              <p:cNvSpPr/>
              <p:nvPr/>
            </p:nvSpPr>
            <p:spPr>
              <a:xfrm>
                <a:off x="1737107" y="92520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7" name="Google Shape;737;p32"/>
              <p:cNvSpPr/>
              <p:nvPr/>
            </p:nvSpPr>
            <p:spPr>
              <a:xfrm>
                <a:off x="1737107" y="9824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8" name="Google Shape;738;p32"/>
              <p:cNvSpPr/>
              <p:nvPr/>
            </p:nvSpPr>
            <p:spPr>
              <a:xfrm>
                <a:off x="1794314" y="92520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9" name="Google Shape;739;p32"/>
              <p:cNvSpPr/>
              <p:nvPr/>
            </p:nvSpPr>
            <p:spPr>
              <a:xfrm>
                <a:off x="1794314" y="9824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0" name="Google Shape;740;p32"/>
              <p:cNvSpPr/>
              <p:nvPr/>
            </p:nvSpPr>
            <p:spPr>
              <a:xfrm>
                <a:off x="1851521" y="92520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1" name="Google Shape;741;p32"/>
              <p:cNvSpPr/>
              <p:nvPr/>
            </p:nvSpPr>
            <p:spPr>
              <a:xfrm>
                <a:off x="1851521" y="9824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2" name="Google Shape;742;p32"/>
              <p:cNvSpPr/>
              <p:nvPr/>
            </p:nvSpPr>
            <p:spPr>
              <a:xfrm>
                <a:off x="1910928" y="92520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3" name="Google Shape;743;p32"/>
              <p:cNvSpPr/>
              <p:nvPr/>
            </p:nvSpPr>
            <p:spPr>
              <a:xfrm>
                <a:off x="1910928" y="9824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4" name="Google Shape;744;p32"/>
              <p:cNvSpPr/>
              <p:nvPr/>
            </p:nvSpPr>
            <p:spPr>
              <a:xfrm>
                <a:off x="1968135" y="92520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5" name="Google Shape;745;p32"/>
              <p:cNvSpPr/>
              <p:nvPr/>
            </p:nvSpPr>
            <p:spPr>
              <a:xfrm>
                <a:off x="1968135" y="9824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6" name="Google Shape;746;p32"/>
              <p:cNvSpPr/>
              <p:nvPr/>
            </p:nvSpPr>
            <p:spPr>
              <a:xfrm>
                <a:off x="2024241" y="92520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7" name="Google Shape;747;p32"/>
              <p:cNvSpPr/>
              <p:nvPr/>
            </p:nvSpPr>
            <p:spPr>
              <a:xfrm>
                <a:off x="2024241" y="9824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8" name="Google Shape;748;p32"/>
              <p:cNvSpPr/>
              <p:nvPr/>
            </p:nvSpPr>
            <p:spPr>
              <a:xfrm>
                <a:off x="2140855" y="92520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9" name="Google Shape;749;p32"/>
              <p:cNvSpPr/>
              <p:nvPr/>
            </p:nvSpPr>
            <p:spPr>
              <a:xfrm>
                <a:off x="1737107" y="80528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0" name="Google Shape;750;p32"/>
              <p:cNvSpPr/>
              <p:nvPr/>
            </p:nvSpPr>
            <p:spPr>
              <a:xfrm>
                <a:off x="1737107" y="86249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1" name="Google Shape;751;p32"/>
              <p:cNvSpPr/>
              <p:nvPr/>
            </p:nvSpPr>
            <p:spPr>
              <a:xfrm>
                <a:off x="1794314" y="805287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2" name="Google Shape;752;p32"/>
              <p:cNvSpPr/>
              <p:nvPr/>
            </p:nvSpPr>
            <p:spPr>
              <a:xfrm>
                <a:off x="1794314" y="86249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3" name="Google Shape;753;p32"/>
              <p:cNvSpPr/>
              <p:nvPr/>
            </p:nvSpPr>
            <p:spPr>
              <a:xfrm>
                <a:off x="1851521" y="805287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4" name="Google Shape;754;p32"/>
              <p:cNvSpPr/>
              <p:nvPr/>
            </p:nvSpPr>
            <p:spPr>
              <a:xfrm>
                <a:off x="1851521" y="86249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5" name="Google Shape;755;p32"/>
              <p:cNvSpPr/>
              <p:nvPr/>
            </p:nvSpPr>
            <p:spPr>
              <a:xfrm>
                <a:off x="1910928" y="805287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6" name="Google Shape;756;p32"/>
              <p:cNvSpPr/>
              <p:nvPr/>
            </p:nvSpPr>
            <p:spPr>
              <a:xfrm>
                <a:off x="1910928" y="86249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757" name="Google Shape;757;p32"/>
            <p:cNvGrpSpPr/>
            <p:nvPr/>
          </p:nvGrpSpPr>
          <p:grpSpPr>
            <a:xfrm>
              <a:off x="3523719" y="346537"/>
              <a:ext cx="1427973" cy="1371850"/>
              <a:chOff x="-1" y="0"/>
              <a:chExt cx="1427971" cy="1371849"/>
            </a:xfrm>
          </p:grpSpPr>
          <p:sp>
            <p:nvSpPr>
              <p:cNvPr id="758" name="Google Shape;758;p32"/>
              <p:cNvSpPr/>
              <p:nvPr/>
            </p:nvSpPr>
            <p:spPr>
              <a:xfrm>
                <a:off x="521462" y="458749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9" name="Google Shape;759;p32"/>
              <p:cNvSpPr/>
              <p:nvPr/>
            </p:nvSpPr>
            <p:spPr>
              <a:xfrm>
                <a:off x="521462" y="51595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0" name="Google Shape;760;p32"/>
              <p:cNvSpPr/>
              <p:nvPr/>
            </p:nvSpPr>
            <p:spPr>
              <a:xfrm>
                <a:off x="577568" y="45874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1" name="Google Shape;761;p32"/>
              <p:cNvSpPr/>
              <p:nvPr/>
            </p:nvSpPr>
            <p:spPr>
              <a:xfrm>
                <a:off x="577568" y="5159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634775" y="45874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3" name="Google Shape;763;p32"/>
              <p:cNvSpPr/>
              <p:nvPr/>
            </p:nvSpPr>
            <p:spPr>
              <a:xfrm>
                <a:off x="634775" y="5159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4" name="Google Shape;764;p32"/>
              <p:cNvSpPr/>
              <p:nvPr/>
            </p:nvSpPr>
            <p:spPr>
              <a:xfrm>
                <a:off x="694182" y="458749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694182" y="51595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751389" y="35093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290434" y="40484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347641" y="40484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404848" y="40484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464255" y="40484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521462" y="40484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577568" y="40484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634775" y="40484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694182" y="404843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290434" y="3454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347641" y="3454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176021" y="57866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176021" y="63586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233227" y="5786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233227" y="6952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1" name="Google Shape;781;p32"/>
              <p:cNvSpPr/>
              <p:nvPr/>
            </p:nvSpPr>
            <p:spPr>
              <a:xfrm>
                <a:off x="176021" y="458749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2" name="Google Shape;782;p32"/>
              <p:cNvSpPr/>
              <p:nvPr/>
            </p:nvSpPr>
            <p:spPr>
              <a:xfrm>
                <a:off x="176021" y="51595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233227" y="45874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233227" y="5159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176021" y="40484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233227" y="40484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176021" y="3454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116613" y="290431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116613" y="5786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116613" y="45874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116613" y="5159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116613" y="40484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59407" y="40484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-1" y="40484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116613" y="3454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233227" y="3454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404848" y="3454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464255" y="3454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521462" y="3454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577568" y="3454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634775" y="3454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694182" y="3454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3" name="Google Shape;803;p32"/>
              <p:cNvSpPr/>
              <p:nvPr/>
            </p:nvSpPr>
            <p:spPr>
              <a:xfrm>
                <a:off x="925210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4" name="Google Shape;804;p32"/>
              <p:cNvSpPr/>
              <p:nvPr/>
            </p:nvSpPr>
            <p:spPr>
              <a:xfrm>
                <a:off x="982417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5" name="Google Shape;805;p32"/>
              <p:cNvSpPr/>
              <p:nvPr/>
            </p:nvSpPr>
            <p:spPr>
              <a:xfrm>
                <a:off x="1041824" y="46205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6" name="Google Shape;806;p32"/>
              <p:cNvSpPr/>
              <p:nvPr/>
            </p:nvSpPr>
            <p:spPr>
              <a:xfrm>
                <a:off x="1099031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7" name="Google Shape;807;p32"/>
              <p:cNvSpPr/>
              <p:nvPr/>
            </p:nvSpPr>
            <p:spPr>
              <a:xfrm>
                <a:off x="1156238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8" name="Google Shape;808;p32"/>
              <p:cNvSpPr/>
              <p:nvPr/>
            </p:nvSpPr>
            <p:spPr>
              <a:xfrm>
                <a:off x="1215645" y="46205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9" name="Google Shape;809;p32"/>
              <p:cNvSpPr/>
              <p:nvPr/>
            </p:nvSpPr>
            <p:spPr>
              <a:xfrm>
                <a:off x="1272851" y="4620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0" name="Google Shape;810;p32"/>
              <p:cNvSpPr/>
              <p:nvPr/>
            </p:nvSpPr>
            <p:spPr>
              <a:xfrm>
                <a:off x="1330058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1" name="Google Shape;811;p32"/>
              <p:cNvSpPr/>
              <p:nvPr/>
            </p:nvSpPr>
            <p:spPr>
              <a:xfrm>
                <a:off x="1389465" y="4620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2" name="Google Shape;812;p32"/>
              <p:cNvSpPr/>
              <p:nvPr/>
            </p:nvSpPr>
            <p:spPr>
              <a:xfrm>
                <a:off x="925210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3" name="Google Shape;813;p32"/>
              <p:cNvSpPr/>
              <p:nvPr/>
            </p:nvSpPr>
            <p:spPr>
              <a:xfrm>
                <a:off x="982417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4" name="Google Shape;814;p32"/>
              <p:cNvSpPr/>
              <p:nvPr/>
            </p:nvSpPr>
            <p:spPr>
              <a:xfrm>
                <a:off x="1041824" y="40704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5" name="Google Shape;815;p32"/>
              <p:cNvSpPr/>
              <p:nvPr/>
            </p:nvSpPr>
            <p:spPr>
              <a:xfrm>
                <a:off x="1099031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6" name="Google Shape;816;p32"/>
              <p:cNvSpPr/>
              <p:nvPr/>
            </p:nvSpPr>
            <p:spPr>
              <a:xfrm>
                <a:off x="1156238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7" name="Google Shape;817;p32"/>
              <p:cNvSpPr/>
              <p:nvPr/>
            </p:nvSpPr>
            <p:spPr>
              <a:xfrm>
                <a:off x="1215645" y="40704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8" name="Google Shape;818;p32"/>
              <p:cNvSpPr/>
              <p:nvPr/>
            </p:nvSpPr>
            <p:spPr>
              <a:xfrm>
                <a:off x="1272851" y="407044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9" name="Google Shape;819;p32"/>
              <p:cNvSpPr/>
              <p:nvPr/>
            </p:nvSpPr>
            <p:spPr>
              <a:xfrm>
                <a:off x="1330058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0" name="Google Shape;820;p32"/>
              <p:cNvSpPr/>
              <p:nvPr/>
            </p:nvSpPr>
            <p:spPr>
              <a:xfrm>
                <a:off x="925210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1" name="Google Shape;821;p32"/>
              <p:cNvSpPr/>
              <p:nvPr/>
            </p:nvSpPr>
            <p:spPr>
              <a:xfrm>
                <a:off x="982417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2" name="Google Shape;822;p32"/>
              <p:cNvSpPr/>
              <p:nvPr/>
            </p:nvSpPr>
            <p:spPr>
              <a:xfrm>
                <a:off x="811896" y="4620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3" name="Google Shape;823;p32"/>
              <p:cNvSpPr/>
              <p:nvPr/>
            </p:nvSpPr>
            <p:spPr>
              <a:xfrm>
                <a:off x="868003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4" name="Google Shape;824;p32"/>
              <p:cNvSpPr/>
              <p:nvPr/>
            </p:nvSpPr>
            <p:spPr>
              <a:xfrm>
                <a:off x="811896" y="407044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5" name="Google Shape;825;p32"/>
              <p:cNvSpPr/>
              <p:nvPr/>
            </p:nvSpPr>
            <p:spPr>
              <a:xfrm>
                <a:off x="868003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6" name="Google Shape;826;p32"/>
              <p:cNvSpPr/>
              <p:nvPr/>
            </p:nvSpPr>
            <p:spPr>
              <a:xfrm>
                <a:off x="925210" y="5786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7" name="Google Shape;827;p32"/>
              <p:cNvSpPr/>
              <p:nvPr/>
            </p:nvSpPr>
            <p:spPr>
              <a:xfrm>
                <a:off x="982417" y="5786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8" name="Google Shape;828;p32"/>
              <p:cNvSpPr/>
              <p:nvPr/>
            </p:nvSpPr>
            <p:spPr>
              <a:xfrm>
                <a:off x="1041824" y="57866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9" name="Google Shape;829;p32"/>
              <p:cNvSpPr/>
              <p:nvPr/>
            </p:nvSpPr>
            <p:spPr>
              <a:xfrm>
                <a:off x="925210" y="52365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0" name="Google Shape;830;p32"/>
              <p:cNvSpPr/>
              <p:nvPr/>
            </p:nvSpPr>
            <p:spPr>
              <a:xfrm>
                <a:off x="982417" y="52365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1" name="Google Shape;831;p32"/>
              <p:cNvSpPr/>
              <p:nvPr/>
            </p:nvSpPr>
            <p:spPr>
              <a:xfrm>
                <a:off x="1041824" y="52365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2" name="Google Shape;832;p32"/>
              <p:cNvSpPr/>
              <p:nvPr/>
            </p:nvSpPr>
            <p:spPr>
              <a:xfrm>
                <a:off x="811896" y="5786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3" name="Google Shape;833;p32"/>
              <p:cNvSpPr/>
              <p:nvPr/>
            </p:nvSpPr>
            <p:spPr>
              <a:xfrm>
                <a:off x="868003" y="5786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4" name="Google Shape;834;p32"/>
              <p:cNvSpPr/>
              <p:nvPr/>
            </p:nvSpPr>
            <p:spPr>
              <a:xfrm>
                <a:off x="811896" y="52365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5" name="Google Shape;835;p32"/>
              <p:cNvSpPr/>
              <p:nvPr/>
            </p:nvSpPr>
            <p:spPr>
              <a:xfrm>
                <a:off x="751389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6" name="Google Shape;836;p32"/>
              <p:cNvSpPr/>
              <p:nvPr/>
            </p:nvSpPr>
            <p:spPr>
              <a:xfrm>
                <a:off x="751389" y="52365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7" name="Google Shape;837;p32"/>
              <p:cNvSpPr/>
              <p:nvPr/>
            </p:nvSpPr>
            <p:spPr>
              <a:xfrm>
                <a:off x="868003" y="52365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8" name="Google Shape;838;p32"/>
              <p:cNvSpPr/>
              <p:nvPr/>
            </p:nvSpPr>
            <p:spPr>
              <a:xfrm>
                <a:off x="925210" y="6952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9" name="Google Shape;839;p32"/>
              <p:cNvSpPr/>
              <p:nvPr/>
            </p:nvSpPr>
            <p:spPr>
              <a:xfrm>
                <a:off x="982417" y="6952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0" name="Google Shape;840;p32"/>
              <p:cNvSpPr/>
              <p:nvPr/>
            </p:nvSpPr>
            <p:spPr>
              <a:xfrm>
                <a:off x="1041824" y="69527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1" name="Google Shape;841;p32"/>
              <p:cNvSpPr/>
              <p:nvPr/>
            </p:nvSpPr>
            <p:spPr>
              <a:xfrm>
                <a:off x="1041824" y="75468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2" name="Google Shape;842;p32"/>
              <p:cNvSpPr/>
              <p:nvPr/>
            </p:nvSpPr>
            <p:spPr>
              <a:xfrm>
                <a:off x="925210" y="64026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3" name="Google Shape;843;p32"/>
              <p:cNvSpPr/>
              <p:nvPr/>
            </p:nvSpPr>
            <p:spPr>
              <a:xfrm>
                <a:off x="982417" y="64026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4" name="Google Shape;844;p32"/>
              <p:cNvSpPr/>
              <p:nvPr/>
            </p:nvSpPr>
            <p:spPr>
              <a:xfrm>
                <a:off x="1041824" y="640269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5" name="Google Shape;845;p32"/>
              <p:cNvSpPr/>
              <p:nvPr/>
            </p:nvSpPr>
            <p:spPr>
              <a:xfrm>
                <a:off x="868003" y="64026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6" name="Google Shape;846;p32"/>
              <p:cNvSpPr/>
              <p:nvPr/>
            </p:nvSpPr>
            <p:spPr>
              <a:xfrm>
                <a:off x="811896" y="3476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7" name="Google Shape;847;p32"/>
              <p:cNvSpPr/>
              <p:nvPr/>
            </p:nvSpPr>
            <p:spPr>
              <a:xfrm>
                <a:off x="868003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8" name="Google Shape;848;p32"/>
              <p:cNvSpPr/>
              <p:nvPr/>
            </p:nvSpPr>
            <p:spPr>
              <a:xfrm>
                <a:off x="1041824" y="3476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9" name="Google Shape;849;p32"/>
              <p:cNvSpPr/>
              <p:nvPr/>
            </p:nvSpPr>
            <p:spPr>
              <a:xfrm>
                <a:off x="1099031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0" name="Google Shape;850;p32"/>
              <p:cNvSpPr/>
              <p:nvPr/>
            </p:nvSpPr>
            <p:spPr>
              <a:xfrm>
                <a:off x="1156238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1" name="Google Shape;851;p32"/>
              <p:cNvSpPr/>
              <p:nvPr/>
            </p:nvSpPr>
            <p:spPr>
              <a:xfrm>
                <a:off x="1215645" y="3476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2" name="Google Shape;852;p32"/>
              <p:cNvSpPr/>
              <p:nvPr/>
            </p:nvSpPr>
            <p:spPr>
              <a:xfrm>
                <a:off x="1272851" y="3476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3" name="Google Shape;853;p32"/>
              <p:cNvSpPr/>
              <p:nvPr/>
            </p:nvSpPr>
            <p:spPr>
              <a:xfrm>
                <a:off x="1330058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4" name="Google Shape;854;p32"/>
              <p:cNvSpPr/>
              <p:nvPr/>
            </p:nvSpPr>
            <p:spPr>
              <a:xfrm>
                <a:off x="404848" y="2882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5" name="Google Shape;855;p32"/>
              <p:cNvSpPr/>
              <p:nvPr/>
            </p:nvSpPr>
            <p:spPr>
              <a:xfrm>
                <a:off x="464255" y="2882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6" name="Google Shape;856;p32"/>
              <p:cNvSpPr/>
              <p:nvPr/>
            </p:nvSpPr>
            <p:spPr>
              <a:xfrm>
                <a:off x="521462" y="2882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7" name="Google Shape;857;p32"/>
              <p:cNvSpPr/>
              <p:nvPr/>
            </p:nvSpPr>
            <p:spPr>
              <a:xfrm>
                <a:off x="577568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8" name="Google Shape;858;p32"/>
              <p:cNvSpPr/>
              <p:nvPr/>
            </p:nvSpPr>
            <p:spPr>
              <a:xfrm>
                <a:off x="634775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9" name="Google Shape;859;p32"/>
              <p:cNvSpPr/>
              <p:nvPr/>
            </p:nvSpPr>
            <p:spPr>
              <a:xfrm>
                <a:off x="694182" y="2882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0" name="Google Shape;860;p32"/>
              <p:cNvSpPr/>
              <p:nvPr/>
            </p:nvSpPr>
            <p:spPr>
              <a:xfrm>
                <a:off x="751389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1" name="Google Shape;861;p32"/>
              <p:cNvSpPr/>
              <p:nvPr/>
            </p:nvSpPr>
            <p:spPr>
              <a:xfrm>
                <a:off x="464255" y="2332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2" name="Google Shape;862;p32"/>
              <p:cNvSpPr/>
              <p:nvPr/>
            </p:nvSpPr>
            <p:spPr>
              <a:xfrm>
                <a:off x="521462" y="2332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3" name="Google Shape;863;p32"/>
              <p:cNvSpPr/>
              <p:nvPr/>
            </p:nvSpPr>
            <p:spPr>
              <a:xfrm>
                <a:off x="577568" y="2332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4" name="Google Shape;864;p32"/>
              <p:cNvSpPr/>
              <p:nvPr/>
            </p:nvSpPr>
            <p:spPr>
              <a:xfrm>
                <a:off x="634775" y="2332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5" name="Google Shape;865;p32"/>
              <p:cNvSpPr/>
              <p:nvPr/>
            </p:nvSpPr>
            <p:spPr>
              <a:xfrm>
                <a:off x="694182" y="2332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6" name="Google Shape;866;p32"/>
              <p:cNvSpPr/>
              <p:nvPr/>
            </p:nvSpPr>
            <p:spPr>
              <a:xfrm>
                <a:off x="290434" y="1771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7" name="Google Shape;867;p32"/>
              <p:cNvSpPr/>
              <p:nvPr/>
            </p:nvSpPr>
            <p:spPr>
              <a:xfrm>
                <a:off x="290434" y="1199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8" name="Google Shape;868;p32"/>
              <p:cNvSpPr/>
              <p:nvPr/>
            </p:nvSpPr>
            <p:spPr>
              <a:xfrm>
                <a:off x="176021" y="2882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9" name="Google Shape;869;p32"/>
              <p:cNvSpPr/>
              <p:nvPr/>
            </p:nvSpPr>
            <p:spPr>
              <a:xfrm>
                <a:off x="233227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0" name="Google Shape;870;p32"/>
              <p:cNvSpPr/>
              <p:nvPr/>
            </p:nvSpPr>
            <p:spPr>
              <a:xfrm>
                <a:off x="176021" y="2332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1" name="Google Shape;871;p32"/>
              <p:cNvSpPr/>
              <p:nvPr/>
            </p:nvSpPr>
            <p:spPr>
              <a:xfrm>
                <a:off x="233227" y="2332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2" name="Google Shape;872;p32"/>
              <p:cNvSpPr/>
              <p:nvPr/>
            </p:nvSpPr>
            <p:spPr>
              <a:xfrm>
                <a:off x="176021" y="1771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3" name="Google Shape;873;p32"/>
              <p:cNvSpPr/>
              <p:nvPr/>
            </p:nvSpPr>
            <p:spPr>
              <a:xfrm>
                <a:off x="116613" y="1199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4" name="Google Shape;874;p32"/>
              <p:cNvSpPr/>
              <p:nvPr/>
            </p:nvSpPr>
            <p:spPr>
              <a:xfrm>
                <a:off x="116613" y="1771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5" name="Google Shape;875;p32"/>
              <p:cNvSpPr/>
              <p:nvPr/>
            </p:nvSpPr>
            <p:spPr>
              <a:xfrm>
                <a:off x="59407" y="11991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6" name="Google Shape;876;p32"/>
              <p:cNvSpPr/>
              <p:nvPr/>
            </p:nvSpPr>
            <p:spPr>
              <a:xfrm>
                <a:off x="57206" y="1771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7" name="Google Shape;877;p32"/>
              <p:cNvSpPr/>
              <p:nvPr/>
            </p:nvSpPr>
            <p:spPr>
              <a:xfrm>
                <a:off x="233227" y="1771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8" name="Google Shape;878;p32"/>
              <p:cNvSpPr/>
              <p:nvPr/>
            </p:nvSpPr>
            <p:spPr>
              <a:xfrm>
                <a:off x="176021" y="1166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9" name="Google Shape;879;p32"/>
              <p:cNvSpPr/>
              <p:nvPr/>
            </p:nvSpPr>
            <p:spPr>
              <a:xfrm>
                <a:off x="233227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0" name="Google Shape;880;p32"/>
              <p:cNvSpPr/>
              <p:nvPr/>
            </p:nvSpPr>
            <p:spPr>
              <a:xfrm>
                <a:off x="176021" y="605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1" name="Google Shape;881;p32"/>
              <p:cNvSpPr/>
              <p:nvPr/>
            </p:nvSpPr>
            <p:spPr>
              <a:xfrm>
                <a:off x="233227" y="605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2" name="Google Shape;882;p32"/>
              <p:cNvSpPr/>
              <p:nvPr/>
            </p:nvSpPr>
            <p:spPr>
              <a:xfrm>
                <a:off x="233227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3" name="Google Shape;883;p32"/>
              <p:cNvSpPr/>
              <p:nvPr/>
            </p:nvSpPr>
            <p:spPr>
              <a:xfrm>
                <a:off x="404848" y="1771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4" name="Google Shape;884;p32"/>
              <p:cNvSpPr/>
              <p:nvPr/>
            </p:nvSpPr>
            <p:spPr>
              <a:xfrm>
                <a:off x="464255" y="1771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5" name="Google Shape;885;p32"/>
              <p:cNvSpPr/>
              <p:nvPr/>
            </p:nvSpPr>
            <p:spPr>
              <a:xfrm>
                <a:off x="521462" y="1771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6" name="Google Shape;886;p32"/>
              <p:cNvSpPr/>
              <p:nvPr/>
            </p:nvSpPr>
            <p:spPr>
              <a:xfrm>
                <a:off x="577568" y="1771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7" name="Google Shape;887;p32"/>
              <p:cNvSpPr/>
              <p:nvPr/>
            </p:nvSpPr>
            <p:spPr>
              <a:xfrm>
                <a:off x="634775" y="1771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8" name="Google Shape;888;p32"/>
              <p:cNvSpPr/>
              <p:nvPr/>
            </p:nvSpPr>
            <p:spPr>
              <a:xfrm>
                <a:off x="694182" y="1771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9" name="Google Shape;889;p32"/>
              <p:cNvSpPr/>
              <p:nvPr/>
            </p:nvSpPr>
            <p:spPr>
              <a:xfrm>
                <a:off x="925210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0" name="Google Shape;890;p32"/>
              <p:cNvSpPr/>
              <p:nvPr/>
            </p:nvSpPr>
            <p:spPr>
              <a:xfrm>
                <a:off x="982417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1" name="Google Shape;891;p32"/>
              <p:cNvSpPr/>
              <p:nvPr/>
            </p:nvSpPr>
            <p:spPr>
              <a:xfrm>
                <a:off x="1041824" y="2937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2" name="Google Shape;892;p32"/>
              <p:cNvSpPr/>
              <p:nvPr/>
            </p:nvSpPr>
            <p:spPr>
              <a:xfrm>
                <a:off x="1099031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3" name="Google Shape;893;p32"/>
              <p:cNvSpPr/>
              <p:nvPr/>
            </p:nvSpPr>
            <p:spPr>
              <a:xfrm>
                <a:off x="1156238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4" name="Google Shape;894;p32"/>
              <p:cNvSpPr/>
              <p:nvPr/>
            </p:nvSpPr>
            <p:spPr>
              <a:xfrm>
                <a:off x="1215645" y="2937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5" name="Google Shape;895;p32"/>
              <p:cNvSpPr/>
              <p:nvPr/>
            </p:nvSpPr>
            <p:spPr>
              <a:xfrm>
                <a:off x="1272851" y="2937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6" name="Google Shape;896;p32"/>
              <p:cNvSpPr/>
              <p:nvPr/>
            </p:nvSpPr>
            <p:spPr>
              <a:xfrm>
                <a:off x="1330058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7" name="Google Shape;897;p32"/>
              <p:cNvSpPr/>
              <p:nvPr/>
            </p:nvSpPr>
            <p:spPr>
              <a:xfrm>
                <a:off x="1389465" y="2937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8" name="Google Shape;898;p32"/>
              <p:cNvSpPr/>
              <p:nvPr/>
            </p:nvSpPr>
            <p:spPr>
              <a:xfrm>
                <a:off x="925210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9" name="Google Shape;899;p32"/>
              <p:cNvSpPr/>
              <p:nvPr/>
            </p:nvSpPr>
            <p:spPr>
              <a:xfrm>
                <a:off x="982417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0" name="Google Shape;900;p32"/>
              <p:cNvSpPr/>
              <p:nvPr/>
            </p:nvSpPr>
            <p:spPr>
              <a:xfrm>
                <a:off x="1041824" y="2365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1" name="Google Shape;901;p32"/>
              <p:cNvSpPr/>
              <p:nvPr/>
            </p:nvSpPr>
            <p:spPr>
              <a:xfrm>
                <a:off x="1099031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2" name="Google Shape;902;p32"/>
              <p:cNvSpPr/>
              <p:nvPr/>
            </p:nvSpPr>
            <p:spPr>
              <a:xfrm>
                <a:off x="1156238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3" name="Google Shape;903;p32"/>
              <p:cNvSpPr/>
              <p:nvPr/>
            </p:nvSpPr>
            <p:spPr>
              <a:xfrm>
                <a:off x="1215645" y="2365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4" name="Google Shape;904;p32"/>
              <p:cNvSpPr/>
              <p:nvPr/>
            </p:nvSpPr>
            <p:spPr>
              <a:xfrm>
                <a:off x="1272851" y="2365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5" name="Google Shape;905;p32"/>
              <p:cNvSpPr/>
              <p:nvPr/>
            </p:nvSpPr>
            <p:spPr>
              <a:xfrm>
                <a:off x="1330058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6" name="Google Shape;906;p32"/>
              <p:cNvSpPr/>
              <p:nvPr/>
            </p:nvSpPr>
            <p:spPr>
              <a:xfrm>
                <a:off x="925210" y="1793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7" name="Google Shape;907;p32"/>
              <p:cNvSpPr/>
              <p:nvPr/>
            </p:nvSpPr>
            <p:spPr>
              <a:xfrm>
                <a:off x="982417" y="1793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8" name="Google Shape;908;p32"/>
              <p:cNvSpPr/>
              <p:nvPr/>
            </p:nvSpPr>
            <p:spPr>
              <a:xfrm>
                <a:off x="811896" y="2937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9" name="Google Shape;909;p32"/>
              <p:cNvSpPr/>
              <p:nvPr/>
            </p:nvSpPr>
            <p:spPr>
              <a:xfrm>
                <a:off x="868003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0" name="Google Shape;910;p32"/>
              <p:cNvSpPr/>
              <p:nvPr/>
            </p:nvSpPr>
            <p:spPr>
              <a:xfrm>
                <a:off x="925210" y="92079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1" name="Google Shape;911;p32"/>
              <p:cNvSpPr/>
              <p:nvPr/>
            </p:nvSpPr>
            <p:spPr>
              <a:xfrm>
                <a:off x="982417" y="92079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2" name="Google Shape;912;p32"/>
              <p:cNvSpPr/>
              <p:nvPr/>
            </p:nvSpPr>
            <p:spPr>
              <a:xfrm>
                <a:off x="925210" y="86579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3" name="Google Shape;913;p32"/>
              <p:cNvSpPr/>
              <p:nvPr/>
            </p:nvSpPr>
            <p:spPr>
              <a:xfrm>
                <a:off x="982417" y="86579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4" name="Google Shape;914;p32"/>
              <p:cNvSpPr/>
              <p:nvPr/>
            </p:nvSpPr>
            <p:spPr>
              <a:xfrm>
                <a:off x="925210" y="80638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5" name="Google Shape;915;p32"/>
              <p:cNvSpPr/>
              <p:nvPr/>
            </p:nvSpPr>
            <p:spPr>
              <a:xfrm>
                <a:off x="982417" y="80638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6" name="Google Shape;916;p32"/>
              <p:cNvSpPr/>
              <p:nvPr/>
            </p:nvSpPr>
            <p:spPr>
              <a:xfrm>
                <a:off x="868003" y="92079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7" name="Google Shape;917;p32"/>
              <p:cNvSpPr/>
              <p:nvPr/>
            </p:nvSpPr>
            <p:spPr>
              <a:xfrm>
                <a:off x="868003" y="86579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8" name="Google Shape;918;p32"/>
              <p:cNvSpPr/>
              <p:nvPr/>
            </p:nvSpPr>
            <p:spPr>
              <a:xfrm>
                <a:off x="925210" y="1037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9" name="Google Shape;919;p32"/>
              <p:cNvSpPr/>
              <p:nvPr/>
            </p:nvSpPr>
            <p:spPr>
              <a:xfrm>
                <a:off x="982417" y="1037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0" name="Google Shape;920;p32"/>
              <p:cNvSpPr/>
              <p:nvPr/>
            </p:nvSpPr>
            <p:spPr>
              <a:xfrm>
                <a:off x="925210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1" name="Google Shape;921;p32"/>
              <p:cNvSpPr/>
              <p:nvPr/>
            </p:nvSpPr>
            <p:spPr>
              <a:xfrm>
                <a:off x="982417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2" name="Google Shape;922;p32"/>
              <p:cNvSpPr/>
              <p:nvPr/>
            </p:nvSpPr>
            <p:spPr>
              <a:xfrm>
                <a:off x="868003" y="1037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3" name="Google Shape;923;p32"/>
              <p:cNvSpPr/>
              <p:nvPr/>
            </p:nvSpPr>
            <p:spPr>
              <a:xfrm>
                <a:off x="868003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4" name="Google Shape;924;p32"/>
              <p:cNvSpPr/>
              <p:nvPr/>
            </p:nvSpPr>
            <p:spPr>
              <a:xfrm>
                <a:off x="925210" y="1154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5" name="Google Shape;925;p32"/>
              <p:cNvSpPr/>
              <p:nvPr/>
            </p:nvSpPr>
            <p:spPr>
              <a:xfrm>
                <a:off x="868003" y="1154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6" name="Google Shape;926;p32"/>
              <p:cNvSpPr/>
              <p:nvPr/>
            </p:nvSpPr>
            <p:spPr>
              <a:xfrm>
                <a:off x="982417" y="1154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7" name="Google Shape;927;p32"/>
              <p:cNvSpPr/>
              <p:nvPr/>
            </p:nvSpPr>
            <p:spPr>
              <a:xfrm>
                <a:off x="925210" y="109901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8" name="Google Shape;928;p32"/>
              <p:cNvSpPr/>
              <p:nvPr/>
            </p:nvSpPr>
            <p:spPr>
              <a:xfrm>
                <a:off x="982417" y="109901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9" name="Google Shape;929;p32"/>
              <p:cNvSpPr/>
              <p:nvPr/>
            </p:nvSpPr>
            <p:spPr>
              <a:xfrm>
                <a:off x="868003" y="109901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0" name="Google Shape;930;p32"/>
              <p:cNvSpPr/>
              <p:nvPr/>
            </p:nvSpPr>
            <p:spPr>
              <a:xfrm>
                <a:off x="808596" y="109901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1" name="Google Shape;931;p32"/>
              <p:cNvSpPr/>
              <p:nvPr/>
            </p:nvSpPr>
            <p:spPr>
              <a:xfrm>
                <a:off x="925210" y="1268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2" name="Google Shape;932;p32"/>
              <p:cNvSpPr/>
              <p:nvPr/>
            </p:nvSpPr>
            <p:spPr>
              <a:xfrm>
                <a:off x="925210" y="13333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3" name="Google Shape;933;p32"/>
              <p:cNvSpPr/>
              <p:nvPr/>
            </p:nvSpPr>
            <p:spPr>
              <a:xfrm>
                <a:off x="982417" y="1268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4" name="Google Shape;934;p32"/>
              <p:cNvSpPr/>
              <p:nvPr/>
            </p:nvSpPr>
            <p:spPr>
              <a:xfrm>
                <a:off x="925210" y="12134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5" name="Google Shape;935;p32"/>
              <p:cNvSpPr/>
              <p:nvPr/>
            </p:nvSpPr>
            <p:spPr>
              <a:xfrm>
                <a:off x="982417" y="12134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6" name="Google Shape;936;p32"/>
              <p:cNvSpPr/>
              <p:nvPr/>
            </p:nvSpPr>
            <p:spPr>
              <a:xfrm>
                <a:off x="868003" y="12134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7" name="Google Shape;937;p32"/>
              <p:cNvSpPr/>
              <p:nvPr/>
            </p:nvSpPr>
            <p:spPr>
              <a:xfrm>
                <a:off x="868003" y="80638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8" name="Google Shape;938;p32"/>
              <p:cNvSpPr/>
              <p:nvPr/>
            </p:nvSpPr>
            <p:spPr>
              <a:xfrm>
                <a:off x="925210" y="7524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9" name="Google Shape;939;p32"/>
              <p:cNvSpPr/>
              <p:nvPr/>
            </p:nvSpPr>
            <p:spPr>
              <a:xfrm>
                <a:off x="982417" y="7524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0" name="Google Shape;940;p32"/>
              <p:cNvSpPr/>
              <p:nvPr/>
            </p:nvSpPr>
            <p:spPr>
              <a:xfrm>
                <a:off x="868003" y="7524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1" name="Google Shape;941;p32"/>
              <p:cNvSpPr/>
              <p:nvPr/>
            </p:nvSpPr>
            <p:spPr>
              <a:xfrm>
                <a:off x="811896" y="2365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2" name="Google Shape;942;p32"/>
              <p:cNvSpPr/>
              <p:nvPr/>
            </p:nvSpPr>
            <p:spPr>
              <a:xfrm>
                <a:off x="868003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3" name="Google Shape;943;p32"/>
              <p:cNvSpPr/>
              <p:nvPr/>
            </p:nvSpPr>
            <p:spPr>
              <a:xfrm>
                <a:off x="811896" y="1793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4" name="Google Shape;944;p32"/>
              <p:cNvSpPr/>
              <p:nvPr/>
            </p:nvSpPr>
            <p:spPr>
              <a:xfrm>
                <a:off x="811896" y="103191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5" name="Google Shape;945;p32"/>
              <p:cNvSpPr/>
              <p:nvPr/>
            </p:nvSpPr>
            <p:spPr>
              <a:xfrm>
                <a:off x="811896" y="9780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6" name="Google Shape;946;p32"/>
              <p:cNvSpPr/>
              <p:nvPr/>
            </p:nvSpPr>
            <p:spPr>
              <a:xfrm>
                <a:off x="811896" y="92079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7" name="Google Shape;947;p32"/>
              <p:cNvSpPr/>
              <p:nvPr/>
            </p:nvSpPr>
            <p:spPr>
              <a:xfrm>
                <a:off x="811896" y="86359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8" name="Google Shape;948;p32"/>
              <p:cNvSpPr/>
              <p:nvPr/>
            </p:nvSpPr>
            <p:spPr>
              <a:xfrm>
                <a:off x="811896" y="80968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9" name="Google Shape;949;p32"/>
              <p:cNvSpPr/>
              <p:nvPr/>
            </p:nvSpPr>
            <p:spPr>
              <a:xfrm>
                <a:off x="811896" y="74918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0" name="Google Shape;950;p32"/>
              <p:cNvSpPr/>
              <p:nvPr/>
            </p:nvSpPr>
            <p:spPr>
              <a:xfrm>
                <a:off x="868003" y="1793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1" name="Google Shape;951;p32"/>
              <p:cNvSpPr/>
              <p:nvPr/>
            </p:nvSpPr>
            <p:spPr>
              <a:xfrm>
                <a:off x="1041824" y="1793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2" name="Google Shape;952;p32"/>
              <p:cNvSpPr/>
              <p:nvPr/>
            </p:nvSpPr>
            <p:spPr>
              <a:xfrm>
                <a:off x="1099031" y="1793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3" name="Google Shape;953;p32"/>
              <p:cNvSpPr/>
              <p:nvPr/>
            </p:nvSpPr>
            <p:spPr>
              <a:xfrm>
                <a:off x="1156238" y="1793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4" name="Google Shape;954;p32"/>
              <p:cNvSpPr/>
              <p:nvPr/>
            </p:nvSpPr>
            <p:spPr>
              <a:xfrm>
                <a:off x="1215645" y="1793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5" name="Google Shape;955;p32"/>
              <p:cNvSpPr/>
              <p:nvPr/>
            </p:nvSpPr>
            <p:spPr>
              <a:xfrm>
                <a:off x="1272851" y="1793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6" name="Google Shape;956;p32"/>
              <p:cNvSpPr/>
              <p:nvPr/>
            </p:nvSpPr>
            <p:spPr>
              <a:xfrm>
                <a:off x="1330058" y="1793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7" name="Google Shape;957;p32"/>
              <p:cNvSpPr/>
              <p:nvPr/>
            </p:nvSpPr>
            <p:spPr>
              <a:xfrm>
                <a:off x="925210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958" name="Google Shape;958;p32"/>
            <p:cNvGrpSpPr/>
            <p:nvPr/>
          </p:nvGrpSpPr>
          <p:grpSpPr>
            <a:xfrm>
              <a:off x="3751447" y="57206"/>
              <a:ext cx="1832821" cy="3052832"/>
              <a:chOff x="0" y="0"/>
              <a:chExt cx="1832819" cy="3052831"/>
            </a:xfrm>
          </p:grpSpPr>
          <p:sp>
            <p:nvSpPr>
              <p:cNvPr id="959" name="Google Shape;959;p32"/>
              <p:cNvSpPr/>
              <p:nvPr/>
            </p:nvSpPr>
            <p:spPr>
              <a:xfrm>
                <a:off x="754690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0" name="Google Shape;960;p32"/>
              <p:cNvSpPr/>
              <p:nvPr/>
            </p:nvSpPr>
            <p:spPr>
              <a:xfrm>
                <a:off x="814097" y="4059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1" name="Google Shape;961;p32"/>
              <p:cNvSpPr/>
              <p:nvPr/>
            </p:nvSpPr>
            <p:spPr>
              <a:xfrm>
                <a:off x="871304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2" name="Google Shape;962;p32"/>
              <p:cNvSpPr/>
              <p:nvPr/>
            </p:nvSpPr>
            <p:spPr>
              <a:xfrm>
                <a:off x="928510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3" name="Google Shape;963;p32"/>
              <p:cNvSpPr/>
              <p:nvPr/>
            </p:nvSpPr>
            <p:spPr>
              <a:xfrm>
                <a:off x="987917" y="4059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4" name="Google Shape;964;p32"/>
              <p:cNvSpPr/>
              <p:nvPr/>
            </p:nvSpPr>
            <p:spPr>
              <a:xfrm>
                <a:off x="1045124" y="4059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5" name="Google Shape;965;p32"/>
              <p:cNvSpPr/>
              <p:nvPr/>
            </p:nvSpPr>
            <p:spPr>
              <a:xfrm>
                <a:off x="1102331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6" name="Google Shape;966;p32"/>
              <p:cNvSpPr/>
              <p:nvPr/>
            </p:nvSpPr>
            <p:spPr>
              <a:xfrm>
                <a:off x="697483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7" name="Google Shape;967;p32"/>
              <p:cNvSpPr/>
              <p:nvPr/>
            </p:nvSpPr>
            <p:spPr>
              <a:xfrm>
                <a:off x="754690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8" name="Google Shape;968;p32"/>
              <p:cNvSpPr/>
              <p:nvPr/>
            </p:nvSpPr>
            <p:spPr>
              <a:xfrm>
                <a:off x="584169" y="4059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9" name="Google Shape;969;p32"/>
              <p:cNvSpPr/>
              <p:nvPr/>
            </p:nvSpPr>
            <p:spPr>
              <a:xfrm>
                <a:off x="640276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0" name="Google Shape;970;p32"/>
              <p:cNvSpPr/>
              <p:nvPr/>
            </p:nvSpPr>
            <p:spPr>
              <a:xfrm>
                <a:off x="584169" y="3465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1" name="Google Shape;971;p32"/>
              <p:cNvSpPr/>
              <p:nvPr/>
            </p:nvSpPr>
            <p:spPr>
              <a:xfrm>
                <a:off x="640276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2" name="Google Shape;972;p32"/>
              <p:cNvSpPr/>
              <p:nvPr/>
            </p:nvSpPr>
            <p:spPr>
              <a:xfrm>
                <a:off x="814097" y="3465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3" name="Google Shape;973;p32"/>
              <p:cNvSpPr/>
              <p:nvPr/>
            </p:nvSpPr>
            <p:spPr>
              <a:xfrm>
                <a:off x="871304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4" name="Google Shape;974;p32"/>
              <p:cNvSpPr/>
              <p:nvPr/>
            </p:nvSpPr>
            <p:spPr>
              <a:xfrm>
                <a:off x="928510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5" name="Google Shape;975;p32"/>
              <p:cNvSpPr/>
              <p:nvPr/>
            </p:nvSpPr>
            <p:spPr>
              <a:xfrm>
                <a:off x="987917" y="3465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6" name="Google Shape;976;p32"/>
              <p:cNvSpPr/>
              <p:nvPr/>
            </p:nvSpPr>
            <p:spPr>
              <a:xfrm>
                <a:off x="1045124" y="3465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7" name="Google Shape;977;p32"/>
              <p:cNvSpPr/>
              <p:nvPr/>
            </p:nvSpPr>
            <p:spPr>
              <a:xfrm>
                <a:off x="1102331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8" name="Google Shape;978;p32"/>
              <p:cNvSpPr/>
              <p:nvPr/>
            </p:nvSpPr>
            <p:spPr>
              <a:xfrm>
                <a:off x="697483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9" name="Google Shape;979;p32"/>
              <p:cNvSpPr/>
              <p:nvPr/>
            </p:nvSpPr>
            <p:spPr>
              <a:xfrm>
                <a:off x="754690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0" name="Google Shape;980;p32"/>
              <p:cNvSpPr/>
              <p:nvPr/>
            </p:nvSpPr>
            <p:spPr>
              <a:xfrm>
                <a:off x="584169" y="2893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1" name="Google Shape;981;p32"/>
              <p:cNvSpPr/>
              <p:nvPr/>
            </p:nvSpPr>
            <p:spPr>
              <a:xfrm>
                <a:off x="464255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2" name="Google Shape;982;p32"/>
              <p:cNvSpPr/>
              <p:nvPr/>
            </p:nvSpPr>
            <p:spPr>
              <a:xfrm>
                <a:off x="526962" y="5258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3" name="Google Shape;983;p32"/>
              <p:cNvSpPr/>
              <p:nvPr/>
            </p:nvSpPr>
            <p:spPr>
              <a:xfrm>
                <a:off x="526962" y="4686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4" name="Google Shape;984;p32"/>
              <p:cNvSpPr/>
              <p:nvPr/>
            </p:nvSpPr>
            <p:spPr>
              <a:xfrm>
                <a:off x="526962" y="4059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5" name="Google Shape;985;p32"/>
              <p:cNvSpPr/>
              <p:nvPr/>
            </p:nvSpPr>
            <p:spPr>
              <a:xfrm>
                <a:off x="464255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6" name="Google Shape;986;p32"/>
              <p:cNvSpPr/>
              <p:nvPr/>
            </p:nvSpPr>
            <p:spPr>
              <a:xfrm>
                <a:off x="526962" y="3465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7" name="Google Shape;987;p32"/>
              <p:cNvSpPr/>
              <p:nvPr/>
            </p:nvSpPr>
            <p:spPr>
              <a:xfrm>
                <a:off x="349841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8" name="Google Shape;988;p32"/>
              <p:cNvSpPr/>
              <p:nvPr/>
            </p:nvSpPr>
            <p:spPr>
              <a:xfrm>
                <a:off x="407048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9" name="Google Shape;989;p32"/>
              <p:cNvSpPr/>
              <p:nvPr/>
            </p:nvSpPr>
            <p:spPr>
              <a:xfrm>
                <a:off x="349841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0" name="Google Shape;990;p32"/>
              <p:cNvSpPr/>
              <p:nvPr/>
            </p:nvSpPr>
            <p:spPr>
              <a:xfrm>
                <a:off x="407048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1" name="Google Shape;991;p32"/>
              <p:cNvSpPr/>
              <p:nvPr/>
            </p:nvSpPr>
            <p:spPr>
              <a:xfrm>
                <a:off x="236528" y="4059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2" name="Google Shape;992;p32"/>
              <p:cNvSpPr/>
              <p:nvPr/>
            </p:nvSpPr>
            <p:spPr>
              <a:xfrm>
                <a:off x="293735" y="4059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3" name="Google Shape;993;p32"/>
              <p:cNvSpPr/>
              <p:nvPr/>
            </p:nvSpPr>
            <p:spPr>
              <a:xfrm>
                <a:off x="236528" y="3465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4" name="Google Shape;994;p32"/>
              <p:cNvSpPr/>
              <p:nvPr/>
            </p:nvSpPr>
            <p:spPr>
              <a:xfrm>
                <a:off x="293735" y="3465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5" name="Google Shape;995;p32"/>
              <p:cNvSpPr/>
              <p:nvPr/>
            </p:nvSpPr>
            <p:spPr>
              <a:xfrm>
                <a:off x="179321" y="4059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6" name="Google Shape;996;p32"/>
              <p:cNvSpPr/>
              <p:nvPr/>
            </p:nvSpPr>
            <p:spPr>
              <a:xfrm>
                <a:off x="179321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7" name="Google Shape;997;p32"/>
              <p:cNvSpPr/>
              <p:nvPr/>
            </p:nvSpPr>
            <p:spPr>
              <a:xfrm>
                <a:off x="349841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8" name="Google Shape;998;p32"/>
              <p:cNvSpPr/>
              <p:nvPr/>
            </p:nvSpPr>
            <p:spPr>
              <a:xfrm>
                <a:off x="407048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9" name="Google Shape;999;p32"/>
              <p:cNvSpPr/>
              <p:nvPr/>
            </p:nvSpPr>
            <p:spPr>
              <a:xfrm>
                <a:off x="236528" y="2893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0" name="Google Shape;1000;p32"/>
              <p:cNvSpPr/>
              <p:nvPr/>
            </p:nvSpPr>
            <p:spPr>
              <a:xfrm>
                <a:off x="293735" y="2893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1" name="Google Shape;1001;p32"/>
              <p:cNvSpPr/>
              <p:nvPr/>
            </p:nvSpPr>
            <p:spPr>
              <a:xfrm>
                <a:off x="179321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2" name="Google Shape;1002;p32"/>
              <p:cNvSpPr/>
              <p:nvPr/>
            </p:nvSpPr>
            <p:spPr>
              <a:xfrm>
                <a:off x="349841" y="2354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3" name="Google Shape;1003;p32"/>
              <p:cNvSpPr/>
              <p:nvPr/>
            </p:nvSpPr>
            <p:spPr>
              <a:xfrm>
                <a:off x="407048" y="2354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4" name="Google Shape;1004;p32"/>
              <p:cNvSpPr/>
              <p:nvPr/>
            </p:nvSpPr>
            <p:spPr>
              <a:xfrm>
                <a:off x="236528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5" name="Google Shape;1005;p32"/>
              <p:cNvSpPr/>
              <p:nvPr/>
            </p:nvSpPr>
            <p:spPr>
              <a:xfrm>
                <a:off x="293735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6" name="Google Shape;1006;p32"/>
              <p:cNvSpPr/>
              <p:nvPr/>
            </p:nvSpPr>
            <p:spPr>
              <a:xfrm>
                <a:off x="179321" y="2354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7" name="Google Shape;1007;p32"/>
              <p:cNvSpPr/>
              <p:nvPr/>
            </p:nvSpPr>
            <p:spPr>
              <a:xfrm>
                <a:off x="119914" y="3465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8" name="Google Shape;1008;p32"/>
              <p:cNvSpPr/>
              <p:nvPr/>
            </p:nvSpPr>
            <p:spPr>
              <a:xfrm>
                <a:off x="119914" y="2893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9" name="Google Shape;1009;p32"/>
              <p:cNvSpPr/>
              <p:nvPr/>
            </p:nvSpPr>
            <p:spPr>
              <a:xfrm>
                <a:off x="119914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0" name="Google Shape;1010;p32"/>
              <p:cNvSpPr/>
              <p:nvPr/>
            </p:nvSpPr>
            <p:spPr>
              <a:xfrm>
                <a:off x="62707" y="3465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1" name="Google Shape;1011;p32"/>
              <p:cNvSpPr/>
              <p:nvPr/>
            </p:nvSpPr>
            <p:spPr>
              <a:xfrm>
                <a:off x="62707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2" name="Google Shape;1012;p32"/>
              <p:cNvSpPr/>
              <p:nvPr/>
            </p:nvSpPr>
            <p:spPr>
              <a:xfrm>
                <a:off x="62707" y="2354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3" name="Google Shape;1013;p32"/>
              <p:cNvSpPr/>
              <p:nvPr/>
            </p:nvSpPr>
            <p:spPr>
              <a:xfrm>
                <a:off x="179321" y="616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4" name="Google Shape;1014;p32"/>
              <p:cNvSpPr/>
              <p:nvPr/>
            </p:nvSpPr>
            <p:spPr>
              <a:xfrm>
                <a:off x="119914" y="616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5" name="Google Shape;1015;p32"/>
              <p:cNvSpPr/>
              <p:nvPr/>
            </p:nvSpPr>
            <p:spPr>
              <a:xfrm>
                <a:off x="179321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6" name="Google Shape;1016;p32"/>
              <p:cNvSpPr/>
              <p:nvPr/>
            </p:nvSpPr>
            <p:spPr>
              <a:xfrm>
                <a:off x="119914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7" name="Google Shape;1017;p32"/>
              <p:cNvSpPr/>
              <p:nvPr/>
            </p:nvSpPr>
            <p:spPr>
              <a:xfrm>
                <a:off x="62707" y="616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8" name="Google Shape;1018;p32"/>
              <p:cNvSpPr/>
              <p:nvPr/>
            </p:nvSpPr>
            <p:spPr>
              <a:xfrm>
                <a:off x="0" y="616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9" name="Google Shape;1019;p32"/>
              <p:cNvSpPr/>
              <p:nvPr/>
            </p:nvSpPr>
            <p:spPr>
              <a:xfrm>
                <a:off x="640276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0" name="Google Shape;1020;p32"/>
              <p:cNvSpPr/>
              <p:nvPr/>
            </p:nvSpPr>
            <p:spPr>
              <a:xfrm>
                <a:off x="814097" y="2893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1" name="Google Shape;1021;p32"/>
              <p:cNvSpPr/>
              <p:nvPr/>
            </p:nvSpPr>
            <p:spPr>
              <a:xfrm>
                <a:off x="754690" y="172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2" name="Google Shape;1022;p32"/>
              <p:cNvSpPr/>
              <p:nvPr/>
            </p:nvSpPr>
            <p:spPr>
              <a:xfrm>
                <a:off x="754690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3" name="Google Shape;1023;p32"/>
              <p:cNvSpPr/>
              <p:nvPr/>
            </p:nvSpPr>
            <p:spPr>
              <a:xfrm>
                <a:off x="814097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4" name="Google Shape;1024;p32"/>
              <p:cNvSpPr/>
              <p:nvPr/>
            </p:nvSpPr>
            <p:spPr>
              <a:xfrm>
                <a:off x="871304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5" name="Google Shape;1025;p32"/>
              <p:cNvSpPr/>
              <p:nvPr/>
            </p:nvSpPr>
            <p:spPr>
              <a:xfrm>
                <a:off x="928510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6" name="Google Shape;1026;p32"/>
              <p:cNvSpPr/>
              <p:nvPr/>
            </p:nvSpPr>
            <p:spPr>
              <a:xfrm>
                <a:off x="871304" y="2332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7" name="Google Shape;1027;p32"/>
              <p:cNvSpPr/>
              <p:nvPr/>
            </p:nvSpPr>
            <p:spPr>
              <a:xfrm>
                <a:off x="928510" y="2332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8" name="Google Shape;1028;p32"/>
              <p:cNvSpPr/>
              <p:nvPr/>
            </p:nvSpPr>
            <p:spPr>
              <a:xfrm>
                <a:off x="987917" y="2893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9" name="Google Shape;1029;p32"/>
              <p:cNvSpPr/>
              <p:nvPr/>
            </p:nvSpPr>
            <p:spPr>
              <a:xfrm>
                <a:off x="1045124" y="2893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0" name="Google Shape;1030;p32"/>
              <p:cNvSpPr/>
              <p:nvPr/>
            </p:nvSpPr>
            <p:spPr>
              <a:xfrm>
                <a:off x="1102331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1" name="Google Shape;1031;p32"/>
              <p:cNvSpPr/>
              <p:nvPr/>
            </p:nvSpPr>
            <p:spPr>
              <a:xfrm>
                <a:off x="1045124" y="233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2" name="Google Shape;1032;p32"/>
              <p:cNvSpPr/>
              <p:nvPr/>
            </p:nvSpPr>
            <p:spPr>
              <a:xfrm>
                <a:off x="1102331" y="2332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>
                <a:off x="1330058" y="7513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4" name="Google Shape;1034;p32"/>
              <p:cNvSpPr/>
              <p:nvPr/>
            </p:nvSpPr>
            <p:spPr>
              <a:xfrm>
                <a:off x="1387265" y="7513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5" name="Google Shape;1035;p32"/>
              <p:cNvSpPr/>
              <p:nvPr/>
            </p:nvSpPr>
            <p:spPr>
              <a:xfrm>
                <a:off x="1446672" y="75138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6" name="Google Shape;1036;p32"/>
              <p:cNvSpPr/>
              <p:nvPr/>
            </p:nvSpPr>
            <p:spPr>
              <a:xfrm>
                <a:off x="1503879" y="7513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7" name="Google Shape;1037;p32"/>
              <p:cNvSpPr/>
              <p:nvPr/>
            </p:nvSpPr>
            <p:spPr>
              <a:xfrm>
                <a:off x="1561086" y="7513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8" name="Google Shape;1038;p32"/>
              <p:cNvSpPr/>
              <p:nvPr/>
            </p:nvSpPr>
            <p:spPr>
              <a:xfrm>
                <a:off x="1620493" y="75138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9" name="Google Shape;1039;p32"/>
              <p:cNvSpPr/>
              <p:nvPr/>
            </p:nvSpPr>
            <p:spPr>
              <a:xfrm>
                <a:off x="1677700" y="75138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0" name="Google Shape;1040;p32"/>
              <p:cNvSpPr/>
              <p:nvPr/>
            </p:nvSpPr>
            <p:spPr>
              <a:xfrm>
                <a:off x="1734907" y="7513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1" name="Google Shape;1041;p32"/>
              <p:cNvSpPr/>
              <p:nvPr/>
            </p:nvSpPr>
            <p:spPr>
              <a:xfrm>
                <a:off x="1794314" y="75138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2" name="Google Shape;1042;p32"/>
              <p:cNvSpPr/>
              <p:nvPr/>
            </p:nvSpPr>
            <p:spPr>
              <a:xfrm>
                <a:off x="1330058" y="6963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3" name="Google Shape;1043;p32"/>
              <p:cNvSpPr/>
              <p:nvPr/>
            </p:nvSpPr>
            <p:spPr>
              <a:xfrm>
                <a:off x="1387265" y="6963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4" name="Google Shape;1044;p32"/>
              <p:cNvSpPr/>
              <p:nvPr/>
            </p:nvSpPr>
            <p:spPr>
              <a:xfrm>
                <a:off x="1446672" y="69637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5" name="Google Shape;1045;p32"/>
              <p:cNvSpPr/>
              <p:nvPr/>
            </p:nvSpPr>
            <p:spPr>
              <a:xfrm>
                <a:off x="1503879" y="6963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6" name="Google Shape;1046;p32"/>
              <p:cNvSpPr/>
              <p:nvPr/>
            </p:nvSpPr>
            <p:spPr>
              <a:xfrm>
                <a:off x="1561086" y="6963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7" name="Google Shape;1047;p32"/>
              <p:cNvSpPr/>
              <p:nvPr/>
            </p:nvSpPr>
            <p:spPr>
              <a:xfrm>
                <a:off x="1620493" y="69637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8" name="Google Shape;1048;p32"/>
              <p:cNvSpPr/>
              <p:nvPr/>
            </p:nvSpPr>
            <p:spPr>
              <a:xfrm>
                <a:off x="1677700" y="6963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9" name="Google Shape;1049;p32"/>
              <p:cNvSpPr/>
              <p:nvPr/>
            </p:nvSpPr>
            <p:spPr>
              <a:xfrm>
                <a:off x="1734907" y="6963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0" name="Google Shape;1050;p32"/>
              <p:cNvSpPr/>
              <p:nvPr/>
            </p:nvSpPr>
            <p:spPr>
              <a:xfrm>
                <a:off x="1330058" y="636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1" name="Google Shape;1051;p32"/>
              <p:cNvSpPr/>
              <p:nvPr/>
            </p:nvSpPr>
            <p:spPr>
              <a:xfrm>
                <a:off x="1387265" y="636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2" name="Google Shape;1052;p32"/>
              <p:cNvSpPr/>
              <p:nvPr/>
            </p:nvSpPr>
            <p:spPr>
              <a:xfrm>
                <a:off x="1216745" y="75138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3" name="Google Shape;1053;p32"/>
              <p:cNvSpPr/>
              <p:nvPr/>
            </p:nvSpPr>
            <p:spPr>
              <a:xfrm>
                <a:off x="1272852" y="7513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4" name="Google Shape;1054;p32"/>
              <p:cNvSpPr/>
              <p:nvPr/>
            </p:nvSpPr>
            <p:spPr>
              <a:xfrm>
                <a:off x="1218945" y="694175"/>
                <a:ext cx="363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5" name="Google Shape;1055;p32"/>
              <p:cNvSpPr/>
              <p:nvPr/>
            </p:nvSpPr>
            <p:spPr>
              <a:xfrm>
                <a:off x="1272852" y="6963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6" name="Google Shape;1056;p32"/>
              <p:cNvSpPr/>
              <p:nvPr/>
            </p:nvSpPr>
            <p:spPr>
              <a:xfrm>
                <a:off x="1218945" y="640269"/>
                <a:ext cx="363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7" name="Google Shape;1057;p32"/>
              <p:cNvSpPr/>
              <p:nvPr/>
            </p:nvSpPr>
            <p:spPr>
              <a:xfrm>
                <a:off x="1159538" y="694175"/>
                <a:ext cx="363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8" name="Google Shape;1058;p32"/>
              <p:cNvSpPr/>
              <p:nvPr/>
            </p:nvSpPr>
            <p:spPr>
              <a:xfrm>
                <a:off x="1159538" y="640269"/>
                <a:ext cx="363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9" name="Google Shape;1059;p32"/>
              <p:cNvSpPr/>
              <p:nvPr/>
            </p:nvSpPr>
            <p:spPr>
              <a:xfrm>
                <a:off x="1272852" y="636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0" name="Google Shape;1060;p32"/>
              <p:cNvSpPr/>
              <p:nvPr/>
            </p:nvSpPr>
            <p:spPr>
              <a:xfrm>
                <a:off x="1446672" y="63696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1" name="Google Shape;1061;p32"/>
              <p:cNvSpPr/>
              <p:nvPr/>
            </p:nvSpPr>
            <p:spPr>
              <a:xfrm>
                <a:off x="1503879" y="636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2" name="Google Shape;1062;p32"/>
              <p:cNvSpPr/>
              <p:nvPr/>
            </p:nvSpPr>
            <p:spPr>
              <a:xfrm>
                <a:off x="1561086" y="636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3" name="Google Shape;1063;p32"/>
              <p:cNvSpPr/>
              <p:nvPr/>
            </p:nvSpPr>
            <p:spPr>
              <a:xfrm>
                <a:off x="1620493" y="63696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4" name="Google Shape;1064;p32"/>
              <p:cNvSpPr/>
              <p:nvPr/>
            </p:nvSpPr>
            <p:spPr>
              <a:xfrm>
                <a:off x="1677700" y="6369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5" name="Google Shape;1065;p32"/>
              <p:cNvSpPr/>
              <p:nvPr/>
            </p:nvSpPr>
            <p:spPr>
              <a:xfrm>
                <a:off x="1734907" y="636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6" name="Google Shape;1066;p32"/>
              <p:cNvSpPr/>
              <p:nvPr/>
            </p:nvSpPr>
            <p:spPr>
              <a:xfrm>
                <a:off x="523662" y="6963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7" name="Google Shape;1067;p32"/>
              <p:cNvSpPr/>
              <p:nvPr/>
            </p:nvSpPr>
            <p:spPr>
              <a:xfrm>
                <a:off x="640276" y="179319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8" name="Google Shape;1068;p32"/>
              <p:cNvSpPr/>
              <p:nvPr/>
            </p:nvSpPr>
            <p:spPr>
              <a:xfrm>
                <a:off x="640276" y="18504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9" name="Google Shape;1069;p32"/>
              <p:cNvSpPr/>
              <p:nvPr/>
            </p:nvSpPr>
            <p:spPr>
              <a:xfrm>
                <a:off x="640276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0" name="Google Shape;1070;p32"/>
              <p:cNvSpPr/>
              <p:nvPr/>
            </p:nvSpPr>
            <p:spPr>
              <a:xfrm>
                <a:off x="640276" y="19648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1" name="Google Shape;1071;p32"/>
              <p:cNvSpPr/>
              <p:nvPr/>
            </p:nvSpPr>
            <p:spPr>
              <a:xfrm>
                <a:off x="640276" y="2024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2" name="Google Shape;1072;p32"/>
              <p:cNvSpPr/>
              <p:nvPr/>
            </p:nvSpPr>
            <p:spPr>
              <a:xfrm>
                <a:off x="640276" y="20814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3" name="Google Shape;1073;p32"/>
              <p:cNvSpPr/>
              <p:nvPr/>
            </p:nvSpPr>
            <p:spPr>
              <a:xfrm>
                <a:off x="640276" y="21408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4" name="Google Shape;1074;p32"/>
              <p:cNvSpPr/>
              <p:nvPr/>
            </p:nvSpPr>
            <p:spPr>
              <a:xfrm>
                <a:off x="640276" y="219803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5" name="Google Shape;1075;p32"/>
              <p:cNvSpPr/>
              <p:nvPr/>
            </p:nvSpPr>
            <p:spPr>
              <a:xfrm>
                <a:off x="640276" y="22574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6" name="Google Shape;1076;p32"/>
              <p:cNvSpPr/>
              <p:nvPr/>
            </p:nvSpPr>
            <p:spPr>
              <a:xfrm>
                <a:off x="640276" y="23146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7" name="Google Shape;1077;p32"/>
              <p:cNvSpPr/>
              <p:nvPr/>
            </p:nvSpPr>
            <p:spPr>
              <a:xfrm>
                <a:off x="640276" y="237405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8" name="Google Shape;1078;p32"/>
              <p:cNvSpPr/>
              <p:nvPr/>
            </p:nvSpPr>
            <p:spPr>
              <a:xfrm>
                <a:off x="640276" y="24312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9" name="Google Shape;1079;p32"/>
              <p:cNvSpPr/>
              <p:nvPr/>
            </p:nvSpPr>
            <p:spPr>
              <a:xfrm>
                <a:off x="640276" y="24906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0" name="Google Shape;1080;p32"/>
              <p:cNvSpPr/>
              <p:nvPr/>
            </p:nvSpPr>
            <p:spPr>
              <a:xfrm>
                <a:off x="640276" y="254787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1" name="Google Shape;1081;p32"/>
              <p:cNvSpPr/>
              <p:nvPr/>
            </p:nvSpPr>
            <p:spPr>
              <a:xfrm>
                <a:off x="640276" y="260508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2" name="Google Shape;1082;p32"/>
              <p:cNvSpPr/>
              <p:nvPr/>
            </p:nvSpPr>
            <p:spPr>
              <a:xfrm>
                <a:off x="640276" y="266118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3" name="Google Shape;1083;p32"/>
              <p:cNvSpPr/>
              <p:nvPr/>
            </p:nvSpPr>
            <p:spPr>
              <a:xfrm>
                <a:off x="695283" y="179319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4" name="Google Shape;1084;p32"/>
              <p:cNvSpPr/>
              <p:nvPr/>
            </p:nvSpPr>
            <p:spPr>
              <a:xfrm>
                <a:off x="695283" y="18504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5" name="Google Shape;1085;p32"/>
              <p:cNvSpPr/>
              <p:nvPr/>
            </p:nvSpPr>
            <p:spPr>
              <a:xfrm>
                <a:off x="695283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6" name="Google Shape;1086;p32"/>
              <p:cNvSpPr/>
              <p:nvPr/>
            </p:nvSpPr>
            <p:spPr>
              <a:xfrm>
                <a:off x="695283" y="19648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7" name="Google Shape;1087;p32"/>
              <p:cNvSpPr/>
              <p:nvPr/>
            </p:nvSpPr>
            <p:spPr>
              <a:xfrm>
                <a:off x="695283" y="2024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8" name="Google Shape;1088;p32"/>
              <p:cNvSpPr/>
              <p:nvPr/>
            </p:nvSpPr>
            <p:spPr>
              <a:xfrm>
                <a:off x="695283" y="20814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9" name="Google Shape;1089;p32"/>
              <p:cNvSpPr/>
              <p:nvPr/>
            </p:nvSpPr>
            <p:spPr>
              <a:xfrm>
                <a:off x="695283" y="21408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0" name="Google Shape;1090;p32"/>
              <p:cNvSpPr/>
              <p:nvPr/>
            </p:nvSpPr>
            <p:spPr>
              <a:xfrm>
                <a:off x="695283" y="219803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1" name="Google Shape;1091;p32"/>
              <p:cNvSpPr/>
              <p:nvPr/>
            </p:nvSpPr>
            <p:spPr>
              <a:xfrm>
                <a:off x="695283" y="22574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2" name="Google Shape;1092;p32"/>
              <p:cNvSpPr/>
              <p:nvPr/>
            </p:nvSpPr>
            <p:spPr>
              <a:xfrm>
                <a:off x="754690" y="179319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3" name="Google Shape;1093;p32"/>
              <p:cNvSpPr/>
              <p:nvPr/>
            </p:nvSpPr>
            <p:spPr>
              <a:xfrm>
                <a:off x="754690" y="18504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4" name="Google Shape;1094;p32"/>
              <p:cNvSpPr/>
              <p:nvPr/>
            </p:nvSpPr>
            <p:spPr>
              <a:xfrm>
                <a:off x="754690" y="19076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5" name="Google Shape;1095;p32"/>
              <p:cNvSpPr/>
              <p:nvPr/>
            </p:nvSpPr>
            <p:spPr>
              <a:xfrm>
                <a:off x="754690" y="19648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6" name="Google Shape;1096;p32"/>
              <p:cNvSpPr/>
              <p:nvPr/>
            </p:nvSpPr>
            <p:spPr>
              <a:xfrm>
                <a:off x="754690" y="20242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7" name="Google Shape;1097;p32"/>
              <p:cNvSpPr/>
              <p:nvPr/>
            </p:nvSpPr>
            <p:spPr>
              <a:xfrm>
                <a:off x="754690" y="20814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8" name="Google Shape;1098;p32"/>
              <p:cNvSpPr/>
              <p:nvPr/>
            </p:nvSpPr>
            <p:spPr>
              <a:xfrm>
                <a:off x="754690" y="21408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9" name="Google Shape;1099;p32"/>
              <p:cNvSpPr/>
              <p:nvPr/>
            </p:nvSpPr>
            <p:spPr>
              <a:xfrm>
                <a:off x="754690" y="219803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0" name="Google Shape;1100;p32"/>
              <p:cNvSpPr/>
              <p:nvPr/>
            </p:nvSpPr>
            <p:spPr>
              <a:xfrm>
                <a:off x="809696" y="1793194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1" name="Google Shape;1101;p32"/>
              <p:cNvSpPr/>
              <p:nvPr/>
            </p:nvSpPr>
            <p:spPr>
              <a:xfrm>
                <a:off x="809696" y="190760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2" name="Google Shape;1102;p32"/>
              <p:cNvSpPr/>
              <p:nvPr/>
            </p:nvSpPr>
            <p:spPr>
              <a:xfrm>
                <a:off x="809696" y="1964812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3" name="Google Shape;1103;p32"/>
              <p:cNvSpPr/>
              <p:nvPr/>
            </p:nvSpPr>
            <p:spPr>
              <a:xfrm>
                <a:off x="809696" y="20242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4" name="Google Shape;1104;p32"/>
              <p:cNvSpPr/>
              <p:nvPr/>
            </p:nvSpPr>
            <p:spPr>
              <a:xfrm>
                <a:off x="809696" y="20814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5" name="Google Shape;1105;p32"/>
              <p:cNvSpPr/>
              <p:nvPr/>
            </p:nvSpPr>
            <p:spPr>
              <a:xfrm>
                <a:off x="809696" y="21408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6" name="Google Shape;1106;p32"/>
              <p:cNvSpPr/>
              <p:nvPr/>
            </p:nvSpPr>
            <p:spPr>
              <a:xfrm>
                <a:off x="871304" y="179319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7" name="Google Shape;1107;p32"/>
              <p:cNvSpPr/>
              <p:nvPr/>
            </p:nvSpPr>
            <p:spPr>
              <a:xfrm>
                <a:off x="871304" y="19076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8" name="Google Shape;1108;p32"/>
              <p:cNvSpPr/>
              <p:nvPr/>
            </p:nvSpPr>
            <p:spPr>
              <a:xfrm>
                <a:off x="871304" y="19648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9" name="Google Shape;1109;p32"/>
              <p:cNvSpPr/>
              <p:nvPr/>
            </p:nvSpPr>
            <p:spPr>
              <a:xfrm>
                <a:off x="871304" y="20242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0" name="Google Shape;1110;p32"/>
              <p:cNvSpPr/>
              <p:nvPr/>
            </p:nvSpPr>
            <p:spPr>
              <a:xfrm>
                <a:off x="871304" y="20814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1" name="Google Shape;1111;p32"/>
              <p:cNvSpPr/>
              <p:nvPr/>
            </p:nvSpPr>
            <p:spPr>
              <a:xfrm>
                <a:off x="928510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2" name="Google Shape;1112;p32"/>
              <p:cNvSpPr/>
              <p:nvPr/>
            </p:nvSpPr>
            <p:spPr>
              <a:xfrm>
                <a:off x="928510" y="19648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3" name="Google Shape;1113;p32"/>
              <p:cNvSpPr/>
              <p:nvPr/>
            </p:nvSpPr>
            <p:spPr>
              <a:xfrm>
                <a:off x="928510" y="20242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4" name="Google Shape;1114;p32"/>
              <p:cNvSpPr/>
              <p:nvPr/>
            </p:nvSpPr>
            <p:spPr>
              <a:xfrm>
                <a:off x="987917" y="19076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5" name="Google Shape;1115;p32"/>
              <p:cNvSpPr/>
              <p:nvPr/>
            </p:nvSpPr>
            <p:spPr>
              <a:xfrm>
                <a:off x="695283" y="24906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6" name="Google Shape;1116;p32"/>
              <p:cNvSpPr/>
              <p:nvPr/>
            </p:nvSpPr>
            <p:spPr>
              <a:xfrm>
                <a:off x="695283" y="254787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7" name="Google Shape;1117;p32"/>
              <p:cNvSpPr/>
              <p:nvPr/>
            </p:nvSpPr>
            <p:spPr>
              <a:xfrm>
                <a:off x="695283" y="260508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8" name="Google Shape;1118;p32"/>
              <p:cNvSpPr/>
              <p:nvPr/>
            </p:nvSpPr>
            <p:spPr>
              <a:xfrm>
                <a:off x="695283" y="266118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9" name="Google Shape;1119;p32"/>
              <p:cNvSpPr/>
              <p:nvPr/>
            </p:nvSpPr>
            <p:spPr>
              <a:xfrm>
                <a:off x="349841" y="283500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0" name="Google Shape;1120;p32"/>
              <p:cNvSpPr/>
              <p:nvPr/>
            </p:nvSpPr>
            <p:spPr>
              <a:xfrm>
                <a:off x="349841" y="28944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1" name="Google Shape;1121;p32"/>
              <p:cNvSpPr/>
              <p:nvPr/>
            </p:nvSpPr>
            <p:spPr>
              <a:xfrm>
                <a:off x="407048" y="283500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2" name="Google Shape;1122;p32"/>
              <p:cNvSpPr/>
              <p:nvPr/>
            </p:nvSpPr>
            <p:spPr>
              <a:xfrm>
                <a:off x="407048" y="28944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3" name="Google Shape;1123;p32"/>
              <p:cNvSpPr/>
              <p:nvPr/>
            </p:nvSpPr>
            <p:spPr>
              <a:xfrm>
                <a:off x="466455" y="283500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4" name="Google Shape;1124;p32"/>
              <p:cNvSpPr/>
              <p:nvPr/>
            </p:nvSpPr>
            <p:spPr>
              <a:xfrm>
                <a:off x="466455" y="289441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5" name="Google Shape;1125;p32"/>
              <p:cNvSpPr/>
              <p:nvPr/>
            </p:nvSpPr>
            <p:spPr>
              <a:xfrm>
                <a:off x="523662" y="283500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6" name="Google Shape;1126;p32"/>
              <p:cNvSpPr/>
              <p:nvPr/>
            </p:nvSpPr>
            <p:spPr>
              <a:xfrm>
                <a:off x="523662" y="28944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7" name="Google Shape;1127;p32"/>
              <p:cNvSpPr/>
              <p:nvPr/>
            </p:nvSpPr>
            <p:spPr>
              <a:xfrm>
                <a:off x="871304" y="266118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8" name="Google Shape;1128;p32"/>
              <p:cNvSpPr/>
              <p:nvPr/>
            </p:nvSpPr>
            <p:spPr>
              <a:xfrm>
                <a:off x="814097" y="2721694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9" name="Google Shape;1129;p32"/>
              <p:cNvSpPr/>
              <p:nvPr/>
            </p:nvSpPr>
            <p:spPr>
              <a:xfrm>
                <a:off x="814097" y="277780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0" name="Google Shape;1130;p32"/>
              <p:cNvSpPr/>
              <p:nvPr/>
            </p:nvSpPr>
            <p:spPr>
              <a:xfrm>
                <a:off x="871304" y="272169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1" name="Google Shape;1131;p32"/>
              <p:cNvSpPr/>
              <p:nvPr/>
            </p:nvSpPr>
            <p:spPr>
              <a:xfrm>
                <a:off x="871304" y="277340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2" name="Google Shape;1132;p32"/>
              <p:cNvSpPr/>
              <p:nvPr/>
            </p:nvSpPr>
            <p:spPr>
              <a:xfrm>
                <a:off x="871304" y="283500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3" name="Google Shape;1133;p32"/>
              <p:cNvSpPr/>
              <p:nvPr/>
            </p:nvSpPr>
            <p:spPr>
              <a:xfrm>
                <a:off x="871304" y="28922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4" name="Google Shape;1134;p32"/>
              <p:cNvSpPr/>
              <p:nvPr/>
            </p:nvSpPr>
            <p:spPr>
              <a:xfrm>
                <a:off x="928510" y="260508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5" name="Google Shape;1135;p32"/>
              <p:cNvSpPr/>
              <p:nvPr/>
            </p:nvSpPr>
            <p:spPr>
              <a:xfrm>
                <a:off x="928510" y="266118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6" name="Google Shape;1136;p32"/>
              <p:cNvSpPr/>
              <p:nvPr/>
            </p:nvSpPr>
            <p:spPr>
              <a:xfrm>
                <a:off x="928510" y="271839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7" name="Google Shape;1137;p32"/>
              <p:cNvSpPr/>
              <p:nvPr/>
            </p:nvSpPr>
            <p:spPr>
              <a:xfrm>
                <a:off x="814097" y="283500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8" name="Google Shape;1138;p32"/>
              <p:cNvSpPr/>
              <p:nvPr/>
            </p:nvSpPr>
            <p:spPr>
              <a:xfrm>
                <a:off x="814097" y="289441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9" name="Google Shape;1139;p32"/>
              <p:cNvSpPr/>
              <p:nvPr/>
            </p:nvSpPr>
            <p:spPr>
              <a:xfrm>
                <a:off x="349841" y="295492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0" name="Google Shape;1140;p32"/>
              <p:cNvSpPr/>
              <p:nvPr/>
            </p:nvSpPr>
            <p:spPr>
              <a:xfrm>
                <a:off x="349841" y="301102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1" name="Google Shape;1141;p32"/>
              <p:cNvSpPr/>
              <p:nvPr/>
            </p:nvSpPr>
            <p:spPr>
              <a:xfrm>
                <a:off x="407048" y="295492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2" name="Google Shape;1142;p32"/>
              <p:cNvSpPr/>
              <p:nvPr/>
            </p:nvSpPr>
            <p:spPr>
              <a:xfrm>
                <a:off x="407048" y="301102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3" name="Google Shape;1143;p32"/>
              <p:cNvSpPr/>
              <p:nvPr/>
            </p:nvSpPr>
            <p:spPr>
              <a:xfrm>
                <a:off x="466455" y="295492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4" name="Google Shape;1144;p32"/>
              <p:cNvSpPr/>
              <p:nvPr/>
            </p:nvSpPr>
            <p:spPr>
              <a:xfrm>
                <a:off x="466455" y="301102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5" name="Google Shape;1145;p32"/>
              <p:cNvSpPr/>
              <p:nvPr/>
            </p:nvSpPr>
            <p:spPr>
              <a:xfrm>
                <a:off x="177121" y="237405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6" name="Google Shape;1146;p32"/>
              <p:cNvSpPr/>
              <p:nvPr/>
            </p:nvSpPr>
            <p:spPr>
              <a:xfrm>
                <a:off x="177121" y="2431263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7" name="Google Shape;1147;p32"/>
              <p:cNvSpPr/>
              <p:nvPr/>
            </p:nvSpPr>
            <p:spPr>
              <a:xfrm>
                <a:off x="233227" y="237405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8" name="Google Shape;1148;p32"/>
              <p:cNvSpPr/>
              <p:nvPr/>
            </p:nvSpPr>
            <p:spPr>
              <a:xfrm>
                <a:off x="233227" y="24312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9" name="Google Shape;1149;p32"/>
              <p:cNvSpPr/>
              <p:nvPr/>
            </p:nvSpPr>
            <p:spPr>
              <a:xfrm>
                <a:off x="290434" y="237405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0" name="Google Shape;1150;p32"/>
              <p:cNvSpPr/>
              <p:nvPr/>
            </p:nvSpPr>
            <p:spPr>
              <a:xfrm>
                <a:off x="3300" y="237405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1" name="Google Shape;1151;p32"/>
              <p:cNvSpPr/>
              <p:nvPr/>
            </p:nvSpPr>
            <p:spPr>
              <a:xfrm>
                <a:off x="62707" y="237405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2" name="Google Shape;1152;p32"/>
              <p:cNvSpPr/>
              <p:nvPr/>
            </p:nvSpPr>
            <p:spPr>
              <a:xfrm>
                <a:off x="119914" y="237405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3" name="Google Shape;1153;p32"/>
              <p:cNvSpPr/>
              <p:nvPr/>
            </p:nvSpPr>
            <p:spPr>
              <a:xfrm>
                <a:off x="290434" y="24312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4" name="Google Shape;1154;p32"/>
              <p:cNvSpPr/>
              <p:nvPr/>
            </p:nvSpPr>
            <p:spPr>
              <a:xfrm>
                <a:off x="177121" y="249066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5" name="Google Shape;1155;p32"/>
              <p:cNvSpPr/>
              <p:nvPr/>
            </p:nvSpPr>
            <p:spPr>
              <a:xfrm>
                <a:off x="177121" y="254787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6" name="Google Shape;1156;p32"/>
              <p:cNvSpPr/>
              <p:nvPr/>
            </p:nvSpPr>
            <p:spPr>
              <a:xfrm>
                <a:off x="233227" y="24906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7" name="Google Shape;1157;p32"/>
              <p:cNvSpPr/>
              <p:nvPr/>
            </p:nvSpPr>
            <p:spPr>
              <a:xfrm>
                <a:off x="233227" y="254787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8" name="Google Shape;1158;p32"/>
              <p:cNvSpPr/>
              <p:nvPr/>
            </p:nvSpPr>
            <p:spPr>
              <a:xfrm>
                <a:off x="290434" y="24906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159" name="Google Shape;1159;p32"/>
            <p:cNvGrpSpPr/>
            <p:nvPr/>
          </p:nvGrpSpPr>
          <p:grpSpPr>
            <a:xfrm>
              <a:off x="3699740" y="1099019"/>
              <a:ext cx="2002241" cy="2011019"/>
              <a:chOff x="-1" y="0"/>
              <a:chExt cx="2002240" cy="2011018"/>
            </a:xfrm>
          </p:grpSpPr>
          <p:sp>
            <p:nvSpPr>
              <p:cNvPr id="1160" name="Google Shape;1160;p32"/>
              <p:cNvSpPr/>
              <p:nvPr/>
            </p:nvSpPr>
            <p:spPr>
              <a:xfrm>
                <a:off x="342140" y="15060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1" name="Google Shape;1161;p32"/>
              <p:cNvSpPr/>
              <p:nvPr/>
            </p:nvSpPr>
            <p:spPr>
              <a:xfrm>
                <a:off x="228827" y="156326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2" name="Google Shape;1162;p32"/>
              <p:cNvSpPr/>
              <p:nvPr/>
            </p:nvSpPr>
            <p:spPr>
              <a:xfrm>
                <a:off x="228827" y="161937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3" name="Google Shape;1163;p32"/>
              <p:cNvSpPr/>
              <p:nvPr/>
            </p:nvSpPr>
            <p:spPr>
              <a:xfrm>
                <a:off x="284933" y="15632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4" name="Google Shape;1164;p32"/>
              <p:cNvSpPr/>
              <p:nvPr/>
            </p:nvSpPr>
            <p:spPr>
              <a:xfrm>
                <a:off x="284933" y="16193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5" name="Google Shape;1165;p32"/>
              <p:cNvSpPr/>
              <p:nvPr/>
            </p:nvSpPr>
            <p:spPr>
              <a:xfrm>
                <a:off x="342140" y="156326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6" name="Google Shape;1166;p32"/>
              <p:cNvSpPr/>
              <p:nvPr/>
            </p:nvSpPr>
            <p:spPr>
              <a:xfrm>
                <a:off x="342140" y="16193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7" name="Google Shape;1167;p32"/>
              <p:cNvSpPr/>
              <p:nvPr/>
            </p:nvSpPr>
            <p:spPr>
              <a:xfrm>
                <a:off x="228827" y="167988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8" name="Google Shape;1168;p32"/>
              <p:cNvSpPr/>
              <p:nvPr/>
            </p:nvSpPr>
            <p:spPr>
              <a:xfrm>
                <a:off x="228827" y="173598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9" name="Google Shape;1169;p32"/>
              <p:cNvSpPr/>
              <p:nvPr/>
            </p:nvSpPr>
            <p:spPr>
              <a:xfrm>
                <a:off x="284933" y="16798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0" name="Google Shape;1170;p32"/>
              <p:cNvSpPr/>
              <p:nvPr/>
            </p:nvSpPr>
            <p:spPr>
              <a:xfrm>
                <a:off x="284933" y="173598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1" name="Google Shape;1171;p32"/>
              <p:cNvSpPr/>
              <p:nvPr/>
            </p:nvSpPr>
            <p:spPr>
              <a:xfrm>
                <a:off x="342140" y="16798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2" name="Google Shape;1172;p32"/>
              <p:cNvSpPr/>
              <p:nvPr/>
            </p:nvSpPr>
            <p:spPr>
              <a:xfrm>
                <a:off x="342140" y="173598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3" name="Google Shape;1173;p32"/>
              <p:cNvSpPr/>
              <p:nvPr/>
            </p:nvSpPr>
            <p:spPr>
              <a:xfrm>
                <a:off x="228827" y="179319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4" name="Google Shape;1174;p32"/>
              <p:cNvSpPr/>
              <p:nvPr/>
            </p:nvSpPr>
            <p:spPr>
              <a:xfrm>
                <a:off x="228827" y="18526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5" name="Google Shape;1175;p32"/>
              <p:cNvSpPr/>
              <p:nvPr/>
            </p:nvSpPr>
            <p:spPr>
              <a:xfrm>
                <a:off x="284933" y="179319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6" name="Google Shape;1176;p32"/>
              <p:cNvSpPr/>
              <p:nvPr/>
            </p:nvSpPr>
            <p:spPr>
              <a:xfrm>
                <a:off x="284933" y="18526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7" name="Google Shape;1177;p32"/>
              <p:cNvSpPr/>
              <p:nvPr/>
            </p:nvSpPr>
            <p:spPr>
              <a:xfrm>
                <a:off x="342140" y="179319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8" name="Google Shape;1178;p32"/>
              <p:cNvSpPr/>
              <p:nvPr/>
            </p:nvSpPr>
            <p:spPr>
              <a:xfrm>
                <a:off x="342140" y="18526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9" name="Google Shape;1179;p32"/>
              <p:cNvSpPr/>
              <p:nvPr/>
            </p:nvSpPr>
            <p:spPr>
              <a:xfrm>
                <a:off x="228827" y="191310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0" name="Google Shape;1180;p32"/>
              <p:cNvSpPr/>
              <p:nvPr/>
            </p:nvSpPr>
            <p:spPr>
              <a:xfrm>
                <a:off x="228827" y="196921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1" name="Google Shape;1181;p32"/>
              <p:cNvSpPr/>
              <p:nvPr/>
            </p:nvSpPr>
            <p:spPr>
              <a:xfrm>
                <a:off x="284933" y="19131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2" name="Google Shape;1182;p32"/>
              <p:cNvSpPr/>
              <p:nvPr/>
            </p:nvSpPr>
            <p:spPr>
              <a:xfrm>
                <a:off x="284933" y="19692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3" name="Google Shape;1183;p32"/>
              <p:cNvSpPr/>
              <p:nvPr/>
            </p:nvSpPr>
            <p:spPr>
              <a:xfrm>
                <a:off x="342140" y="19131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4" name="Google Shape;1184;p32"/>
              <p:cNvSpPr/>
              <p:nvPr/>
            </p:nvSpPr>
            <p:spPr>
              <a:xfrm>
                <a:off x="342140" y="19692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5" name="Google Shape;1185;p32"/>
              <p:cNvSpPr/>
              <p:nvPr/>
            </p:nvSpPr>
            <p:spPr>
              <a:xfrm>
                <a:off x="55006" y="138945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6" name="Google Shape;1186;p32"/>
              <p:cNvSpPr/>
              <p:nvPr/>
            </p:nvSpPr>
            <p:spPr>
              <a:xfrm>
                <a:off x="114413" y="138945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7" name="Google Shape;1187;p32"/>
              <p:cNvSpPr/>
              <p:nvPr/>
            </p:nvSpPr>
            <p:spPr>
              <a:xfrm>
                <a:off x="171620" y="138945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8" name="Google Shape;1188;p32"/>
              <p:cNvSpPr/>
              <p:nvPr/>
            </p:nvSpPr>
            <p:spPr>
              <a:xfrm>
                <a:off x="55006" y="144885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9" name="Google Shape;1189;p32"/>
              <p:cNvSpPr/>
              <p:nvPr/>
            </p:nvSpPr>
            <p:spPr>
              <a:xfrm>
                <a:off x="55006" y="150606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0" name="Google Shape;1190;p32"/>
              <p:cNvSpPr/>
              <p:nvPr/>
            </p:nvSpPr>
            <p:spPr>
              <a:xfrm>
                <a:off x="114413" y="144885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1" name="Google Shape;1191;p32"/>
              <p:cNvSpPr/>
              <p:nvPr/>
            </p:nvSpPr>
            <p:spPr>
              <a:xfrm>
                <a:off x="114413" y="1506063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2" name="Google Shape;1192;p32"/>
              <p:cNvSpPr/>
              <p:nvPr/>
            </p:nvSpPr>
            <p:spPr>
              <a:xfrm>
                <a:off x="171620" y="144885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3" name="Google Shape;1193;p32"/>
              <p:cNvSpPr/>
              <p:nvPr/>
            </p:nvSpPr>
            <p:spPr>
              <a:xfrm>
                <a:off x="171620" y="150606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4" name="Google Shape;1194;p32"/>
              <p:cNvSpPr/>
              <p:nvPr/>
            </p:nvSpPr>
            <p:spPr>
              <a:xfrm>
                <a:off x="55006" y="156326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5" name="Google Shape;1195;p32"/>
              <p:cNvSpPr/>
              <p:nvPr/>
            </p:nvSpPr>
            <p:spPr>
              <a:xfrm>
                <a:off x="55006" y="161937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6" name="Google Shape;1196;p32"/>
              <p:cNvSpPr/>
              <p:nvPr/>
            </p:nvSpPr>
            <p:spPr>
              <a:xfrm>
                <a:off x="-1" y="16193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7" name="Google Shape;1197;p32"/>
              <p:cNvSpPr/>
              <p:nvPr/>
            </p:nvSpPr>
            <p:spPr>
              <a:xfrm>
                <a:off x="114413" y="156326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8" name="Google Shape;1198;p32"/>
              <p:cNvSpPr/>
              <p:nvPr/>
            </p:nvSpPr>
            <p:spPr>
              <a:xfrm>
                <a:off x="114413" y="161937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9" name="Google Shape;1199;p32"/>
              <p:cNvSpPr/>
              <p:nvPr/>
            </p:nvSpPr>
            <p:spPr>
              <a:xfrm>
                <a:off x="171620" y="156326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0" name="Google Shape;1200;p32"/>
              <p:cNvSpPr/>
              <p:nvPr/>
            </p:nvSpPr>
            <p:spPr>
              <a:xfrm>
                <a:off x="171620" y="161937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1" name="Google Shape;1201;p32"/>
              <p:cNvSpPr/>
              <p:nvPr/>
            </p:nvSpPr>
            <p:spPr>
              <a:xfrm>
                <a:off x="1729406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2" name="Google Shape;1202;p32"/>
              <p:cNvSpPr/>
              <p:nvPr/>
            </p:nvSpPr>
            <p:spPr>
              <a:xfrm>
                <a:off x="1729406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3" name="Google Shape;1203;p32"/>
              <p:cNvSpPr/>
              <p:nvPr/>
            </p:nvSpPr>
            <p:spPr>
              <a:xfrm>
                <a:off x="1786613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4" name="Google Shape;1204;p32"/>
              <p:cNvSpPr/>
              <p:nvPr/>
            </p:nvSpPr>
            <p:spPr>
              <a:xfrm>
                <a:off x="1786613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5" name="Google Shape;1205;p32"/>
              <p:cNvSpPr/>
              <p:nvPr/>
            </p:nvSpPr>
            <p:spPr>
              <a:xfrm>
                <a:off x="1846020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6" name="Google Shape;1206;p32"/>
              <p:cNvSpPr/>
              <p:nvPr/>
            </p:nvSpPr>
            <p:spPr>
              <a:xfrm>
                <a:off x="1846020" y="57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7" name="Google Shape;1207;p32"/>
              <p:cNvSpPr/>
              <p:nvPr/>
            </p:nvSpPr>
            <p:spPr>
              <a:xfrm>
                <a:off x="1903227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8" name="Google Shape;1208;p32"/>
              <p:cNvSpPr/>
              <p:nvPr/>
            </p:nvSpPr>
            <p:spPr>
              <a:xfrm>
                <a:off x="1903227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9" name="Google Shape;1209;p32"/>
              <p:cNvSpPr/>
              <p:nvPr/>
            </p:nvSpPr>
            <p:spPr>
              <a:xfrm>
                <a:off x="1960434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0" name="Google Shape;1210;p32"/>
              <p:cNvSpPr/>
              <p:nvPr/>
            </p:nvSpPr>
            <p:spPr>
              <a:xfrm>
                <a:off x="1960434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1" name="Google Shape;1211;p32"/>
              <p:cNvSpPr/>
              <p:nvPr/>
            </p:nvSpPr>
            <p:spPr>
              <a:xfrm>
                <a:off x="1729406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2" name="Google Shape;1212;p32"/>
              <p:cNvSpPr/>
              <p:nvPr/>
            </p:nvSpPr>
            <p:spPr>
              <a:xfrm>
                <a:off x="1729406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3" name="Google Shape;1213;p32"/>
              <p:cNvSpPr/>
              <p:nvPr/>
            </p:nvSpPr>
            <p:spPr>
              <a:xfrm>
                <a:off x="1786613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4" name="Google Shape;1214;p32"/>
              <p:cNvSpPr/>
              <p:nvPr/>
            </p:nvSpPr>
            <p:spPr>
              <a:xfrm>
                <a:off x="1786613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5" name="Google Shape;1215;p32"/>
              <p:cNvSpPr/>
              <p:nvPr/>
            </p:nvSpPr>
            <p:spPr>
              <a:xfrm>
                <a:off x="1846020" y="1166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6" name="Google Shape;1216;p32"/>
              <p:cNvSpPr/>
              <p:nvPr/>
            </p:nvSpPr>
            <p:spPr>
              <a:xfrm>
                <a:off x="1846020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7" name="Google Shape;1217;p32"/>
              <p:cNvSpPr/>
              <p:nvPr/>
            </p:nvSpPr>
            <p:spPr>
              <a:xfrm>
                <a:off x="1903227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8" name="Google Shape;1218;p32"/>
              <p:cNvSpPr/>
              <p:nvPr/>
            </p:nvSpPr>
            <p:spPr>
              <a:xfrm>
                <a:off x="1903227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9" name="Google Shape;1219;p32"/>
              <p:cNvSpPr/>
              <p:nvPr/>
            </p:nvSpPr>
            <p:spPr>
              <a:xfrm>
                <a:off x="1960434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0" name="Google Shape;1220;p32"/>
              <p:cNvSpPr/>
              <p:nvPr/>
            </p:nvSpPr>
            <p:spPr>
              <a:xfrm>
                <a:off x="1960434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1" name="Google Shape;1221;p32"/>
              <p:cNvSpPr/>
              <p:nvPr/>
            </p:nvSpPr>
            <p:spPr>
              <a:xfrm>
                <a:off x="1729406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2" name="Google Shape;1222;p32"/>
              <p:cNvSpPr/>
              <p:nvPr/>
            </p:nvSpPr>
            <p:spPr>
              <a:xfrm>
                <a:off x="1729406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3" name="Google Shape;1223;p32"/>
              <p:cNvSpPr/>
              <p:nvPr/>
            </p:nvSpPr>
            <p:spPr>
              <a:xfrm>
                <a:off x="1786613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4" name="Google Shape;1224;p32"/>
              <p:cNvSpPr/>
              <p:nvPr/>
            </p:nvSpPr>
            <p:spPr>
              <a:xfrm>
                <a:off x="1786613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5" name="Google Shape;1225;p32"/>
              <p:cNvSpPr/>
              <p:nvPr/>
            </p:nvSpPr>
            <p:spPr>
              <a:xfrm>
                <a:off x="1846020" y="229924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6" name="Google Shape;1226;p32"/>
              <p:cNvSpPr/>
              <p:nvPr/>
            </p:nvSpPr>
            <p:spPr>
              <a:xfrm>
                <a:off x="1846020" y="2871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7" name="Google Shape;1227;p32"/>
              <p:cNvSpPr/>
              <p:nvPr/>
            </p:nvSpPr>
            <p:spPr>
              <a:xfrm>
                <a:off x="1903227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8" name="Google Shape;1228;p32"/>
              <p:cNvSpPr/>
              <p:nvPr/>
            </p:nvSpPr>
            <p:spPr>
              <a:xfrm>
                <a:off x="1903227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9" name="Google Shape;1229;p32"/>
              <p:cNvSpPr/>
              <p:nvPr/>
            </p:nvSpPr>
            <p:spPr>
              <a:xfrm>
                <a:off x="1960434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0" name="Google Shape;1230;p32"/>
              <p:cNvSpPr/>
              <p:nvPr/>
            </p:nvSpPr>
            <p:spPr>
              <a:xfrm>
                <a:off x="1960434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1" name="Google Shape;1231;p32"/>
              <p:cNvSpPr/>
              <p:nvPr/>
            </p:nvSpPr>
            <p:spPr>
              <a:xfrm>
                <a:off x="1729406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2" name="Google Shape;1232;p32"/>
              <p:cNvSpPr/>
              <p:nvPr/>
            </p:nvSpPr>
            <p:spPr>
              <a:xfrm>
                <a:off x="1729406" y="4037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3" name="Google Shape;1233;p32"/>
              <p:cNvSpPr/>
              <p:nvPr/>
            </p:nvSpPr>
            <p:spPr>
              <a:xfrm>
                <a:off x="1786613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4" name="Google Shape;1234;p32"/>
              <p:cNvSpPr/>
              <p:nvPr/>
            </p:nvSpPr>
            <p:spPr>
              <a:xfrm>
                <a:off x="1786613" y="4037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5" name="Google Shape;1235;p32"/>
              <p:cNvSpPr/>
              <p:nvPr/>
            </p:nvSpPr>
            <p:spPr>
              <a:xfrm>
                <a:off x="1846020" y="346537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6" name="Google Shape;1236;p32"/>
              <p:cNvSpPr/>
              <p:nvPr/>
            </p:nvSpPr>
            <p:spPr>
              <a:xfrm>
                <a:off x="1846020" y="4037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7" name="Google Shape;1237;p32"/>
              <p:cNvSpPr/>
              <p:nvPr/>
            </p:nvSpPr>
            <p:spPr>
              <a:xfrm>
                <a:off x="1903227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8" name="Google Shape;1238;p32"/>
              <p:cNvSpPr/>
              <p:nvPr/>
            </p:nvSpPr>
            <p:spPr>
              <a:xfrm>
                <a:off x="1903227" y="4037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9" name="Google Shape;1239;p32"/>
              <p:cNvSpPr/>
              <p:nvPr/>
            </p:nvSpPr>
            <p:spPr>
              <a:xfrm>
                <a:off x="1960434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0" name="Google Shape;1240;p32"/>
              <p:cNvSpPr/>
              <p:nvPr/>
            </p:nvSpPr>
            <p:spPr>
              <a:xfrm>
                <a:off x="1960434" y="4037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1" name="Google Shape;1241;p32"/>
              <p:cNvSpPr/>
              <p:nvPr/>
            </p:nvSpPr>
            <p:spPr>
              <a:xfrm>
                <a:off x="1441172" y="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2" name="Google Shape;1242;p32"/>
              <p:cNvSpPr/>
              <p:nvPr/>
            </p:nvSpPr>
            <p:spPr>
              <a:xfrm>
                <a:off x="1441172" y="5720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3" name="Google Shape;1243;p32"/>
              <p:cNvSpPr/>
              <p:nvPr/>
            </p:nvSpPr>
            <p:spPr>
              <a:xfrm>
                <a:off x="1498378" y="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4" name="Google Shape;1244;p32"/>
              <p:cNvSpPr/>
              <p:nvPr/>
            </p:nvSpPr>
            <p:spPr>
              <a:xfrm>
                <a:off x="1498378" y="5720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5" name="Google Shape;1245;p32"/>
              <p:cNvSpPr/>
              <p:nvPr/>
            </p:nvSpPr>
            <p:spPr>
              <a:xfrm>
                <a:off x="1555585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6" name="Google Shape;1246;p32"/>
              <p:cNvSpPr/>
              <p:nvPr/>
            </p:nvSpPr>
            <p:spPr>
              <a:xfrm>
                <a:off x="1555585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7" name="Google Shape;1247;p32"/>
              <p:cNvSpPr/>
              <p:nvPr/>
            </p:nvSpPr>
            <p:spPr>
              <a:xfrm>
                <a:off x="1614992" y="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8" name="Google Shape;1248;p32"/>
              <p:cNvSpPr/>
              <p:nvPr/>
            </p:nvSpPr>
            <p:spPr>
              <a:xfrm>
                <a:off x="1614992" y="5720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9" name="Google Shape;1249;p32"/>
              <p:cNvSpPr/>
              <p:nvPr/>
            </p:nvSpPr>
            <p:spPr>
              <a:xfrm>
                <a:off x="1672199" y="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0" name="Google Shape;1250;p32"/>
              <p:cNvSpPr/>
              <p:nvPr/>
            </p:nvSpPr>
            <p:spPr>
              <a:xfrm>
                <a:off x="1672199" y="5720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1" name="Google Shape;1251;p32"/>
              <p:cNvSpPr/>
              <p:nvPr/>
            </p:nvSpPr>
            <p:spPr>
              <a:xfrm>
                <a:off x="1441172" y="116612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2" name="Google Shape;1252;p32"/>
              <p:cNvSpPr/>
              <p:nvPr/>
            </p:nvSpPr>
            <p:spPr>
              <a:xfrm>
                <a:off x="1441172" y="17381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3" name="Google Shape;1253;p32"/>
              <p:cNvSpPr/>
              <p:nvPr/>
            </p:nvSpPr>
            <p:spPr>
              <a:xfrm>
                <a:off x="1498378" y="116612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4" name="Google Shape;1254;p32"/>
              <p:cNvSpPr/>
              <p:nvPr/>
            </p:nvSpPr>
            <p:spPr>
              <a:xfrm>
                <a:off x="1498378" y="17381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5" name="Google Shape;1255;p32"/>
              <p:cNvSpPr/>
              <p:nvPr/>
            </p:nvSpPr>
            <p:spPr>
              <a:xfrm>
                <a:off x="1555585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6" name="Google Shape;1256;p32"/>
              <p:cNvSpPr/>
              <p:nvPr/>
            </p:nvSpPr>
            <p:spPr>
              <a:xfrm>
                <a:off x="1555585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7" name="Google Shape;1257;p32"/>
              <p:cNvSpPr/>
              <p:nvPr/>
            </p:nvSpPr>
            <p:spPr>
              <a:xfrm>
                <a:off x="1614992" y="116612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8" name="Google Shape;1258;p32"/>
              <p:cNvSpPr/>
              <p:nvPr/>
            </p:nvSpPr>
            <p:spPr>
              <a:xfrm>
                <a:off x="1614992" y="17381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9" name="Google Shape;1259;p32"/>
              <p:cNvSpPr/>
              <p:nvPr/>
            </p:nvSpPr>
            <p:spPr>
              <a:xfrm>
                <a:off x="1672199" y="116612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0" name="Google Shape;1260;p32"/>
              <p:cNvSpPr/>
              <p:nvPr/>
            </p:nvSpPr>
            <p:spPr>
              <a:xfrm>
                <a:off x="1672199" y="17381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1" name="Google Shape;1261;p32"/>
              <p:cNvSpPr/>
              <p:nvPr/>
            </p:nvSpPr>
            <p:spPr>
              <a:xfrm>
                <a:off x="1441172" y="22992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2" name="Google Shape;1262;p32"/>
              <p:cNvSpPr/>
              <p:nvPr/>
            </p:nvSpPr>
            <p:spPr>
              <a:xfrm>
                <a:off x="1441172" y="2871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3" name="Google Shape;1263;p32"/>
              <p:cNvSpPr/>
              <p:nvPr/>
            </p:nvSpPr>
            <p:spPr>
              <a:xfrm>
                <a:off x="1498378" y="22992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4" name="Google Shape;1264;p32"/>
              <p:cNvSpPr/>
              <p:nvPr/>
            </p:nvSpPr>
            <p:spPr>
              <a:xfrm>
                <a:off x="1498378" y="2871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5" name="Google Shape;1265;p32"/>
              <p:cNvSpPr/>
              <p:nvPr/>
            </p:nvSpPr>
            <p:spPr>
              <a:xfrm>
                <a:off x="1555585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6" name="Google Shape;1266;p32"/>
              <p:cNvSpPr/>
              <p:nvPr/>
            </p:nvSpPr>
            <p:spPr>
              <a:xfrm>
                <a:off x="1555585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7" name="Google Shape;1267;p32"/>
              <p:cNvSpPr/>
              <p:nvPr/>
            </p:nvSpPr>
            <p:spPr>
              <a:xfrm>
                <a:off x="1614992" y="22992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8" name="Google Shape;1268;p32"/>
              <p:cNvSpPr/>
              <p:nvPr/>
            </p:nvSpPr>
            <p:spPr>
              <a:xfrm>
                <a:off x="1614992" y="2871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9" name="Google Shape;1269;p32"/>
              <p:cNvSpPr/>
              <p:nvPr/>
            </p:nvSpPr>
            <p:spPr>
              <a:xfrm>
                <a:off x="1672199" y="22992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0" name="Google Shape;1270;p32"/>
              <p:cNvSpPr/>
              <p:nvPr/>
            </p:nvSpPr>
            <p:spPr>
              <a:xfrm>
                <a:off x="1672199" y="2871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1" name="Google Shape;1271;p32"/>
              <p:cNvSpPr/>
              <p:nvPr/>
            </p:nvSpPr>
            <p:spPr>
              <a:xfrm>
                <a:off x="1265151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2" name="Google Shape;1272;p32"/>
              <p:cNvSpPr/>
              <p:nvPr/>
            </p:nvSpPr>
            <p:spPr>
              <a:xfrm>
                <a:off x="1265151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3" name="Google Shape;1273;p32"/>
              <p:cNvSpPr/>
              <p:nvPr/>
            </p:nvSpPr>
            <p:spPr>
              <a:xfrm>
                <a:off x="1322357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4" name="Google Shape;1274;p32"/>
              <p:cNvSpPr/>
              <p:nvPr/>
            </p:nvSpPr>
            <p:spPr>
              <a:xfrm>
                <a:off x="1322357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5" name="Google Shape;1275;p32"/>
              <p:cNvSpPr/>
              <p:nvPr/>
            </p:nvSpPr>
            <p:spPr>
              <a:xfrm>
                <a:off x="1381764" y="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6" name="Google Shape;1276;p32"/>
              <p:cNvSpPr/>
              <p:nvPr/>
            </p:nvSpPr>
            <p:spPr>
              <a:xfrm>
                <a:off x="1381764" y="5720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7" name="Google Shape;1277;p32"/>
              <p:cNvSpPr/>
              <p:nvPr/>
            </p:nvSpPr>
            <p:spPr>
              <a:xfrm>
                <a:off x="1265151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8" name="Google Shape;1278;p32"/>
              <p:cNvSpPr/>
              <p:nvPr/>
            </p:nvSpPr>
            <p:spPr>
              <a:xfrm>
                <a:off x="1265151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9" name="Google Shape;1279;p32"/>
              <p:cNvSpPr/>
              <p:nvPr/>
            </p:nvSpPr>
            <p:spPr>
              <a:xfrm>
                <a:off x="1322357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0" name="Google Shape;1280;p32"/>
              <p:cNvSpPr/>
              <p:nvPr/>
            </p:nvSpPr>
            <p:spPr>
              <a:xfrm>
                <a:off x="1322357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1" name="Google Shape;1281;p32"/>
              <p:cNvSpPr/>
              <p:nvPr/>
            </p:nvSpPr>
            <p:spPr>
              <a:xfrm>
                <a:off x="1381764" y="116612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2" name="Google Shape;1282;p32"/>
              <p:cNvSpPr/>
              <p:nvPr/>
            </p:nvSpPr>
            <p:spPr>
              <a:xfrm>
                <a:off x="1381764" y="17381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3" name="Google Shape;1283;p32"/>
              <p:cNvSpPr/>
              <p:nvPr/>
            </p:nvSpPr>
            <p:spPr>
              <a:xfrm>
                <a:off x="1265151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4" name="Google Shape;1284;p32"/>
              <p:cNvSpPr/>
              <p:nvPr/>
            </p:nvSpPr>
            <p:spPr>
              <a:xfrm>
                <a:off x="1265151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5" name="Google Shape;1285;p32"/>
              <p:cNvSpPr/>
              <p:nvPr/>
            </p:nvSpPr>
            <p:spPr>
              <a:xfrm>
                <a:off x="1322357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6" name="Google Shape;1286;p32"/>
              <p:cNvSpPr/>
              <p:nvPr/>
            </p:nvSpPr>
            <p:spPr>
              <a:xfrm>
                <a:off x="1322357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7" name="Google Shape;1287;p32"/>
              <p:cNvSpPr/>
              <p:nvPr/>
            </p:nvSpPr>
            <p:spPr>
              <a:xfrm>
                <a:off x="1381764" y="22992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8" name="Google Shape;1288;p32"/>
              <p:cNvSpPr/>
              <p:nvPr/>
            </p:nvSpPr>
            <p:spPr>
              <a:xfrm>
                <a:off x="1381764" y="2871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9" name="Google Shape;1289;p32"/>
              <p:cNvSpPr/>
              <p:nvPr/>
            </p:nvSpPr>
            <p:spPr>
              <a:xfrm>
                <a:off x="1322357" y="3443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0" name="Google Shape;1290;p32"/>
              <p:cNvSpPr/>
              <p:nvPr/>
            </p:nvSpPr>
            <p:spPr>
              <a:xfrm>
                <a:off x="1322357" y="4037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1" name="Google Shape;1291;p32"/>
              <p:cNvSpPr/>
              <p:nvPr/>
            </p:nvSpPr>
            <p:spPr>
              <a:xfrm>
                <a:off x="1381764" y="3443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2" name="Google Shape;1292;p32"/>
              <p:cNvSpPr/>
              <p:nvPr/>
            </p:nvSpPr>
            <p:spPr>
              <a:xfrm>
                <a:off x="1381764" y="4037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3" name="Google Shape;1293;p32"/>
              <p:cNvSpPr/>
              <p:nvPr/>
            </p:nvSpPr>
            <p:spPr>
              <a:xfrm>
                <a:off x="978016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4" name="Google Shape;1294;p32"/>
              <p:cNvSpPr/>
              <p:nvPr/>
            </p:nvSpPr>
            <p:spPr>
              <a:xfrm>
                <a:off x="978016" y="57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5" name="Google Shape;1295;p32"/>
              <p:cNvSpPr/>
              <p:nvPr/>
            </p:nvSpPr>
            <p:spPr>
              <a:xfrm>
                <a:off x="1034123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6" name="Google Shape;1296;p32"/>
              <p:cNvSpPr/>
              <p:nvPr/>
            </p:nvSpPr>
            <p:spPr>
              <a:xfrm>
                <a:off x="1034123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7" name="Google Shape;1297;p32"/>
              <p:cNvSpPr/>
              <p:nvPr/>
            </p:nvSpPr>
            <p:spPr>
              <a:xfrm>
                <a:off x="1091330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8" name="Google Shape;1298;p32"/>
              <p:cNvSpPr/>
              <p:nvPr/>
            </p:nvSpPr>
            <p:spPr>
              <a:xfrm>
                <a:off x="1091330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9" name="Google Shape;1299;p32"/>
              <p:cNvSpPr/>
              <p:nvPr/>
            </p:nvSpPr>
            <p:spPr>
              <a:xfrm>
                <a:off x="1151837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0" name="Google Shape;1300;p32"/>
              <p:cNvSpPr/>
              <p:nvPr/>
            </p:nvSpPr>
            <p:spPr>
              <a:xfrm>
                <a:off x="1151837" y="57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1" name="Google Shape;1301;p32"/>
              <p:cNvSpPr/>
              <p:nvPr/>
            </p:nvSpPr>
            <p:spPr>
              <a:xfrm>
                <a:off x="1207944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2" name="Google Shape;1302;p32"/>
              <p:cNvSpPr/>
              <p:nvPr/>
            </p:nvSpPr>
            <p:spPr>
              <a:xfrm>
                <a:off x="1207944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3" name="Google Shape;1303;p32"/>
              <p:cNvSpPr/>
              <p:nvPr/>
            </p:nvSpPr>
            <p:spPr>
              <a:xfrm>
                <a:off x="978016" y="1166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4" name="Google Shape;1304;p32"/>
              <p:cNvSpPr/>
              <p:nvPr/>
            </p:nvSpPr>
            <p:spPr>
              <a:xfrm>
                <a:off x="978016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5" name="Google Shape;1305;p32"/>
              <p:cNvSpPr/>
              <p:nvPr/>
            </p:nvSpPr>
            <p:spPr>
              <a:xfrm>
                <a:off x="923010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6" name="Google Shape;1306;p32"/>
              <p:cNvSpPr/>
              <p:nvPr/>
            </p:nvSpPr>
            <p:spPr>
              <a:xfrm>
                <a:off x="923010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7" name="Google Shape;1307;p32"/>
              <p:cNvSpPr/>
              <p:nvPr/>
            </p:nvSpPr>
            <p:spPr>
              <a:xfrm>
                <a:off x="863603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8" name="Google Shape;1308;p32"/>
              <p:cNvSpPr/>
              <p:nvPr/>
            </p:nvSpPr>
            <p:spPr>
              <a:xfrm>
                <a:off x="865803" y="28273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9" name="Google Shape;1309;p32"/>
              <p:cNvSpPr/>
              <p:nvPr/>
            </p:nvSpPr>
            <p:spPr>
              <a:xfrm>
                <a:off x="865803" y="227724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0" name="Google Shape;1310;p32"/>
              <p:cNvSpPr/>
              <p:nvPr/>
            </p:nvSpPr>
            <p:spPr>
              <a:xfrm>
                <a:off x="865803" y="401543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1" name="Google Shape;1311;p32"/>
              <p:cNvSpPr/>
              <p:nvPr/>
            </p:nvSpPr>
            <p:spPr>
              <a:xfrm>
                <a:off x="865803" y="346537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2" name="Google Shape;1312;p32"/>
              <p:cNvSpPr/>
              <p:nvPr/>
            </p:nvSpPr>
            <p:spPr>
              <a:xfrm>
                <a:off x="865803" y="515955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3" name="Google Shape;1313;p32"/>
              <p:cNvSpPr/>
              <p:nvPr/>
            </p:nvSpPr>
            <p:spPr>
              <a:xfrm>
                <a:off x="865803" y="57756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4" name="Google Shape;1314;p32"/>
              <p:cNvSpPr/>
              <p:nvPr/>
            </p:nvSpPr>
            <p:spPr>
              <a:xfrm>
                <a:off x="865803" y="46094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5" name="Google Shape;1315;p32"/>
              <p:cNvSpPr/>
              <p:nvPr/>
            </p:nvSpPr>
            <p:spPr>
              <a:xfrm>
                <a:off x="865803" y="170518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6" name="Google Shape;1316;p32"/>
              <p:cNvSpPr/>
              <p:nvPr/>
            </p:nvSpPr>
            <p:spPr>
              <a:xfrm>
                <a:off x="865803" y="1133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7" name="Google Shape;1317;p32"/>
              <p:cNvSpPr/>
              <p:nvPr/>
            </p:nvSpPr>
            <p:spPr>
              <a:xfrm>
                <a:off x="863603" y="6325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8" name="Google Shape;1318;p32"/>
              <p:cNvSpPr/>
              <p:nvPr/>
            </p:nvSpPr>
            <p:spPr>
              <a:xfrm>
                <a:off x="804196" y="5775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9" name="Google Shape;1319;p32"/>
              <p:cNvSpPr/>
              <p:nvPr/>
            </p:nvSpPr>
            <p:spPr>
              <a:xfrm>
                <a:off x="804196" y="63256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0" name="Google Shape;1320;p32"/>
              <p:cNvSpPr/>
              <p:nvPr/>
            </p:nvSpPr>
            <p:spPr>
              <a:xfrm>
                <a:off x="923010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1" name="Google Shape;1321;p32"/>
              <p:cNvSpPr/>
              <p:nvPr/>
            </p:nvSpPr>
            <p:spPr>
              <a:xfrm>
                <a:off x="923010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2" name="Google Shape;1322;p32"/>
              <p:cNvSpPr/>
              <p:nvPr/>
            </p:nvSpPr>
            <p:spPr>
              <a:xfrm>
                <a:off x="1034123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3" name="Google Shape;1323;p32"/>
              <p:cNvSpPr/>
              <p:nvPr/>
            </p:nvSpPr>
            <p:spPr>
              <a:xfrm>
                <a:off x="1034123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4" name="Google Shape;1324;p32"/>
              <p:cNvSpPr/>
              <p:nvPr/>
            </p:nvSpPr>
            <p:spPr>
              <a:xfrm>
                <a:off x="1091330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5" name="Google Shape;1325;p32"/>
              <p:cNvSpPr/>
              <p:nvPr/>
            </p:nvSpPr>
            <p:spPr>
              <a:xfrm>
                <a:off x="1091330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6" name="Google Shape;1326;p32"/>
              <p:cNvSpPr/>
              <p:nvPr/>
            </p:nvSpPr>
            <p:spPr>
              <a:xfrm>
                <a:off x="1151837" y="1166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7" name="Google Shape;1327;p32"/>
              <p:cNvSpPr/>
              <p:nvPr/>
            </p:nvSpPr>
            <p:spPr>
              <a:xfrm>
                <a:off x="1151837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8" name="Google Shape;1328;p32"/>
              <p:cNvSpPr/>
              <p:nvPr/>
            </p:nvSpPr>
            <p:spPr>
              <a:xfrm>
                <a:off x="1207944" y="11661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9" name="Google Shape;1329;p32"/>
              <p:cNvSpPr/>
              <p:nvPr/>
            </p:nvSpPr>
            <p:spPr>
              <a:xfrm>
                <a:off x="1207944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0" name="Google Shape;1330;p32"/>
              <p:cNvSpPr/>
              <p:nvPr/>
            </p:nvSpPr>
            <p:spPr>
              <a:xfrm>
                <a:off x="978016" y="229924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1" name="Google Shape;1331;p32"/>
              <p:cNvSpPr/>
              <p:nvPr/>
            </p:nvSpPr>
            <p:spPr>
              <a:xfrm>
                <a:off x="1034123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2" name="Google Shape;1332;p32"/>
              <p:cNvSpPr/>
              <p:nvPr/>
            </p:nvSpPr>
            <p:spPr>
              <a:xfrm>
                <a:off x="1034123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3" name="Google Shape;1333;p32"/>
              <p:cNvSpPr/>
              <p:nvPr/>
            </p:nvSpPr>
            <p:spPr>
              <a:xfrm>
                <a:off x="1091330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4" name="Google Shape;1334;p32"/>
              <p:cNvSpPr/>
              <p:nvPr/>
            </p:nvSpPr>
            <p:spPr>
              <a:xfrm>
                <a:off x="1091330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5" name="Google Shape;1335;p32"/>
              <p:cNvSpPr/>
              <p:nvPr/>
            </p:nvSpPr>
            <p:spPr>
              <a:xfrm>
                <a:off x="1151837" y="229924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6" name="Google Shape;1336;p32"/>
              <p:cNvSpPr/>
              <p:nvPr/>
            </p:nvSpPr>
            <p:spPr>
              <a:xfrm>
                <a:off x="1151837" y="2871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7" name="Google Shape;1337;p32"/>
              <p:cNvSpPr/>
              <p:nvPr/>
            </p:nvSpPr>
            <p:spPr>
              <a:xfrm>
                <a:off x="1207944" y="22992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8" name="Google Shape;1338;p32"/>
              <p:cNvSpPr/>
              <p:nvPr/>
            </p:nvSpPr>
            <p:spPr>
              <a:xfrm>
                <a:off x="1207944" y="2871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9" name="Google Shape;1339;p32"/>
              <p:cNvSpPr/>
              <p:nvPr/>
            </p:nvSpPr>
            <p:spPr>
              <a:xfrm>
                <a:off x="1265151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0" name="Google Shape;1340;p32"/>
              <p:cNvSpPr/>
              <p:nvPr/>
            </p:nvSpPr>
            <p:spPr>
              <a:xfrm>
                <a:off x="1034123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1" name="Google Shape;1341;p32"/>
              <p:cNvSpPr/>
              <p:nvPr/>
            </p:nvSpPr>
            <p:spPr>
              <a:xfrm>
                <a:off x="1091330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2" name="Google Shape;1342;p32"/>
              <p:cNvSpPr/>
              <p:nvPr/>
            </p:nvSpPr>
            <p:spPr>
              <a:xfrm>
                <a:off x="1151837" y="346537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3" name="Google Shape;1343;p32"/>
              <p:cNvSpPr/>
              <p:nvPr/>
            </p:nvSpPr>
            <p:spPr>
              <a:xfrm>
                <a:off x="1207944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4" name="Google Shape;1344;p32"/>
              <p:cNvSpPr/>
              <p:nvPr/>
            </p:nvSpPr>
            <p:spPr>
              <a:xfrm>
                <a:off x="1265151" y="4070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5" name="Google Shape;1345;p32"/>
              <p:cNvSpPr/>
              <p:nvPr/>
            </p:nvSpPr>
            <p:spPr>
              <a:xfrm>
                <a:off x="1207944" y="4070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6" name="Google Shape;1346;p32"/>
              <p:cNvSpPr/>
              <p:nvPr/>
            </p:nvSpPr>
            <p:spPr>
              <a:xfrm>
                <a:off x="1441172" y="346537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7" name="Google Shape;1347;p32"/>
              <p:cNvSpPr/>
              <p:nvPr/>
            </p:nvSpPr>
            <p:spPr>
              <a:xfrm>
                <a:off x="1498378" y="346537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8" name="Google Shape;1348;p32"/>
              <p:cNvSpPr/>
              <p:nvPr/>
            </p:nvSpPr>
            <p:spPr>
              <a:xfrm>
                <a:off x="1555585" y="3465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9" name="Google Shape;1349;p32"/>
              <p:cNvSpPr/>
              <p:nvPr/>
            </p:nvSpPr>
            <p:spPr>
              <a:xfrm>
                <a:off x="1555585" y="4037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0" name="Google Shape;1350;p32"/>
              <p:cNvSpPr/>
              <p:nvPr/>
            </p:nvSpPr>
            <p:spPr>
              <a:xfrm>
                <a:off x="1614992" y="346537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1" name="Google Shape;1351;p32"/>
              <p:cNvSpPr/>
              <p:nvPr/>
            </p:nvSpPr>
            <p:spPr>
              <a:xfrm>
                <a:off x="1614992" y="4037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2" name="Google Shape;1352;p32"/>
              <p:cNvSpPr/>
              <p:nvPr/>
            </p:nvSpPr>
            <p:spPr>
              <a:xfrm>
                <a:off x="1444472" y="4037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3" name="Google Shape;1353;p32"/>
              <p:cNvSpPr/>
              <p:nvPr/>
            </p:nvSpPr>
            <p:spPr>
              <a:xfrm>
                <a:off x="1501679" y="4037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4" name="Google Shape;1354;p32"/>
              <p:cNvSpPr/>
              <p:nvPr/>
            </p:nvSpPr>
            <p:spPr>
              <a:xfrm>
                <a:off x="1672199" y="346537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5" name="Google Shape;1355;p32"/>
              <p:cNvSpPr/>
              <p:nvPr/>
            </p:nvSpPr>
            <p:spPr>
              <a:xfrm>
                <a:off x="1672199" y="4037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6" name="Google Shape;1356;p32"/>
              <p:cNvSpPr/>
              <p:nvPr/>
            </p:nvSpPr>
            <p:spPr>
              <a:xfrm>
                <a:off x="1729406" y="463150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7" name="Google Shape;1357;p32"/>
              <p:cNvSpPr/>
              <p:nvPr/>
            </p:nvSpPr>
            <p:spPr>
              <a:xfrm>
                <a:off x="1729406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8" name="Google Shape;1358;p32"/>
              <p:cNvSpPr/>
              <p:nvPr/>
            </p:nvSpPr>
            <p:spPr>
              <a:xfrm>
                <a:off x="1786613" y="463150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9" name="Google Shape;1359;p32"/>
              <p:cNvSpPr/>
              <p:nvPr/>
            </p:nvSpPr>
            <p:spPr>
              <a:xfrm>
                <a:off x="1786613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360" name="Google Shape;1360;p32"/>
            <p:cNvGrpSpPr/>
            <p:nvPr/>
          </p:nvGrpSpPr>
          <p:grpSpPr>
            <a:xfrm>
              <a:off x="4622750" y="59406"/>
              <a:ext cx="1309159" cy="1775594"/>
              <a:chOff x="-1" y="0"/>
              <a:chExt cx="1309157" cy="1775592"/>
            </a:xfrm>
          </p:grpSpPr>
          <p:sp>
            <p:nvSpPr>
              <p:cNvPr id="1361" name="Google Shape;1361;p32"/>
              <p:cNvSpPr/>
              <p:nvPr/>
            </p:nvSpPr>
            <p:spPr>
              <a:xfrm>
                <a:off x="923010" y="15027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2" name="Google Shape;1362;p32"/>
              <p:cNvSpPr/>
              <p:nvPr/>
            </p:nvSpPr>
            <p:spPr>
              <a:xfrm>
                <a:off x="923010" y="15599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3" name="Google Shape;1363;p32"/>
              <p:cNvSpPr/>
              <p:nvPr/>
            </p:nvSpPr>
            <p:spPr>
              <a:xfrm>
                <a:off x="980217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4" name="Google Shape;1364;p32"/>
              <p:cNvSpPr/>
              <p:nvPr/>
            </p:nvSpPr>
            <p:spPr>
              <a:xfrm>
                <a:off x="980217" y="1559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5" name="Google Shape;1365;p32"/>
              <p:cNvSpPr/>
              <p:nvPr/>
            </p:nvSpPr>
            <p:spPr>
              <a:xfrm>
                <a:off x="1037423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6" name="Google Shape;1366;p32"/>
              <p:cNvSpPr/>
              <p:nvPr/>
            </p:nvSpPr>
            <p:spPr>
              <a:xfrm>
                <a:off x="1037423" y="1559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7" name="Google Shape;1367;p32"/>
              <p:cNvSpPr/>
              <p:nvPr/>
            </p:nvSpPr>
            <p:spPr>
              <a:xfrm>
                <a:off x="806396" y="16204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8" name="Google Shape;1368;p32"/>
              <p:cNvSpPr/>
              <p:nvPr/>
            </p:nvSpPr>
            <p:spPr>
              <a:xfrm>
                <a:off x="806396" y="16765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9" name="Google Shape;1369;p32"/>
              <p:cNvSpPr/>
              <p:nvPr/>
            </p:nvSpPr>
            <p:spPr>
              <a:xfrm>
                <a:off x="863603" y="16204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0" name="Google Shape;1370;p32"/>
              <p:cNvSpPr/>
              <p:nvPr/>
            </p:nvSpPr>
            <p:spPr>
              <a:xfrm>
                <a:off x="863603" y="16765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1" name="Google Shape;1371;p32"/>
              <p:cNvSpPr/>
              <p:nvPr/>
            </p:nvSpPr>
            <p:spPr>
              <a:xfrm>
                <a:off x="923010" y="162047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2" name="Google Shape;1372;p32"/>
              <p:cNvSpPr/>
              <p:nvPr/>
            </p:nvSpPr>
            <p:spPr>
              <a:xfrm>
                <a:off x="923010" y="16765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3" name="Google Shape;1373;p32"/>
              <p:cNvSpPr/>
              <p:nvPr/>
            </p:nvSpPr>
            <p:spPr>
              <a:xfrm>
                <a:off x="980217" y="16204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4" name="Google Shape;1374;p32"/>
              <p:cNvSpPr/>
              <p:nvPr/>
            </p:nvSpPr>
            <p:spPr>
              <a:xfrm>
                <a:off x="632575" y="1559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5" name="Google Shape;1375;p32"/>
              <p:cNvSpPr/>
              <p:nvPr/>
            </p:nvSpPr>
            <p:spPr>
              <a:xfrm>
                <a:off x="691982" y="15027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6" name="Google Shape;1376;p32"/>
              <p:cNvSpPr/>
              <p:nvPr/>
            </p:nvSpPr>
            <p:spPr>
              <a:xfrm>
                <a:off x="691982" y="155996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7" name="Google Shape;1377;p32"/>
              <p:cNvSpPr/>
              <p:nvPr/>
            </p:nvSpPr>
            <p:spPr>
              <a:xfrm>
                <a:off x="749189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8" name="Google Shape;1378;p32"/>
              <p:cNvSpPr/>
              <p:nvPr/>
            </p:nvSpPr>
            <p:spPr>
              <a:xfrm>
                <a:off x="580869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9" name="Google Shape;1379;p32"/>
              <p:cNvSpPr/>
              <p:nvPr/>
            </p:nvSpPr>
            <p:spPr>
              <a:xfrm>
                <a:off x="640276" y="15027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0" name="Google Shape;1380;p32"/>
              <p:cNvSpPr/>
              <p:nvPr/>
            </p:nvSpPr>
            <p:spPr>
              <a:xfrm>
                <a:off x="749189" y="15599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1" name="Google Shape;1381;p32"/>
              <p:cNvSpPr/>
              <p:nvPr/>
            </p:nvSpPr>
            <p:spPr>
              <a:xfrm>
                <a:off x="691982" y="162047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2" name="Google Shape;1382;p32"/>
              <p:cNvSpPr/>
              <p:nvPr/>
            </p:nvSpPr>
            <p:spPr>
              <a:xfrm>
                <a:off x="691982" y="167658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3" name="Google Shape;1383;p32"/>
              <p:cNvSpPr/>
              <p:nvPr/>
            </p:nvSpPr>
            <p:spPr>
              <a:xfrm>
                <a:off x="749189" y="16204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4" name="Google Shape;1384;p32"/>
              <p:cNvSpPr/>
              <p:nvPr/>
            </p:nvSpPr>
            <p:spPr>
              <a:xfrm>
                <a:off x="749189" y="16765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5" name="Google Shape;1385;p32"/>
              <p:cNvSpPr/>
              <p:nvPr/>
            </p:nvSpPr>
            <p:spPr>
              <a:xfrm>
                <a:off x="1096831" y="10396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6" name="Google Shape;1386;p32"/>
              <p:cNvSpPr/>
              <p:nvPr/>
            </p:nvSpPr>
            <p:spPr>
              <a:xfrm>
                <a:off x="1096831" y="1096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7" name="Google Shape;1387;p32"/>
              <p:cNvSpPr/>
              <p:nvPr/>
            </p:nvSpPr>
            <p:spPr>
              <a:xfrm>
                <a:off x="1154037" y="10396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8" name="Google Shape;1388;p32"/>
              <p:cNvSpPr/>
              <p:nvPr/>
            </p:nvSpPr>
            <p:spPr>
              <a:xfrm>
                <a:off x="1154037" y="1096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9" name="Google Shape;1389;p32"/>
              <p:cNvSpPr/>
              <p:nvPr/>
            </p:nvSpPr>
            <p:spPr>
              <a:xfrm>
                <a:off x="1211244" y="1039612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0" name="Google Shape;1390;p32"/>
              <p:cNvSpPr/>
              <p:nvPr/>
            </p:nvSpPr>
            <p:spPr>
              <a:xfrm>
                <a:off x="1211244" y="10968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1" name="Google Shape;1391;p32"/>
              <p:cNvSpPr/>
              <p:nvPr/>
            </p:nvSpPr>
            <p:spPr>
              <a:xfrm>
                <a:off x="1270651" y="103961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2" name="Google Shape;1392;p32"/>
              <p:cNvSpPr/>
              <p:nvPr/>
            </p:nvSpPr>
            <p:spPr>
              <a:xfrm>
                <a:off x="1270651" y="1096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3" name="Google Shape;1393;p32"/>
              <p:cNvSpPr/>
              <p:nvPr/>
            </p:nvSpPr>
            <p:spPr>
              <a:xfrm>
                <a:off x="1096831" y="1156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4" name="Google Shape;1394;p32"/>
              <p:cNvSpPr/>
              <p:nvPr/>
            </p:nvSpPr>
            <p:spPr>
              <a:xfrm>
                <a:off x="1096831" y="12134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5" name="Google Shape;1395;p32"/>
              <p:cNvSpPr/>
              <p:nvPr/>
            </p:nvSpPr>
            <p:spPr>
              <a:xfrm>
                <a:off x="1154037" y="1156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6" name="Google Shape;1396;p32"/>
              <p:cNvSpPr/>
              <p:nvPr/>
            </p:nvSpPr>
            <p:spPr>
              <a:xfrm>
                <a:off x="1154037" y="12134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7" name="Google Shape;1397;p32"/>
              <p:cNvSpPr/>
              <p:nvPr/>
            </p:nvSpPr>
            <p:spPr>
              <a:xfrm>
                <a:off x="1211244" y="11562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8" name="Google Shape;1398;p32"/>
              <p:cNvSpPr/>
              <p:nvPr/>
            </p:nvSpPr>
            <p:spPr>
              <a:xfrm>
                <a:off x="1211244" y="121343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99" name="Google Shape;1399;p32"/>
              <p:cNvSpPr/>
              <p:nvPr/>
            </p:nvSpPr>
            <p:spPr>
              <a:xfrm>
                <a:off x="1270651" y="11562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0" name="Google Shape;1400;p32"/>
              <p:cNvSpPr/>
              <p:nvPr/>
            </p:nvSpPr>
            <p:spPr>
              <a:xfrm>
                <a:off x="1270651" y="121343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1" name="Google Shape;1401;p32"/>
              <p:cNvSpPr/>
              <p:nvPr/>
            </p:nvSpPr>
            <p:spPr>
              <a:xfrm>
                <a:off x="1096831" y="1269537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2" name="Google Shape;1402;p32"/>
              <p:cNvSpPr/>
              <p:nvPr/>
            </p:nvSpPr>
            <p:spPr>
              <a:xfrm>
                <a:off x="1096831" y="13267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3" name="Google Shape;1403;p32"/>
              <p:cNvSpPr/>
              <p:nvPr/>
            </p:nvSpPr>
            <p:spPr>
              <a:xfrm>
                <a:off x="1154037" y="1269537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4" name="Google Shape;1404;p32"/>
              <p:cNvSpPr/>
              <p:nvPr/>
            </p:nvSpPr>
            <p:spPr>
              <a:xfrm>
                <a:off x="1154037" y="13267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5" name="Google Shape;1405;p32"/>
              <p:cNvSpPr/>
              <p:nvPr/>
            </p:nvSpPr>
            <p:spPr>
              <a:xfrm>
                <a:off x="1211244" y="1269537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6" name="Google Shape;1406;p32"/>
              <p:cNvSpPr/>
              <p:nvPr/>
            </p:nvSpPr>
            <p:spPr>
              <a:xfrm>
                <a:off x="1211244" y="13267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7" name="Google Shape;1407;p32"/>
              <p:cNvSpPr/>
              <p:nvPr/>
            </p:nvSpPr>
            <p:spPr>
              <a:xfrm>
                <a:off x="1270651" y="1269537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8" name="Google Shape;1408;p32"/>
              <p:cNvSpPr/>
              <p:nvPr/>
            </p:nvSpPr>
            <p:spPr>
              <a:xfrm>
                <a:off x="1270651" y="13267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9" name="Google Shape;1409;p32"/>
              <p:cNvSpPr/>
              <p:nvPr/>
            </p:nvSpPr>
            <p:spPr>
              <a:xfrm>
                <a:off x="1096831" y="1386150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0" name="Google Shape;1410;p32"/>
              <p:cNvSpPr/>
              <p:nvPr/>
            </p:nvSpPr>
            <p:spPr>
              <a:xfrm>
                <a:off x="1096831" y="14433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1" name="Google Shape;1411;p32"/>
              <p:cNvSpPr/>
              <p:nvPr/>
            </p:nvSpPr>
            <p:spPr>
              <a:xfrm>
                <a:off x="1154037" y="1386150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2" name="Google Shape;1412;p32"/>
              <p:cNvSpPr/>
              <p:nvPr/>
            </p:nvSpPr>
            <p:spPr>
              <a:xfrm>
                <a:off x="1154037" y="14433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3" name="Google Shape;1413;p32"/>
              <p:cNvSpPr/>
              <p:nvPr/>
            </p:nvSpPr>
            <p:spPr>
              <a:xfrm>
                <a:off x="1211244" y="1386150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4" name="Google Shape;1414;p32"/>
              <p:cNvSpPr/>
              <p:nvPr/>
            </p:nvSpPr>
            <p:spPr>
              <a:xfrm>
                <a:off x="1211244" y="14433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5" name="Google Shape;1415;p32"/>
              <p:cNvSpPr/>
              <p:nvPr/>
            </p:nvSpPr>
            <p:spPr>
              <a:xfrm>
                <a:off x="1270651" y="1386150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6" name="Google Shape;1416;p32"/>
              <p:cNvSpPr/>
              <p:nvPr/>
            </p:nvSpPr>
            <p:spPr>
              <a:xfrm>
                <a:off x="1270651" y="14433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7" name="Google Shape;1417;p32"/>
              <p:cNvSpPr/>
              <p:nvPr/>
            </p:nvSpPr>
            <p:spPr>
              <a:xfrm>
                <a:off x="1096831" y="15027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8" name="Google Shape;1418;p32"/>
              <p:cNvSpPr/>
              <p:nvPr/>
            </p:nvSpPr>
            <p:spPr>
              <a:xfrm>
                <a:off x="1154037" y="15027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9" name="Google Shape;1419;p32"/>
              <p:cNvSpPr/>
              <p:nvPr/>
            </p:nvSpPr>
            <p:spPr>
              <a:xfrm>
                <a:off x="1211244" y="1502762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0" name="Google Shape;1420;p32"/>
              <p:cNvSpPr/>
              <p:nvPr/>
            </p:nvSpPr>
            <p:spPr>
              <a:xfrm>
                <a:off x="1211244" y="15599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1" name="Google Shape;1421;p32"/>
              <p:cNvSpPr/>
              <p:nvPr/>
            </p:nvSpPr>
            <p:spPr>
              <a:xfrm>
                <a:off x="1270651" y="15027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2" name="Google Shape;1422;p32"/>
              <p:cNvSpPr/>
              <p:nvPr/>
            </p:nvSpPr>
            <p:spPr>
              <a:xfrm>
                <a:off x="1270651" y="15599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3" name="Google Shape;1423;p32"/>
              <p:cNvSpPr/>
              <p:nvPr/>
            </p:nvSpPr>
            <p:spPr>
              <a:xfrm>
                <a:off x="1270651" y="162047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4" name="Google Shape;1424;p32"/>
              <p:cNvSpPr/>
              <p:nvPr/>
            </p:nvSpPr>
            <p:spPr>
              <a:xfrm>
                <a:off x="1270651" y="16765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5" name="Google Shape;1425;p32"/>
              <p:cNvSpPr/>
              <p:nvPr/>
            </p:nvSpPr>
            <p:spPr>
              <a:xfrm>
                <a:off x="806396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6" name="Google Shape;1426;p32"/>
              <p:cNvSpPr/>
              <p:nvPr/>
            </p:nvSpPr>
            <p:spPr>
              <a:xfrm>
                <a:off x="806396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7" name="Google Shape;1427;p32"/>
              <p:cNvSpPr/>
              <p:nvPr/>
            </p:nvSpPr>
            <p:spPr>
              <a:xfrm>
                <a:off x="863603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8" name="Google Shape;1428;p32"/>
              <p:cNvSpPr/>
              <p:nvPr/>
            </p:nvSpPr>
            <p:spPr>
              <a:xfrm>
                <a:off x="863603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9" name="Google Shape;1429;p32"/>
              <p:cNvSpPr/>
              <p:nvPr/>
            </p:nvSpPr>
            <p:spPr>
              <a:xfrm>
                <a:off x="923010" y="9252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0" name="Google Shape;1430;p32"/>
              <p:cNvSpPr/>
              <p:nvPr/>
            </p:nvSpPr>
            <p:spPr>
              <a:xfrm>
                <a:off x="923010" y="982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1" name="Google Shape;1431;p32"/>
              <p:cNvSpPr/>
              <p:nvPr/>
            </p:nvSpPr>
            <p:spPr>
              <a:xfrm>
                <a:off x="980217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2" name="Google Shape;1432;p32"/>
              <p:cNvSpPr/>
              <p:nvPr/>
            </p:nvSpPr>
            <p:spPr>
              <a:xfrm>
                <a:off x="980217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3" name="Google Shape;1433;p32"/>
              <p:cNvSpPr/>
              <p:nvPr/>
            </p:nvSpPr>
            <p:spPr>
              <a:xfrm>
                <a:off x="1037423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4" name="Google Shape;1434;p32"/>
              <p:cNvSpPr/>
              <p:nvPr/>
            </p:nvSpPr>
            <p:spPr>
              <a:xfrm>
                <a:off x="1037423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5" name="Google Shape;1435;p32"/>
              <p:cNvSpPr/>
              <p:nvPr/>
            </p:nvSpPr>
            <p:spPr>
              <a:xfrm>
                <a:off x="518161" y="92520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6" name="Google Shape;1436;p32"/>
              <p:cNvSpPr/>
              <p:nvPr/>
            </p:nvSpPr>
            <p:spPr>
              <a:xfrm>
                <a:off x="518161" y="9824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7" name="Google Shape;1437;p32"/>
              <p:cNvSpPr/>
              <p:nvPr/>
            </p:nvSpPr>
            <p:spPr>
              <a:xfrm>
                <a:off x="575368" y="92520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8" name="Google Shape;1438;p32"/>
              <p:cNvSpPr/>
              <p:nvPr/>
            </p:nvSpPr>
            <p:spPr>
              <a:xfrm>
                <a:off x="575368" y="9824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39" name="Google Shape;1439;p32"/>
              <p:cNvSpPr/>
              <p:nvPr/>
            </p:nvSpPr>
            <p:spPr>
              <a:xfrm>
                <a:off x="632575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0" name="Google Shape;1440;p32"/>
              <p:cNvSpPr/>
              <p:nvPr/>
            </p:nvSpPr>
            <p:spPr>
              <a:xfrm>
                <a:off x="632575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1" name="Google Shape;1441;p32"/>
              <p:cNvSpPr/>
              <p:nvPr/>
            </p:nvSpPr>
            <p:spPr>
              <a:xfrm>
                <a:off x="691982" y="92520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2" name="Google Shape;1442;p32"/>
              <p:cNvSpPr/>
              <p:nvPr/>
            </p:nvSpPr>
            <p:spPr>
              <a:xfrm>
                <a:off x="691982" y="9824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3" name="Google Shape;1443;p32"/>
              <p:cNvSpPr/>
              <p:nvPr/>
            </p:nvSpPr>
            <p:spPr>
              <a:xfrm>
                <a:off x="749189" y="92520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4" name="Google Shape;1444;p32"/>
              <p:cNvSpPr/>
              <p:nvPr/>
            </p:nvSpPr>
            <p:spPr>
              <a:xfrm>
                <a:off x="749189" y="9824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5" name="Google Shape;1445;p32"/>
              <p:cNvSpPr/>
              <p:nvPr/>
            </p:nvSpPr>
            <p:spPr>
              <a:xfrm>
                <a:off x="342140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6" name="Google Shape;1446;p32"/>
              <p:cNvSpPr/>
              <p:nvPr/>
            </p:nvSpPr>
            <p:spPr>
              <a:xfrm>
                <a:off x="342140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7" name="Google Shape;1447;p32"/>
              <p:cNvSpPr/>
              <p:nvPr/>
            </p:nvSpPr>
            <p:spPr>
              <a:xfrm>
                <a:off x="399347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8" name="Google Shape;1448;p32"/>
              <p:cNvSpPr/>
              <p:nvPr/>
            </p:nvSpPr>
            <p:spPr>
              <a:xfrm>
                <a:off x="399347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9" name="Google Shape;1449;p32"/>
              <p:cNvSpPr/>
              <p:nvPr/>
            </p:nvSpPr>
            <p:spPr>
              <a:xfrm>
                <a:off x="458754" y="92520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0" name="Google Shape;1450;p32"/>
              <p:cNvSpPr/>
              <p:nvPr/>
            </p:nvSpPr>
            <p:spPr>
              <a:xfrm>
                <a:off x="458754" y="9824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1" name="Google Shape;1451;p32"/>
              <p:cNvSpPr/>
              <p:nvPr/>
            </p:nvSpPr>
            <p:spPr>
              <a:xfrm>
                <a:off x="55006" y="9252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2" name="Google Shape;1452;p32"/>
              <p:cNvSpPr/>
              <p:nvPr/>
            </p:nvSpPr>
            <p:spPr>
              <a:xfrm>
                <a:off x="55006" y="982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3" name="Google Shape;1453;p32"/>
              <p:cNvSpPr/>
              <p:nvPr/>
            </p:nvSpPr>
            <p:spPr>
              <a:xfrm>
                <a:off x="55006" y="15027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4" name="Google Shape;1454;p32"/>
              <p:cNvSpPr/>
              <p:nvPr/>
            </p:nvSpPr>
            <p:spPr>
              <a:xfrm>
                <a:off x="55006" y="156326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5" name="Google Shape;1455;p32"/>
              <p:cNvSpPr/>
              <p:nvPr/>
            </p:nvSpPr>
            <p:spPr>
              <a:xfrm>
                <a:off x="55006" y="162047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6" name="Google Shape;1456;p32"/>
              <p:cNvSpPr/>
              <p:nvPr/>
            </p:nvSpPr>
            <p:spPr>
              <a:xfrm>
                <a:off x="55006" y="167988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7" name="Google Shape;1457;p32"/>
              <p:cNvSpPr/>
              <p:nvPr/>
            </p:nvSpPr>
            <p:spPr>
              <a:xfrm>
                <a:off x="55006" y="173378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8" name="Google Shape;1458;p32"/>
              <p:cNvSpPr/>
              <p:nvPr/>
            </p:nvSpPr>
            <p:spPr>
              <a:xfrm>
                <a:off x="55006" y="144885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9" name="Google Shape;1459;p32"/>
              <p:cNvSpPr/>
              <p:nvPr/>
            </p:nvSpPr>
            <p:spPr>
              <a:xfrm>
                <a:off x="111113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0" name="Google Shape;1460;p32"/>
              <p:cNvSpPr/>
              <p:nvPr/>
            </p:nvSpPr>
            <p:spPr>
              <a:xfrm>
                <a:off x="111113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1" name="Google Shape;1461;p32"/>
              <p:cNvSpPr/>
              <p:nvPr/>
            </p:nvSpPr>
            <p:spPr>
              <a:xfrm>
                <a:off x="168320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2" name="Google Shape;1462;p32"/>
              <p:cNvSpPr/>
              <p:nvPr/>
            </p:nvSpPr>
            <p:spPr>
              <a:xfrm>
                <a:off x="168320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3" name="Google Shape;1463;p32"/>
              <p:cNvSpPr/>
              <p:nvPr/>
            </p:nvSpPr>
            <p:spPr>
              <a:xfrm>
                <a:off x="228827" y="9252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4" name="Google Shape;1464;p32"/>
              <p:cNvSpPr/>
              <p:nvPr/>
            </p:nvSpPr>
            <p:spPr>
              <a:xfrm>
                <a:off x="228827" y="982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5" name="Google Shape;1465;p32"/>
              <p:cNvSpPr/>
              <p:nvPr/>
            </p:nvSpPr>
            <p:spPr>
              <a:xfrm>
                <a:off x="284934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6" name="Google Shape;1466;p32"/>
              <p:cNvSpPr/>
              <p:nvPr/>
            </p:nvSpPr>
            <p:spPr>
              <a:xfrm>
                <a:off x="284934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7" name="Google Shape;1467;p32"/>
              <p:cNvSpPr/>
              <p:nvPr/>
            </p:nvSpPr>
            <p:spPr>
              <a:xfrm>
                <a:off x="-1" y="9252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8" name="Google Shape;1468;p32"/>
              <p:cNvSpPr/>
              <p:nvPr/>
            </p:nvSpPr>
            <p:spPr>
              <a:xfrm>
                <a:off x="-1" y="982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69" name="Google Shape;1469;p32"/>
              <p:cNvSpPr/>
              <p:nvPr/>
            </p:nvSpPr>
            <p:spPr>
              <a:xfrm>
                <a:off x="1096831" y="9252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0" name="Google Shape;1470;p32"/>
              <p:cNvSpPr/>
              <p:nvPr/>
            </p:nvSpPr>
            <p:spPr>
              <a:xfrm>
                <a:off x="1096831" y="982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1" name="Google Shape;1471;p32"/>
              <p:cNvSpPr/>
              <p:nvPr/>
            </p:nvSpPr>
            <p:spPr>
              <a:xfrm>
                <a:off x="1154037" y="9252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2" name="Google Shape;1472;p32"/>
              <p:cNvSpPr/>
              <p:nvPr/>
            </p:nvSpPr>
            <p:spPr>
              <a:xfrm>
                <a:off x="1154037" y="982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3" name="Google Shape;1473;p32"/>
              <p:cNvSpPr/>
              <p:nvPr/>
            </p:nvSpPr>
            <p:spPr>
              <a:xfrm>
                <a:off x="1211244" y="92520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4" name="Google Shape;1474;p32"/>
              <p:cNvSpPr/>
              <p:nvPr/>
            </p:nvSpPr>
            <p:spPr>
              <a:xfrm>
                <a:off x="1211244" y="9824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5" name="Google Shape;1475;p32"/>
              <p:cNvSpPr/>
              <p:nvPr/>
            </p:nvSpPr>
            <p:spPr>
              <a:xfrm>
                <a:off x="1270651" y="9252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6" name="Google Shape;1476;p32"/>
              <p:cNvSpPr/>
              <p:nvPr/>
            </p:nvSpPr>
            <p:spPr>
              <a:xfrm>
                <a:off x="1270651" y="982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7" name="Google Shape;1477;p32"/>
              <p:cNvSpPr/>
              <p:nvPr/>
            </p:nvSpPr>
            <p:spPr>
              <a:xfrm>
                <a:off x="806396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8" name="Google Shape;1478;p32"/>
              <p:cNvSpPr/>
              <p:nvPr/>
            </p:nvSpPr>
            <p:spPr>
              <a:xfrm>
                <a:off x="806396" y="86359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79" name="Google Shape;1479;p32"/>
              <p:cNvSpPr/>
              <p:nvPr/>
            </p:nvSpPr>
            <p:spPr>
              <a:xfrm>
                <a:off x="863603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0" name="Google Shape;1480;p32"/>
              <p:cNvSpPr/>
              <p:nvPr/>
            </p:nvSpPr>
            <p:spPr>
              <a:xfrm>
                <a:off x="863603" y="86359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1" name="Google Shape;1481;p32"/>
              <p:cNvSpPr/>
              <p:nvPr/>
            </p:nvSpPr>
            <p:spPr>
              <a:xfrm>
                <a:off x="923010" y="80638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2" name="Google Shape;1482;p32"/>
              <p:cNvSpPr/>
              <p:nvPr/>
            </p:nvSpPr>
            <p:spPr>
              <a:xfrm>
                <a:off x="923010" y="863593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3" name="Google Shape;1483;p32"/>
              <p:cNvSpPr/>
              <p:nvPr/>
            </p:nvSpPr>
            <p:spPr>
              <a:xfrm>
                <a:off x="980217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4" name="Google Shape;1484;p32"/>
              <p:cNvSpPr/>
              <p:nvPr/>
            </p:nvSpPr>
            <p:spPr>
              <a:xfrm>
                <a:off x="980217" y="86359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5" name="Google Shape;1485;p32"/>
              <p:cNvSpPr/>
              <p:nvPr/>
            </p:nvSpPr>
            <p:spPr>
              <a:xfrm>
                <a:off x="1037423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6" name="Google Shape;1486;p32"/>
              <p:cNvSpPr/>
              <p:nvPr/>
            </p:nvSpPr>
            <p:spPr>
              <a:xfrm>
                <a:off x="1037423" y="86359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7" name="Google Shape;1487;p32"/>
              <p:cNvSpPr/>
              <p:nvPr/>
            </p:nvSpPr>
            <p:spPr>
              <a:xfrm>
                <a:off x="518161" y="80638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8" name="Google Shape;1488;p32"/>
              <p:cNvSpPr/>
              <p:nvPr/>
            </p:nvSpPr>
            <p:spPr>
              <a:xfrm>
                <a:off x="518161" y="863593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89" name="Google Shape;1489;p32"/>
              <p:cNvSpPr/>
              <p:nvPr/>
            </p:nvSpPr>
            <p:spPr>
              <a:xfrm>
                <a:off x="575368" y="80638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0" name="Google Shape;1490;p32"/>
              <p:cNvSpPr/>
              <p:nvPr/>
            </p:nvSpPr>
            <p:spPr>
              <a:xfrm>
                <a:off x="575368" y="863593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1" name="Google Shape;1491;p32"/>
              <p:cNvSpPr/>
              <p:nvPr/>
            </p:nvSpPr>
            <p:spPr>
              <a:xfrm>
                <a:off x="632575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2" name="Google Shape;1492;p32"/>
              <p:cNvSpPr/>
              <p:nvPr/>
            </p:nvSpPr>
            <p:spPr>
              <a:xfrm>
                <a:off x="632575" y="86359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3" name="Google Shape;1493;p32"/>
              <p:cNvSpPr/>
              <p:nvPr/>
            </p:nvSpPr>
            <p:spPr>
              <a:xfrm>
                <a:off x="691982" y="80638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4" name="Google Shape;1494;p32"/>
              <p:cNvSpPr/>
              <p:nvPr/>
            </p:nvSpPr>
            <p:spPr>
              <a:xfrm>
                <a:off x="691982" y="863593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5" name="Google Shape;1495;p32"/>
              <p:cNvSpPr/>
              <p:nvPr/>
            </p:nvSpPr>
            <p:spPr>
              <a:xfrm>
                <a:off x="749189" y="80638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6" name="Google Shape;1496;p32"/>
              <p:cNvSpPr/>
              <p:nvPr/>
            </p:nvSpPr>
            <p:spPr>
              <a:xfrm>
                <a:off x="749189" y="863593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7" name="Google Shape;1497;p32"/>
              <p:cNvSpPr/>
              <p:nvPr/>
            </p:nvSpPr>
            <p:spPr>
              <a:xfrm>
                <a:off x="342140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8" name="Google Shape;1498;p32"/>
              <p:cNvSpPr/>
              <p:nvPr/>
            </p:nvSpPr>
            <p:spPr>
              <a:xfrm>
                <a:off x="342140" y="86359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9" name="Google Shape;1499;p32"/>
              <p:cNvSpPr/>
              <p:nvPr/>
            </p:nvSpPr>
            <p:spPr>
              <a:xfrm>
                <a:off x="399347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0" name="Google Shape;1500;p32"/>
              <p:cNvSpPr/>
              <p:nvPr/>
            </p:nvSpPr>
            <p:spPr>
              <a:xfrm>
                <a:off x="399347" y="86359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1" name="Google Shape;1501;p32"/>
              <p:cNvSpPr/>
              <p:nvPr/>
            </p:nvSpPr>
            <p:spPr>
              <a:xfrm>
                <a:off x="458754" y="80638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2" name="Google Shape;1502;p32"/>
              <p:cNvSpPr/>
              <p:nvPr/>
            </p:nvSpPr>
            <p:spPr>
              <a:xfrm>
                <a:off x="458754" y="863593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3" name="Google Shape;1503;p32"/>
              <p:cNvSpPr/>
              <p:nvPr/>
            </p:nvSpPr>
            <p:spPr>
              <a:xfrm>
                <a:off x="458754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4" name="Google Shape;1504;p32"/>
              <p:cNvSpPr/>
              <p:nvPr/>
            </p:nvSpPr>
            <p:spPr>
              <a:xfrm>
                <a:off x="515961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5" name="Google Shape;1505;p32"/>
              <p:cNvSpPr/>
              <p:nvPr/>
            </p:nvSpPr>
            <p:spPr>
              <a:xfrm>
                <a:off x="575368" y="2310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6" name="Google Shape;1506;p32"/>
              <p:cNvSpPr/>
              <p:nvPr/>
            </p:nvSpPr>
            <p:spPr>
              <a:xfrm>
                <a:off x="632575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7" name="Google Shape;1507;p32"/>
              <p:cNvSpPr/>
              <p:nvPr/>
            </p:nvSpPr>
            <p:spPr>
              <a:xfrm>
                <a:off x="689782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8" name="Google Shape;1508;p32"/>
              <p:cNvSpPr/>
              <p:nvPr/>
            </p:nvSpPr>
            <p:spPr>
              <a:xfrm>
                <a:off x="749189" y="2310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09" name="Google Shape;1509;p32"/>
              <p:cNvSpPr/>
              <p:nvPr/>
            </p:nvSpPr>
            <p:spPr>
              <a:xfrm>
                <a:off x="806396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0" name="Google Shape;1510;p32"/>
              <p:cNvSpPr/>
              <p:nvPr/>
            </p:nvSpPr>
            <p:spPr>
              <a:xfrm>
                <a:off x="863603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1" name="Google Shape;1511;p32"/>
              <p:cNvSpPr/>
              <p:nvPr/>
            </p:nvSpPr>
            <p:spPr>
              <a:xfrm>
                <a:off x="458754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2" name="Google Shape;1512;p32"/>
              <p:cNvSpPr/>
              <p:nvPr/>
            </p:nvSpPr>
            <p:spPr>
              <a:xfrm>
                <a:off x="515961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3" name="Google Shape;1513;p32"/>
              <p:cNvSpPr/>
              <p:nvPr/>
            </p:nvSpPr>
            <p:spPr>
              <a:xfrm>
                <a:off x="575368" y="1760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4" name="Google Shape;1514;p32"/>
              <p:cNvSpPr/>
              <p:nvPr/>
            </p:nvSpPr>
            <p:spPr>
              <a:xfrm>
                <a:off x="632575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5" name="Google Shape;1515;p32"/>
              <p:cNvSpPr/>
              <p:nvPr/>
            </p:nvSpPr>
            <p:spPr>
              <a:xfrm>
                <a:off x="689782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6" name="Google Shape;1516;p32"/>
              <p:cNvSpPr/>
              <p:nvPr/>
            </p:nvSpPr>
            <p:spPr>
              <a:xfrm>
                <a:off x="749189" y="1760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7" name="Google Shape;1517;p32"/>
              <p:cNvSpPr/>
              <p:nvPr/>
            </p:nvSpPr>
            <p:spPr>
              <a:xfrm>
                <a:off x="806396" y="1760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8" name="Google Shape;1518;p32"/>
              <p:cNvSpPr/>
              <p:nvPr/>
            </p:nvSpPr>
            <p:spPr>
              <a:xfrm>
                <a:off x="863603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19" name="Google Shape;1519;p32"/>
              <p:cNvSpPr/>
              <p:nvPr/>
            </p:nvSpPr>
            <p:spPr>
              <a:xfrm>
                <a:off x="458754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0" name="Google Shape;1520;p32"/>
              <p:cNvSpPr/>
              <p:nvPr/>
            </p:nvSpPr>
            <p:spPr>
              <a:xfrm>
                <a:off x="515961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1" name="Google Shape;1521;p32"/>
              <p:cNvSpPr/>
              <p:nvPr/>
            </p:nvSpPr>
            <p:spPr>
              <a:xfrm>
                <a:off x="458754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2" name="Google Shape;1522;p32"/>
              <p:cNvSpPr/>
              <p:nvPr/>
            </p:nvSpPr>
            <p:spPr>
              <a:xfrm>
                <a:off x="404848" y="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3" name="Google Shape;1523;p32"/>
              <p:cNvSpPr/>
              <p:nvPr/>
            </p:nvSpPr>
            <p:spPr>
              <a:xfrm>
                <a:off x="515961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4" name="Google Shape;1524;p32"/>
              <p:cNvSpPr/>
              <p:nvPr/>
            </p:nvSpPr>
            <p:spPr>
              <a:xfrm>
                <a:off x="345441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5" name="Google Shape;1525;p32"/>
              <p:cNvSpPr/>
              <p:nvPr/>
            </p:nvSpPr>
            <p:spPr>
              <a:xfrm>
                <a:off x="401547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6" name="Google Shape;1526;p32"/>
              <p:cNvSpPr/>
              <p:nvPr/>
            </p:nvSpPr>
            <p:spPr>
              <a:xfrm>
                <a:off x="345441" y="1760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7" name="Google Shape;1527;p32"/>
              <p:cNvSpPr/>
              <p:nvPr/>
            </p:nvSpPr>
            <p:spPr>
              <a:xfrm>
                <a:off x="288234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8" name="Google Shape;1528;p32"/>
              <p:cNvSpPr/>
              <p:nvPr/>
            </p:nvSpPr>
            <p:spPr>
              <a:xfrm>
                <a:off x="288234" y="17601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9" name="Google Shape;1529;p32"/>
              <p:cNvSpPr/>
              <p:nvPr/>
            </p:nvSpPr>
            <p:spPr>
              <a:xfrm>
                <a:off x="173820" y="17601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0" name="Google Shape;1530;p32"/>
              <p:cNvSpPr/>
              <p:nvPr/>
            </p:nvSpPr>
            <p:spPr>
              <a:xfrm>
                <a:off x="116613" y="17601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1" name="Google Shape;1531;p32"/>
              <p:cNvSpPr/>
              <p:nvPr/>
            </p:nvSpPr>
            <p:spPr>
              <a:xfrm>
                <a:off x="401547" y="17601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2" name="Google Shape;1532;p32"/>
              <p:cNvSpPr/>
              <p:nvPr/>
            </p:nvSpPr>
            <p:spPr>
              <a:xfrm>
                <a:off x="575368" y="1166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3" name="Google Shape;1533;p32"/>
              <p:cNvSpPr/>
              <p:nvPr/>
            </p:nvSpPr>
            <p:spPr>
              <a:xfrm>
                <a:off x="632575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4" name="Google Shape;1534;p32"/>
              <p:cNvSpPr/>
              <p:nvPr/>
            </p:nvSpPr>
            <p:spPr>
              <a:xfrm>
                <a:off x="689782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5" name="Google Shape;1535;p32"/>
              <p:cNvSpPr/>
              <p:nvPr/>
            </p:nvSpPr>
            <p:spPr>
              <a:xfrm>
                <a:off x="749189" y="1166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6" name="Google Shape;1536;p32"/>
              <p:cNvSpPr/>
              <p:nvPr/>
            </p:nvSpPr>
            <p:spPr>
              <a:xfrm>
                <a:off x="806396" y="1166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7" name="Google Shape;1537;p32"/>
              <p:cNvSpPr/>
              <p:nvPr/>
            </p:nvSpPr>
            <p:spPr>
              <a:xfrm>
                <a:off x="632575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8" name="Google Shape;1538;p32"/>
              <p:cNvSpPr/>
              <p:nvPr/>
            </p:nvSpPr>
            <p:spPr>
              <a:xfrm>
                <a:off x="689782" y="5720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9" name="Google Shape;1539;p32"/>
              <p:cNvSpPr/>
              <p:nvPr/>
            </p:nvSpPr>
            <p:spPr>
              <a:xfrm>
                <a:off x="749189" y="572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0" name="Google Shape;1540;p32"/>
              <p:cNvSpPr/>
              <p:nvPr/>
            </p:nvSpPr>
            <p:spPr>
              <a:xfrm>
                <a:off x="806396" y="572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1" name="Google Shape;1541;p32"/>
              <p:cNvSpPr/>
              <p:nvPr/>
            </p:nvSpPr>
            <p:spPr>
              <a:xfrm>
                <a:off x="806396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2" name="Google Shape;1542;p32"/>
              <p:cNvSpPr/>
              <p:nvPr/>
            </p:nvSpPr>
            <p:spPr>
              <a:xfrm>
                <a:off x="806396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3" name="Google Shape;1543;p32"/>
              <p:cNvSpPr/>
              <p:nvPr/>
            </p:nvSpPr>
            <p:spPr>
              <a:xfrm>
                <a:off x="863603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863603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5" name="Google Shape;1545;p32"/>
              <p:cNvSpPr/>
              <p:nvPr/>
            </p:nvSpPr>
            <p:spPr>
              <a:xfrm>
                <a:off x="518161" y="5203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6" name="Google Shape;1546;p32"/>
              <p:cNvSpPr/>
              <p:nvPr/>
            </p:nvSpPr>
            <p:spPr>
              <a:xfrm>
                <a:off x="518161" y="58086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7" name="Google Shape;1547;p32"/>
              <p:cNvSpPr/>
              <p:nvPr/>
            </p:nvSpPr>
            <p:spPr>
              <a:xfrm>
                <a:off x="575368" y="5203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575368" y="58086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9" name="Google Shape;1549;p32"/>
              <p:cNvSpPr/>
              <p:nvPr/>
            </p:nvSpPr>
            <p:spPr>
              <a:xfrm>
                <a:off x="632575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0" name="Google Shape;1550;p32"/>
              <p:cNvSpPr/>
              <p:nvPr/>
            </p:nvSpPr>
            <p:spPr>
              <a:xfrm>
                <a:off x="632575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691982" y="5203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2" name="Google Shape;1552;p32"/>
              <p:cNvSpPr/>
              <p:nvPr/>
            </p:nvSpPr>
            <p:spPr>
              <a:xfrm>
                <a:off x="691982" y="58086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3" name="Google Shape;1553;p32"/>
              <p:cNvSpPr/>
              <p:nvPr/>
            </p:nvSpPr>
            <p:spPr>
              <a:xfrm>
                <a:off x="749189" y="5203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4" name="Google Shape;1554;p32"/>
              <p:cNvSpPr/>
              <p:nvPr/>
            </p:nvSpPr>
            <p:spPr>
              <a:xfrm>
                <a:off x="749189" y="58086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5" name="Google Shape;1555;p32"/>
              <p:cNvSpPr/>
              <p:nvPr/>
            </p:nvSpPr>
            <p:spPr>
              <a:xfrm>
                <a:off x="342140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6" name="Google Shape;1556;p32"/>
              <p:cNvSpPr/>
              <p:nvPr/>
            </p:nvSpPr>
            <p:spPr>
              <a:xfrm>
                <a:off x="342140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7" name="Google Shape;1557;p32"/>
              <p:cNvSpPr/>
              <p:nvPr/>
            </p:nvSpPr>
            <p:spPr>
              <a:xfrm>
                <a:off x="399347" y="520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8" name="Google Shape;1558;p32"/>
              <p:cNvSpPr/>
              <p:nvPr/>
            </p:nvSpPr>
            <p:spPr>
              <a:xfrm>
                <a:off x="399347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9" name="Google Shape;1559;p32"/>
              <p:cNvSpPr/>
              <p:nvPr/>
            </p:nvSpPr>
            <p:spPr>
              <a:xfrm>
                <a:off x="458754" y="5203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0" name="Google Shape;1560;p32"/>
              <p:cNvSpPr/>
              <p:nvPr/>
            </p:nvSpPr>
            <p:spPr>
              <a:xfrm>
                <a:off x="458754" y="58086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561" name="Google Shape;1561;p32"/>
            <p:cNvGrpSpPr/>
            <p:nvPr/>
          </p:nvGrpSpPr>
          <p:grpSpPr>
            <a:xfrm>
              <a:off x="4910985" y="162817"/>
              <a:ext cx="1716207" cy="800888"/>
              <a:chOff x="-1" y="0"/>
              <a:chExt cx="1716206" cy="800887"/>
            </a:xfrm>
          </p:grpSpPr>
          <p:sp>
            <p:nvSpPr>
              <p:cNvPr id="1562" name="Google Shape;1562;p32"/>
              <p:cNvSpPr/>
              <p:nvPr/>
            </p:nvSpPr>
            <p:spPr>
              <a:xfrm>
                <a:off x="518161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3" name="Google Shape;1563;p32"/>
              <p:cNvSpPr/>
              <p:nvPr/>
            </p:nvSpPr>
            <p:spPr>
              <a:xfrm>
                <a:off x="518161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4" name="Google Shape;1564;p32"/>
              <p:cNvSpPr/>
              <p:nvPr/>
            </p:nvSpPr>
            <p:spPr>
              <a:xfrm>
                <a:off x="575368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5" name="Google Shape;1565;p32"/>
              <p:cNvSpPr/>
              <p:nvPr/>
            </p:nvSpPr>
            <p:spPr>
              <a:xfrm>
                <a:off x="575368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6" name="Google Shape;1566;p32"/>
              <p:cNvSpPr/>
              <p:nvPr/>
            </p:nvSpPr>
            <p:spPr>
              <a:xfrm>
                <a:off x="229927" y="30363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7" name="Google Shape;1567;p32"/>
              <p:cNvSpPr/>
              <p:nvPr/>
            </p:nvSpPr>
            <p:spPr>
              <a:xfrm>
                <a:off x="229927" y="36303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8" name="Google Shape;1568;p32"/>
              <p:cNvSpPr/>
              <p:nvPr/>
            </p:nvSpPr>
            <p:spPr>
              <a:xfrm>
                <a:off x="287134" y="30363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9" name="Google Shape;1569;p32"/>
              <p:cNvSpPr/>
              <p:nvPr/>
            </p:nvSpPr>
            <p:spPr>
              <a:xfrm>
                <a:off x="287134" y="36303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0" name="Google Shape;1570;p32"/>
              <p:cNvSpPr/>
              <p:nvPr/>
            </p:nvSpPr>
            <p:spPr>
              <a:xfrm>
                <a:off x="344341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1" name="Google Shape;1571;p32"/>
              <p:cNvSpPr/>
              <p:nvPr/>
            </p:nvSpPr>
            <p:spPr>
              <a:xfrm>
                <a:off x="344341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2" name="Google Shape;1572;p32"/>
              <p:cNvSpPr/>
              <p:nvPr/>
            </p:nvSpPr>
            <p:spPr>
              <a:xfrm>
                <a:off x="403748" y="30363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3" name="Google Shape;1573;p32"/>
              <p:cNvSpPr/>
              <p:nvPr/>
            </p:nvSpPr>
            <p:spPr>
              <a:xfrm>
                <a:off x="403748" y="36303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4" name="Google Shape;1574;p32"/>
              <p:cNvSpPr/>
              <p:nvPr/>
            </p:nvSpPr>
            <p:spPr>
              <a:xfrm>
                <a:off x="460955" y="30363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5" name="Google Shape;1575;p32"/>
              <p:cNvSpPr/>
              <p:nvPr/>
            </p:nvSpPr>
            <p:spPr>
              <a:xfrm>
                <a:off x="460955" y="36303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6" name="Google Shape;1576;p32"/>
              <p:cNvSpPr/>
              <p:nvPr/>
            </p:nvSpPr>
            <p:spPr>
              <a:xfrm>
                <a:off x="53906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7" name="Google Shape;1577;p32"/>
              <p:cNvSpPr/>
              <p:nvPr/>
            </p:nvSpPr>
            <p:spPr>
              <a:xfrm>
                <a:off x="53906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8" name="Google Shape;1578;p32"/>
              <p:cNvSpPr/>
              <p:nvPr/>
            </p:nvSpPr>
            <p:spPr>
              <a:xfrm>
                <a:off x="111113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79" name="Google Shape;1579;p32"/>
              <p:cNvSpPr/>
              <p:nvPr/>
            </p:nvSpPr>
            <p:spPr>
              <a:xfrm>
                <a:off x="111113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0" name="Google Shape;1580;p32"/>
              <p:cNvSpPr/>
              <p:nvPr/>
            </p:nvSpPr>
            <p:spPr>
              <a:xfrm>
                <a:off x="170520" y="30363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1" name="Google Shape;1581;p32"/>
              <p:cNvSpPr/>
              <p:nvPr/>
            </p:nvSpPr>
            <p:spPr>
              <a:xfrm>
                <a:off x="170520" y="36303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2" name="Google Shape;1582;p32"/>
              <p:cNvSpPr/>
              <p:nvPr/>
            </p:nvSpPr>
            <p:spPr>
              <a:xfrm>
                <a:off x="518161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3" name="Google Shape;1583;p32"/>
              <p:cNvSpPr/>
              <p:nvPr/>
            </p:nvSpPr>
            <p:spPr>
              <a:xfrm>
                <a:off x="518161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4" name="Google Shape;1584;p32"/>
              <p:cNvSpPr/>
              <p:nvPr/>
            </p:nvSpPr>
            <p:spPr>
              <a:xfrm>
                <a:off x="575368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5" name="Google Shape;1585;p32"/>
              <p:cNvSpPr/>
              <p:nvPr/>
            </p:nvSpPr>
            <p:spPr>
              <a:xfrm>
                <a:off x="575368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6" name="Google Shape;1586;p32"/>
              <p:cNvSpPr/>
              <p:nvPr/>
            </p:nvSpPr>
            <p:spPr>
              <a:xfrm>
                <a:off x="229927" y="1837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7" name="Google Shape;1587;p32"/>
              <p:cNvSpPr/>
              <p:nvPr/>
            </p:nvSpPr>
            <p:spPr>
              <a:xfrm>
                <a:off x="229927" y="24422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8" name="Google Shape;1588;p32"/>
              <p:cNvSpPr/>
              <p:nvPr/>
            </p:nvSpPr>
            <p:spPr>
              <a:xfrm>
                <a:off x="287134" y="1837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89" name="Google Shape;1589;p32"/>
              <p:cNvSpPr/>
              <p:nvPr/>
            </p:nvSpPr>
            <p:spPr>
              <a:xfrm>
                <a:off x="287134" y="24422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0" name="Google Shape;1590;p32"/>
              <p:cNvSpPr/>
              <p:nvPr/>
            </p:nvSpPr>
            <p:spPr>
              <a:xfrm>
                <a:off x="344341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1" name="Google Shape;1591;p32"/>
              <p:cNvSpPr/>
              <p:nvPr/>
            </p:nvSpPr>
            <p:spPr>
              <a:xfrm>
                <a:off x="344341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2" name="Google Shape;1592;p32"/>
              <p:cNvSpPr/>
              <p:nvPr/>
            </p:nvSpPr>
            <p:spPr>
              <a:xfrm>
                <a:off x="403748" y="1837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3" name="Google Shape;1593;p32"/>
              <p:cNvSpPr/>
              <p:nvPr/>
            </p:nvSpPr>
            <p:spPr>
              <a:xfrm>
                <a:off x="403748" y="24422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4" name="Google Shape;1594;p32"/>
              <p:cNvSpPr/>
              <p:nvPr/>
            </p:nvSpPr>
            <p:spPr>
              <a:xfrm>
                <a:off x="460955" y="1837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5" name="Google Shape;1595;p32"/>
              <p:cNvSpPr/>
              <p:nvPr/>
            </p:nvSpPr>
            <p:spPr>
              <a:xfrm>
                <a:off x="460955" y="24422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6" name="Google Shape;1596;p32"/>
              <p:cNvSpPr/>
              <p:nvPr/>
            </p:nvSpPr>
            <p:spPr>
              <a:xfrm>
                <a:off x="53906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7" name="Google Shape;1597;p32"/>
              <p:cNvSpPr/>
              <p:nvPr/>
            </p:nvSpPr>
            <p:spPr>
              <a:xfrm>
                <a:off x="53906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8" name="Google Shape;1598;p32"/>
              <p:cNvSpPr/>
              <p:nvPr/>
            </p:nvSpPr>
            <p:spPr>
              <a:xfrm>
                <a:off x="-1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99" name="Google Shape;1599;p32"/>
              <p:cNvSpPr/>
              <p:nvPr/>
            </p:nvSpPr>
            <p:spPr>
              <a:xfrm>
                <a:off x="-1" y="30363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0" name="Google Shape;1600;p32"/>
              <p:cNvSpPr/>
              <p:nvPr/>
            </p:nvSpPr>
            <p:spPr>
              <a:xfrm>
                <a:off x="-1" y="36303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1" name="Google Shape;1601;p32"/>
              <p:cNvSpPr/>
              <p:nvPr/>
            </p:nvSpPr>
            <p:spPr>
              <a:xfrm>
                <a:off x="-1" y="1837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2" name="Google Shape;1602;p32"/>
              <p:cNvSpPr/>
              <p:nvPr/>
            </p:nvSpPr>
            <p:spPr>
              <a:xfrm>
                <a:off x="-1" y="24422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3" name="Google Shape;1603;p32"/>
              <p:cNvSpPr/>
              <p:nvPr/>
            </p:nvSpPr>
            <p:spPr>
              <a:xfrm>
                <a:off x="111113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4" name="Google Shape;1604;p32"/>
              <p:cNvSpPr/>
              <p:nvPr/>
            </p:nvSpPr>
            <p:spPr>
              <a:xfrm>
                <a:off x="111113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5" name="Google Shape;1605;p32"/>
              <p:cNvSpPr/>
              <p:nvPr/>
            </p:nvSpPr>
            <p:spPr>
              <a:xfrm>
                <a:off x="170520" y="1837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6" name="Google Shape;1606;p32"/>
              <p:cNvSpPr/>
              <p:nvPr/>
            </p:nvSpPr>
            <p:spPr>
              <a:xfrm>
                <a:off x="170520" y="24422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7" name="Google Shape;1607;p32"/>
              <p:cNvSpPr/>
              <p:nvPr/>
            </p:nvSpPr>
            <p:spPr>
              <a:xfrm>
                <a:off x="749189" y="59076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8" name="Google Shape;1608;p32"/>
              <p:cNvSpPr/>
              <p:nvPr/>
            </p:nvSpPr>
            <p:spPr>
              <a:xfrm>
                <a:off x="808596" y="59076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09" name="Google Shape;1609;p32"/>
              <p:cNvSpPr/>
              <p:nvPr/>
            </p:nvSpPr>
            <p:spPr>
              <a:xfrm>
                <a:off x="865803" y="59076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0" name="Google Shape;1610;p32"/>
              <p:cNvSpPr/>
              <p:nvPr/>
            </p:nvSpPr>
            <p:spPr>
              <a:xfrm>
                <a:off x="923010" y="59076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1" name="Google Shape;1611;p32"/>
              <p:cNvSpPr/>
              <p:nvPr/>
            </p:nvSpPr>
            <p:spPr>
              <a:xfrm>
                <a:off x="982417" y="59076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2" name="Google Shape;1612;p32"/>
              <p:cNvSpPr/>
              <p:nvPr/>
            </p:nvSpPr>
            <p:spPr>
              <a:xfrm>
                <a:off x="1039624" y="59076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3" name="Google Shape;1613;p32"/>
              <p:cNvSpPr/>
              <p:nvPr/>
            </p:nvSpPr>
            <p:spPr>
              <a:xfrm>
                <a:off x="1096831" y="59076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4" name="Google Shape;1614;p32"/>
              <p:cNvSpPr/>
              <p:nvPr/>
            </p:nvSpPr>
            <p:spPr>
              <a:xfrm>
                <a:off x="1152937" y="59076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5" name="Google Shape;1615;p32"/>
              <p:cNvSpPr/>
              <p:nvPr/>
            </p:nvSpPr>
            <p:spPr>
              <a:xfrm>
                <a:off x="749189" y="53135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6" name="Google Shape;1616;p32"/>
              <p:cNvSpPr/>
              <p:nvPr/>
            </p:nvSpPr>
            <p:spPr>
              <a:xfrm>
                <a:off x="808596" y="53135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7" name="Google Shape;1617;p32"/>
              <p:cNvSpPr/>
              <p:nvPr/>
            </p:nvSpPr>
            <p:spPr>
              <a:xfrm>
                <a:off x="634775" y="59076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8" name="Google Shape;1618;p32"/>
              <p:cNvSpPr/>
              <p:nvPr/>
            </p:nvSpPr>
            <p:spPr>
              <a:xfrm>
                <a:off x="691982" y="59076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19" name="Google Shape;1619;p32"/>
              <p:cNvSpPr/>
              <p:nvPr/>
            </p:nvSpPr>
            <p:spPr>
              <a:xfrm>
                <a:off x="749189" y="64797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0" name="Google Shape;1620;p32"/>
              <p:cNvSpPr/>
              <p:nvPr/>
            </p:nvSpPr>
            <p:spPr>
              <a:xfrm>
                <a:off x="808596" y="64797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1" name="Google Shape;1621;p32"/>
              <p:cNvSpPr/>
              <p:nvPr/>
            </p:nvSpPr>
            <p:spPr>
              <a:xfrm>
                <a:off x="865803" y="64797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2" name="Google Shape;1622;p32"/>
              <p:cNvSpPr/>
              <p:nvPr/>
            </p:nvSpPr>
            <p:spPr>
              <a:xfrm>
                <a:off x="923010" y="64797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3" name="Google Shape;1623;p32"/>
              <p:cNvSpPr/>
              <p:nvPr/>
            </p:nvSpPr>
            <p:spPr>
              <a:xfrm>
                <a:off x="982417" y="64797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4" name="Google Shape;1624;p32"/>
              <p:cNvSpPr/>
              <p:nvPr/>
            </p:nvSpPr>
            <p:spPr>
              <a:xfrm>
                <a:off x="691982" y="64797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5" name="Google Shape;1625;p32"/>
              <p:cNvSpPr/>
              <p:nvPr/>
            </p:nvSpPr>
            <p:spPr>
              <a:xfrm>
                <a:off x="634775" y="53135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6" name="Google Shape;1626;p32"/>
              <p:cNvSpPr/>
              <p:nvPr/>
            </p:nvSpPr>
            <p:spPr>
              <a:xfrm>
                <a:off x="691982" y="53135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7" name="Google Shape;1627;p32"/>
              <p:cNvSpPr/>
              <p:nvPr/>
            </p:nvSpPr>
            <p:spPr>
              <a:xfrm>
                <a:off x="865803" y="53135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8" name="Google Shape;1628;p32"/>
              <p:cNvSpPr/>
              <p:nvPr/>
            </p:nvSpPr>
            <p:spPr>
              <a:xfrm>
                <a:off x="923010" y="53135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29" name="Google Shape;1629;p32"/>
              <p:cNvSpPr/>
              <p:nvPr/>
            </p:nvSpPr>
            <p:spPr>
              <a:xfrm>
                <a:off x="982417" y="53135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0" name="Google Shape;1630;p32"/>
              <p:cNvSpPr/>
              <p:nvPr/>
            </p:nvSpPr>
            <p:spPr>
              <a:xfrm>
                <a:off x="1039624" y="53135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1" name="Google Shape;1631;p32"/>
              <p:cNvSpPr/>
              <p:nvPr/>
            </p:nvSpPr>
            <p:spPr>
              <a:xfrm>
                <a:off x="1096831" y="53135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2" name="Google Shape;1632;p32"/>
              <p:cNvSpPr/>
              <p:nvPr/>
            </p:nvSpPr>
            <p:spPr>
              <a:xfrm>
                <a:off x="1152937" y="53135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3" name="Google Shape;1633;p32"/>
              <p:cNvSpPr/>
              <p:nvPr/>
            </p:nvSpPr>
            <p:spPr>
              <a:xfrm>
                <a:off x="749189" y="1276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4" name="Google Shape;1634;p32"/>
              <p:cNvSpPr/>
              <p:nvPr/>
            </p:nvSpPr>
            <p:spPr>
              <a:xfrm>
                <a:off x="808596" y="1276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5" name="Google Shape;1635;p32"/>
              <p:cNvSpPr/>
              <p:nvPr/>
            </p:nvSpPr>
            <p:spPr>
              <a:xfrm>
                <a:off x="865803" y="1276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6" name="Google Shape;1636;p32"/>
              <p:cNvSpPr/>
              <p:nvPr/>
            </p:nvSpPr>
            <p:spPr>
              <a:xfrm>
                <a:off x="923010" y="12761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7" name="Google Shape;1637;p32"/>
              <p:cNvSpPr/>
              <p:nvPr/>
            </p:nvSpPr>
            <p:spPr>
              <a:xfrm>
                <a:off x="982417" y="1276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8" name="Google Shape;1638;p32"/>
              <p:cNvSpPr/>
              <p:nvPr/>
            </p:nvSpPr>
            <p:spPr>
              <a:xfrm>
                <a:off x="1039624" y="1276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9" name="Google Shape;1639;p32"/>
              <p:cNvSpPr/>
              <p:nvPr/>
            </p:nvSpPr>
            <p:spPr>
              <a:xfrm>
                <a:off x="1096831" y="12761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0" name="Google Shape;1640;p32"/>
              <p:cNvSpPr/>
              <p:nvPr/>
            </p:nvSpPr>
            <p:spPr>
              <a:xfrm>
                <a:off x="1152937" y="1276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1" name="Google Shape;1641;p32"/>
              <p:cNvSpPr/>
              <p:nvPr/>
            </p:nvSpPr>
            <p:spPr>
              <a:xfrm>
                <a:off x="749189" y="726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2" name="Google Shape;1642;p32"/>
              <p:cNvSpPr/>
              <p:nvPr/>
            </p:nvSpPr>
            <p:spPr>
              <a:xfrm>
                <a:off x="808596" y="7260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3" name="Google Shape;1643;p32"/>
              <p:cNvSpPr/>
              <p:nvPr/>
            </p:nvSpPr>
            <p:spPr>
              <a:xfrm>
                <a:off x="865803" y="7260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4" name="Google Shape;1644;p32"/>
              <p:cNvSpPr/>
              <p:nvPr/>
            </p:nvSpPr>
            <p:spPr>
              <a:xfrm>
                <a:off x="923010" y="7260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5" name="Google Shape;1645;p32"/>
              <p:cNvSpPr/>
              <p:nvPr/>
            </p:nvSpPr>
            <p:spPr>
              <a:xfrm>
                <a:off x="982417" y="7260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6" name="Google Shape;1646;p32"/>
              <p:cNvSpPr/>
              <p:nvPr/>
            </p:nvSpPr>
            <p:spPr>
              <a:xfrm>
                <a:off x="634775" y="1276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7" name="Google Shape;1647;p32"/>
              <p:cNvSpPr/>
              <p:nvPr/>
            </p:nvSpPr>
            <p:spPr>
              <a:xfrm>
                <a:off x="691982" y="1276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8" name="Google Shape;1648;p32"/>
              <p:cNvSpPr/>
              <p:nvPr/>
            </p:nvSpPr>
            <p:spPr>
              <a:xfrm>
                <a:off x="634775" y="726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49" name="Google Shape;1649;p32"/>
              <p:cNvSpPr/>
              <p:nvPr/>
            </p:nvSpPr>
            <p:spPr>
              <a:xfrm>
                <a:off x="691982" y="726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0" name="Google Shape;1650;p32"/>
              <p:cNvSpPr/>
              <p:nvPr/>
            </p:nvSpPr>
            <p:spPr>
              <a:xfrm>
                <a:off x="1096831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1" name="Google Shape;1651;p32"/>
              <p:cNvSpPr/>
              <p:nvPr/>
            </p:nvSpPr>
            <p:spPr>
              <a:xfrm>
                <a:off x="1096831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2" name="Google Shape;1652;p32"/>
              <p:cNvSpPr/>
              <p:nvPr/>
            </p:nvSpPr>
            <p:spPr>
              <a:xfrm>
                <a:off x="1152937" y="41694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3" name="Google Shape;1653;p32"/>
              <p:cNvSpPr/>
              <p:nvPr/>
            </p:nvSpPr>
            <p:spPr>
              <a:xfrm>
                <a:off x="1152937" y="47745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4" name="Google Shape;1654;p32"/>
              <p:cNvSpPr/>
              <p:nvPr/>
            </p:nvSpPr>
            <p:spPr>
              <a:xfrm>
                <a:off x="808596" y="41694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5" name="Google Shape;1655;p32"/>
              <p:cNvSpPr/>
              <p:nvPr/>
            </p:nvSpPr>
            <p:spPr>
              <a:xfrm>
                <a:off x="808596" y="47745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6" name="Google Shape;1656;p32"/>
              <p:cNvSpPr/>
              <p:nvPr/>
            </p:nvSpPr>
            <p:spPr>
              <a:xfrm>
                <a:off x="865803" y="41694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7" name="Google Shape;1657;p32"/>
              <p:cNvSpPr/>
              <p:nvPr/>
            </p:nvSpPr>
            <p:spPr>
              <a:xfrm>
                <a:off x="865803" y="47745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8" name="Google Shape;1658;p32"/>
              <p:cNvSpPr/>
              <p:nvPr/>
            </p:nvSpPr>
            <p:spPr>
              <a:xfrm>
                <a:off x="923010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59" name="Google Shape;1659;p32"/>
              <p:cNvSpPr/>
              <p:nvPr/>
            </p:nvSpPr>
            <p:spPr>
              <a:xfrm>
                <a:off x="923010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0" name="Google Shape;1660;p32"/>
              <p:cNvSpPr/>
              <p:nvPr/>
            </p:nvSpPr>
            <p:spPr>
              <a:xfrm>
                <a:off x="982417" y="41694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1" name="Google Shape;1661;p32"/>
              <p:cNvSpPr/>
              <p:nvPr/>
            </p:nvSpPr>
            <p:spPr>
              <a:xfrm>
                <a:off x="982417" y="47745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2" name="Google Shape;1662;p32"/>
              <p:cNvSpPr/>
              <p:nvPr/>
            </p:nvSpPr>
            <p:spPr>
              <a:xfrm>
                <a:off x="1039624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3" name="Google Shape;1663;p32"/>
              <p:cNvSpPr/>
              <p:nvPr/>
            </p:nvSpPr>
            <p:spPr>
              <a:xfrm>
                <a:off x="1039624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4" name="Google Shape;1664;p32"/>
              <p:cNvSpPr/>
              <p:nvPr/>
            </p:nvSpPr>
            <p:spPr>
              <a:xfrm>
                <a:off x="632575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5" name="Google Shape;1665;p32"/>
              <p:cNvSpPr/>
              <p:nvPr/>
            </p:nvSpPr>
            <p:spPr>
              <a:xfrm>
                <a:off x="632575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6" name="Google Shape;1666;p32"/>
              <p:cNvSpPr/>
              <p:nvPr/>
            </p:nvSpPr>
            <p:spPr>
              <a:xfrm>
                <a:off x="691982" y="41694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7" name="Google Shape;1667;p32"/>
              <p:cNvSpPr/>
              <p:nvPr/>
            </p:nvSpPr>
            <p:spPr>
              <a:xfrm>
                <a:off x="691982" y="47745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8" name="Google Shape;1668;p32"/>
              <p:cNvSpPr/>
              <p:nvPr/>
            </p:nvSpPr>
            <p:spPr>
              <a:xfrm>
                <a:off x="749189" y="41694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69" name="Google Shape;1669;p32"/>
              <p:cNvSpPr/>
              <p:nvPr/>
            </p:nvSpPr>
            <p:spPr>
              <a:xfrm>
                <a:off x="749189" y="47745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0" name="Google Shape;1670;p32"/>
              <p:cNvSpPr/>
              <p:nvPr/>
            </p:nvSpPr>
            <p:spPr>
              <a:xfrm>
                <a:off x="1096831" y="30363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1" name="Google Shape;1671;p32"/>
              <p:cNvSpPr/>
              <p:nvPr/>
            </p:nvSpPr>
            <p:spPr>
              <a:xfrm>
                <a:off x="1096831" y="36303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2" name="Google Shape;1672;p32"/>
              <p:cNvSpPr/>
              <p:nvPr/>
            </p:nvSpPr>
            <p:spPr>
              <a:xfrm>
                <a:off x="1152937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3" name="Google Shape;1673;p32"/>
              <p:cNvSpPr/>
              <p:nvPr/>
            </p:nvSpPr>
            <p:spPr>
              <a:xfrm>
                <a:off x="1152937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4" name="Google Shape;1674;p32"/>
              <p:cNvSpPr/>
              <p:nvPr/>
            </p:nvSpPr>
            <p:spPr>
              <a:xfrm>
                <a:off x="808596" y="30363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5" name="Google Shape;1675;p32"/>
              <p:cNvSpPr/>
              <p:nvPr/>
            </p:nvSpPr>
            <p:spPr>
              <a:xfrm>
                <a:off x="808596" y="36303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6" name="Google Shape;1676;p32"/>
              <p:cNvSpPr/>
              <p:nvPr/>
            </p:nvSpPr>
            <p:spPr>
              <a:xfrm>
                <a:off x="865803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7" name="Google Shape;1677;p32"/>
              <p:cNvSpPr/>
              <p:nvPr/>
            </p:nvSpPr>
            <p:spPr>
              <a:xfrm>
                <a:off x="865803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8" name="Google Shape;1678;p32"/>
              <p:cNvSpPr/>
              <p:nvPr/>
            </p:nvSpPr>
            <p:spPr>
              <a:xfrm>
                <a:off x="923010" y="30363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9" name="Google Shape;1679;p32"/>
              <p:cNvSpPr/>
              <p:nvPr/>
            </p:nvSpPr>
            <p:spPr>
              <a:xfrm>
                <a:off x="923010" y="36303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0" name="Google Shape;1680;p32"/>
              <p:cNvSpPr/>
              <p:nvPr/>
            </p:nvSpPr>
            <p:spPr>
              <a:xfrm>
                <a:off x="982417" y="30363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1" name="Google Shape;1681;p32"/>
              <p:cNvSpPr/>
              <p:nvPr/>
            </p:nvSpPr>
            <p:spPr>
              <a:xfrm>
                <a:off x="982417" y="36303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2" name="Google Shape;1682;p32"/>
              <p:cNvSpPr/>
              <p:nvPr/>
            </p:nvSpPr>
            <p:spPr>
              <a:xfrm>
                <a:off x="1039624" y="30363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3" name="Google Shape;1683;p32"/>
              <p:cNvSpPr/>
              <p:nvPr/>
            </p:nvSpPr>
            <p:spPr>
              <a:xfrm>
                <a:off x="1039624" y="36303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4" name="Google Shape;1684;p32"/>
              <p:cNvSpPr/>
              <p:nvPr/>
            </p:nvSpPr>
            <p:spPr>
              <a:xfrm>
                <a:off x="632575" y="30363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5" name="Google Shape;1685;p32"/>
              <p:cNvSpPr/>
              <p:nvPr/>
            </p:nvSpPr>
            <p:spPr>
              <a:xfrm>
                <a:off x="632575" y="36303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6" name="Google Shape;1686;p32"/>
              <p:cNvSpPr/>
              <p:nvPr/>
            </p:nvSpPr>
            <p:spPr>
              <a:xfrm>
                <a:off x="691982" y="30363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7" name="Google Shape;1687;p32"/>
              <p:cNvSpPr/>
              <p:nvPr/>
            </p:nvSpPr>
            <p:spPr>
              <a:xfrm>
                <a:off x="691982" y="36303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8" name="Google Shape;1688;p32"/>
              <p:cNvSpPr/>
              <p:nvPr/>
            </p:nvSpPr>
            <p:spPr>
              <a:xfrm>
                <a:off x="749189" y="30363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9" name="Google Shape;1689;p32"/>
              <p:cNvSpPr/>
              <p:nvPr/>
            </p:nvSpPr>
            <p:spPr>
              <a:xfrm>
                <a:off x="749189" y="36303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0" name="Google Shape;1690;p32"/>
              <p:cNvSpPr/>
              <p:nvPr/>
            </p:nvSpPr>
            <p:spPr>
              <a:xfrm>
                <a:off x="1096831" y="1837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1" name="Google Shape;1691;p32"/>
              <p:cNvSpPr/>
              <p:nvPr/>
            </p:nvSpPr>
            <p:spPr>
              <a:xfrm>
                <a:off x="1096831" y="24422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2" name="Google Shape;1692;p32"/>
              <p:cNvSpPr/>
              <p:nvPr/>
            </p:nvSpPr>
            <p:spPr>
              <a:xfrm>
                <a:off x="1152937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3" name="Google Shape;1693;p32"/>
              <p:cNvSpPr/>
              <p:nvPr/>
            </p:nvSpPr>
            <p:spPr>
              <a:xfrm>
                <a:off x="1152937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4" name="Google Shape;1694;p32"/>
              <p:cNvSpPr/>
              <p:nvPr/>
            </p:nvSpPr>
            <p:spPr>
              <a:xfrm>
                <a:off x="808596" y="1837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5" name="Google Shape;1695;p32"/>
              <p:cNvSpPr/>
              <p:nvPr/>
            </p:nvSpPr>
            <p:spPr>
              <a:xfrm>
                <a:off x="808596" y="24422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6" name="Google Shape;1696;p32"/>
              <p:cNvSpPr/>
              <p:nvPr/>
            </p:nvSpPr>
            <p:spPr>
              <a:xfrm>
                <a:off x="865803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7" name="Google Shape;1697;p32"/>
              <p:cNvSpPr/>
              <p:nvPr/>
            </p:nvSpPr>
            <p:spPr>
              <a:xfrm>
                <a:off x="865803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8" name="Google Shape;1698;p32"/>
              <p:cNvSpPr/>
              <p:nvPr/>
            </p:nvSpPr>
            <p:spPr>
              <a:xfrm>
                <a:off x="923010" y="1837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9" name="Google Shape;1699;p32"/>
              <p:cNvSpPr/>
              <p:nvPr/>
            </p:nvSpPr>
            <p:spPr>
              <a:xfrm>
                <a:off x="923010" y="24422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0" name="Google Shape;1700;p32"/>
              <p:cNvSpPr/>
              <p:nvPr/>
            </p:nvSpPr>
            <p:spPr>
              <a:xfrm>
                <a:off x="982417" y="1837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1" name="Google Shape;1701;p32"/>
              <p:cNvSpPr/>
              <p:nvPr/>
            </p:nvSpPr>
            <p:spPr>
              <a:xfrm>
                <a:off x="982417" y="24422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2" name="Google Shape;1702;p32"/>
              <p:cNvSpPr/>
              <p:nvPr/>
            </p:nvSpPr>
            <p:spPr>
              <a:xfrm>
                <a:off x="1039624" y="1837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3" name="Google Shape;1703;p32"/>
              <p:cNvSpPr/>
              <p:nvPr/>
            </p:nvSpPr>
            <p:spPr>
              <a:xfrm>
                <a:off x="1039624" y="24422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4" name="Google Shape;1704;p32"/>
              <p:cNvSpPr/>
              <p:nvPr/>
            </p:nvSpPr>
            <p:spPr>
              <a:xfrm>
                <a:off x="632575" y="1837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5" name="Google Shape;1705;p32"/>
              <p:cNvSpPr/>
              <p:nvPr/>
            </p:nvSpPr>
            <p:spPr>
              <a:xfrm>
                <a:off x="632575" y="24422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6" name="Google Shape;1706;p32"/>
              <p:cNvSpPr/>
              <p:nvPr/>
            </p:nvSpPr>
            <p:spPr>
              <a:xfrm>
                <a:off x="691982" y="1837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7" name="Google Shape;1707;p32"/>
              <p:cNvSpPr/>
              <p:nvPr/>
            </p:nvSpPr>
            <p:spPr>
              <a:xfrm>
                <a:off x="691982" y="24422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8" name="Google Shape;1708;p32"/>
              <p:cNvSpPr/>
              <p:nvPr/>
            </p:nvSpPr>
            <p:spPr>
              <a:xfrm>
                <a:off x="749189" y="1837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9" name="Google Shape;1709;p32"/>
              <p:cNvSpPr/>
              <p:nvPr/>
            </p:nvSpPr>
            <p:spPr>
              <a:xfrm>
                <a:off x="749189" y="24422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0" name="Google Shape;1710;p32"/>
              <p:cNvSpPr/>
              <p:nvPr/>
            </p:nvSpPr>
            <p:spPr>
              <a:xfrm>
                <a:off x="1272851" y="59076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1" name="Google Shape;1711;p32"/>
              <p:cNvSpPr/>
              <p:nvPr/>
            </p:nvSpPr>
            <p:spPr>
              <a:xfrm>
                <a:off x="1330058" y="59076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2" name="Google Shape;1712;p32"/>
              <p:cNvSpPr/>
              <p:nvPr/>
            </p:nvSpPr>
            <p:spPr>
              <a:xfrm>
                <a:off x="1387265" y="59076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3" name="Google Shape;1713;p32"/>
              <p:cNvSpPr/>
              <p:nvPr/>
            </p:nvSpPr>
            <p:spPr>
              <a:xfrm>
                <a:off x="1446672" y="59076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4" name="Google Shape;1714;p32"/>
              <p:cNvSpPr/>
              <p:nvPr/>
            </p:nvSpPr>
            <p:spPr>
              <a:xfrm>
                <a:off x="1503879" y="590763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5" name="Google Shape;1715;p32"/>
              <p:cNvSpPr/>
              <p:nvPr/>
            </p:nvSpPr>
            <p:spPr>
              <a:xfrm>
                <a:off x="1559986" y="59076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6" name="Google Shape;1716;p32"/>
              <p:cNvSpPr/>
              <p:nvPr/>
            </p:nvSpPr>
            <p:spPr>
              <a:xfrm>
                <a:off x="1617193" y="59076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7" name="Google Shape;1717;p32"/>
              <p:cNvSpPr/>
              <p:nvPr/>
            </p:nvSpPr>
            <p:spPr>
              <a:xfrm>
                <a:off x="1677700" y="590763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8" name="Google Shape;1718;p32"/>
              <p:cNvSpPr/>
              <p:nvPr/>
            </p:nvSpPr>
            <p:spPr>
              <a:xfrm>
                <a:off x="1617193" y="6424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19" name="Google Shape;1719;p32"/>
              <p:cNvSpPr/>
              <p:nvPr/>
            </p:nvSpPr>
            <p:spPr>
              <a:xfrm>
                <a:off x="1677700" y="6424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0" name="Google Shape;1720;p32"/>
              <p:cNvSpPr/>
              <p:nvPr/>
            </p:nvSpPr>
            <p:spPr>
              <a:xfrm>
                <a:off x="1272851" y="53135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1" name="Google Shape;1721;p32"/>
              <p:cNvSpPr/>
              <p:nvPr/>
            </p:nvSpPr>
            <p:spPr>
              <a:xfrm>
                <a:off x="1330058" y="53135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2" name="Google Shape;1722;p32"/>
              <p:cNvSpPr/>
              <p:nvPr/>
            </p:nvSpPr>
            <p:spPr>
              <a:xfrm>
                <a:off x="1215645" y="59076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3" name="Google Shape;1723;p32"/>
              <p:cNvSpPr/>
              <p:nvPr/>
            </p:nvSpPr>
            <p:spPr>
              <a:xfrm>
                <a:off x="1215645" y="53135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4" name="Google Shape;1724;p32"/>
              <p:cNvSpPr/>
              <p:nvPr/>
            </p:nvSpPr>
            <p:spPr>
              <a:xfrm>
                <a:off x="1387265" y="53135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5" name="Google Shape;1725;p32"/>
              <p:cNvSpPr/>
              <p:nvPr/>
            </p:nvSpPr>
            <p:spPr>
              <a:xfrm>
                <a:off x="1446672" y="53135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6" name="Google Shape;1726;p32"/>
              <p:cNvSpPr/>
              <p:nvPr/>
            </p:nvSpPr>
            <p:spPr>
              <a:xfrm>
                <a:off x="1503879" y="53135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7" name="Google Shape;1727;p32"/>
              <p:cNvSpPr/>
              <p:nvPr/>
            </p:nvSpPr>
            <p:spPr>
              <a:xfrm>
                <a:off x="1559986" y="53135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8" name="Google Shape;1728;p32"/>
              <p:cNvSpPr/>
              <p:nvPr/>
            </p:nvSpPr>
            <p:spPr>
              <a:xfrm>
                <a:off x="1617193" y="53135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29" name="Google Shape;1729;p32"/>
              <p:cNvSpPr/>
              <p:nvPr/>
            </p:nvSpPr>
            <p:spPr>
              <a:xfrm>
                <a:off x="1677700" y="53135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0" name="Google Shape;1730;p32"/>
              <p:cNvSpPr/>
              <p:nvPr/>
            </p:nvSpPr>
            <p:spPr>
              <a:xfrm>
                <a:off x="1272851" y="1276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1" name="Google Shape;1731;p32"/>
              <p:cNvSpPr/>
              <p:nvPr/>
            </p:nvSpPr>
            <p:spPr>
              <a:xfrm>
                <a:off x="1330058" y="12761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2" name="Google Shape;1732;p32"/>
              <p:cNvSpPr/>
              <p:nvPr/>
            </p:nvSpPr>
            <p:spPr>
              <a:xfrm>
                <a:off x="1387265" y="12761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3" name="Google Shape;1733;p32"/>
              <p:cNvSpPr/>
              <p:nvPr/>
            </p:nvSpPr>
            <p:spPr>
              <a:xfrm>
                <a:off x="1446672" y="1276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4" name="Google Shape;1734;p32"/>
              <p:cNvSpPr/>
              <p:nvPr/>
            </p:nvSpPr>
            <p:spPr>
              <a:xfrm>
                <a:off x="1503879" y="12761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5" name="Google Shape;1735;p32"/>
              <p:cNvSpPr/>
              <p:nvPr/>
            </p:nvSpPr>
            <p:spPr>
              <a:xfrm>
                <a:off x="1559986" y="1276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6" name="Google Shape;1736;p32"/>
              <p:cNvSpPr/>
              <p:nvPr/>
            </p:nvSpPr>
            <p:spPr>
              <a:xfrm>
                <a:off x="1617193" y="1276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7" name="Google Shape;1737;p32"/>
              <p:cNvSpPr/>
              <p:nvPr/>
            </p:nvSpPr>
            <p:spPr>
              <a:xfrm>
                <a:off x="1677700" y="1276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8" name="Google Shape;1738;p32"/>
              <p:cNvSpPr/>
              <p:nvPr/>
            </p:nvSpPr>
            <p:spPr>
              <a:xfrm>
                <a:off x="1215645" y="1276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39" name="Google Shape;1739;p32"/>
              <p:cNvSpPr/>
              <p:nvPr/>
            </p:nvSpPr>
            <p:spPr>
              <a:xfrm>
                <a:off x="1272851" y="7040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0" name="Google Shape;1740;p32"/>
              <p:cNvSpPr/>
              <p:nvPr/>
            </p:nvSpPr>
            <p:spPr>
              <a:xfrm>
                <a:off x="1330058" y="7040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1" name="Google Shape;1741;p32"/>
              <p:cNvSpPr/>
              <p:nvPr/>
            </p:nvSpPr>
            <p:spPr>
              <a:xfrm>
                <a:off x="1215645" y="7040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2" name="Google Shape;1742;p32"/>
              <p:cNvSpPr/>
              <p:nvPr/>
            </p:nvSpPr>
            <p:spPr>
              <a:xfrm>
                <a:off x="1215645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3" name="Google Shape;1743;p32"/>
              <p:cNvSpPr/>
              <p:nvPr/>
            </p:nvSpPr>
            <p:spPr>
              <a:xfrm>
                <a:off x="1330058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4" name="Google Shape;1744;p32"/>
              <p:cNvSpPr/>
              <p:nvPr/>
            </p:nvSpPr>
            <p:spPr>
              <a:xfrm>
                <a:off x="1330058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5" name="Google Shape;1745;p32"/>
              <p:cNvSpPr/>
              <p:nvPr/>
            </p:nvSpPr>
            <p:spPr>
              <a:xfrm>
                <a:off x="1389465" y="41694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6" name="Google Shape;1746;p32"/>
              <p:cNvSpPr/>
              <p:nvPr/>
            </p:nvSpPr>
            <p:spPr>
              <a:xfrm>
                <a:off x="1389465" y="47745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7" name="Google Shape;1747;p32"/>
              <p:cNvSpPr/>
              <p:nvPr/>
            </p:nvSpPr>
            <p:spPr>
              <a:xfrm>
                <a:off x="1446672" y="41694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8" name="Google Shape;1748;p32"/>
              <p:cNvSpPr/>
              <p:nvPr/>
            </p:nvSpPr>
            <p:spPr>
              <a:xfrm>
                <a:off x="1446672" y="47745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49" name="Google Shape;1749;p32"/>
              <p:cNvSpPr/>
              <p:nvPr/>
            </p:nvSpPr>
            <p:spPr>
              <a:xfrm>
                <a:off x="1503879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0" name="Google Shape;1750;p32"/>
              <p:cNvSpPr/>
              <p:nvPr/>
            </p:nvSpPr>
            <p:spPr>
              <a:xfrm>
                <a:off x="1503879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1" name="Google Shape;1751;p32"/>
              <p:cNvSpPr/>
              <p:nvPr/>
            </p:nvSpPr>
            <p:spPr>
              <a:xfrm>
                <a:off x="1563286" y="41694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2" name="Google Shape;1752;p32"/>
              <p:cNvSpPr/>
              <p:nvPr/>
            </p:nvSpPr>
            <p:spPr>
              <a:xfrm>
                <a:off x="1563286" y="47745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3" name="Google Shape;1753;p32"/>
              <p:cNvSpPr/>
              <p:nvPr/>
            </p:nvSpPr>
            <p:spPr>
              <a:xfrm>
                <a:off x="1213444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4" name="Google Shape;1754;p32"/>
              <p:cNvSpPr/>
              <p:nvPr/>
            </p:nvSpPr>
            <p:spPr>
              <a:xfrm>
                <a:off x="1213444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5" name="Google Shape;1755;p32"/>
              <p:cNvSpPr/>
              <p:nvPr/>
            </p:nvSpPr>
            <p:spPr>
              <a:xfrm>
                <a:off x="1270651" y="41694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6" name="Google Shape;1756;p32"/>
              <p:cNvSpPr/>
              <p:nvPr/>
            </p:nvSpPr>
            <p:spPr>
              <a:xfrm>
                <a:off x="1270651" y="47745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7" name="Google Shape;1757;p32"/>
              <p:cNvSpPr/>
              <p:nvPr/>
            </p:nvSpPr>
            <p:spPr>
              <a:xfrm>
                <a:off x="1039624" y="76018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8" name="Google Shape;1758;p32"/>
              <p:cNvSpPr/>
              <p:nvPr/>
            </p:nvSpPr>
            <p:spPr>
              <a:xfrm>
                <a:off x="1096831" y="760182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59" name="Google Shape;1759;p32"/>
              <p:cNvSpPr/>
              <p:nvPr/>
            </p:nvSpPr>
            <p:spPr>
              <a:xfrm>
                <a:off x="1152937" y="76018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0" name="Google Shape;1760;p32"/>
              <p:cNvSpPr/>
              <p:nvPr/>
            </p:nvSpPr>
            <p:spPr>
              <a:xfrm>
                <a:off x="1039624" y="70297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1" name="Google Shape;1761;p32"/>
              <p:cNvSpPr/>
              <p:nvPr/>
            </p:nvSpPr>
            <p:spPr>
              <a:xfrm>
                <a:off x="1096831" y="70297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762" name="Google Shape;1762;p32"/>
            <p:cNvGrpSpPr/>
            <p:nvPr/>
          </p:nvGrpSpPr>
          <p:grpSpPr>
            <a:xfrm>
              <a:off x="5950609" y="753581"/>
              <a:ext cx="1137538" cy="2180438"/>
              <a:chOff x="-1" y="0"/>
              <a:chExt cx="1137537" cy="2180436"/>
            </a:xfrm>
          </p:grpSpPr>
          <p:sp>
            <p:nvSpPr>
              <p:cNvPr id="1763" name="Google Shape;1763;p32"/>
              <p:cNvSpPr/>
              <p:nvPr/>
            </p:nvSpPr>
            <p:spPr>
              <a:xfrm>
                <a:off x="113313" y="1122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4" name="Google Shape;1764;p32"/>
              <p:cNvSpPr/>
              <p:nvPr/>
            </p:nvSpPr>
            <p:spPr>
              <a:xfrm>
                <a:off x="57206" y="55005"/>
                <a:ext cx="40705" cy="41806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5" name="Google Shape;1765;p32"/>
              <p:cNvSpPr/>
              <p:nvPr/>
            </p:nvSpPr>
            <p:spPr>
              <a:xfrm>
                <a:off x="113313" y="55005"/>
                <a:ext cx="41805" cy="41806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6" name="Google Shape;1766;p32"/>
              <p:cNvSpPr/>
              <p:nvPr/>
            </p:nvSpPr>
            <p:spPr>
              <a:xfrm>
                <a:off x="-1" y="55005"/>
                <a:ext cx="40705" cy="41806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7" name="Google Shape;1767;p32"/>
              <p:cNvSpPr/>
              <p:nvPr/>
            </p:nvSpPr>
            <p:spPr>
              <a:xfrm>
                <a:off x="233227" y="1694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8" name="Google Shape;1768;p32"/>
              <p:cNvSpPr/>
              <p:nvPr/>
            </p:nvSpPr>
            <p:spPr>
              <a:xfrm>
                <a:off x="290434" y="1694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69" name="Google Shape;1769;p32"/>
              <p:cNvSpPr/>
              <p:nvPr/>
            </p:nvSpPr>
            <p:spPr>
              <a:xfrm>
                <a:off x="347641" y="1694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0" name="Google Shape;1770;p32"/>
              <p:cNvSpPr/>
              <p:nvPr/>
            </p:nvSpPr>
            <p:spPr>
              <a:xfrm>
                <a:off x="407048" y="1694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1" name="Google Shape;1771;p32"/>
              <p:cNvSpPr/>
              <p:nvPr/>
            </p:nvSpPr>
            <p:spPr>
              <a:xfrm>
                <a:off x="464255" y="1694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2" name="Google Shape;1772;p32"/>
              <p:cNvSpPr/>
              <p:nvPr/>
            </p:nvSpPr>
            <p:spPr>
              <a:xfrm>
                <a:off x="520362" y="1694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3" name="Google Shape;1773;p32"/>
              <p:cNvSpPr/>
              <p:nvPr/>
            </p:nvSpPr>
            <p:spPr>
              <a:xfrm>
                <a:off x="577568" y="1694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4" name="Google Shape;1774;p32"/>
              <p:cNvSpPr/>
              <p:nvPr/>
            </p:nvSpPr>
            <p:spPr>
              <a:xfrm>
                <a:off x="638076" y="1694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5" name="Google Shape;1775;p32"/>
              <p:cNvSpPr/>
              <p:nvPr/>
            </p:nvSpPr>
            <p:spPr>
              <a:xfrm>
                <a:off x="233227" y="1122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6" name="Google Shape;1776;p32"/>
              <p:cNvSpPr/>
              <p:nvPr/>
            </p:nvSpPr>
            <p:spPr>
              <a:xfrm>
                <a:off x="290434" y="1122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7" name="Google Shape;1777;p32"/>
              <p:cNvSpPr/>
              <p:nvPr/>
            </p:nvSpPr>
            <p:spPr>
              <a:xfrm>
                <a:off x="176021" y="1694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8" name="Google Shape;1778;p32"/>
              <p:cNvSpPr/>
              <p:nvPr/>
            </p:nvSpPr>
            <p:spPr>
              <a:xfrm>
                <a:off x="176021" y="1122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79" name="Google Shape;1779;p32"/>
              <p:cNvSpPr/>
              <p:nvPr/>
            </p:nvSpPr>
            <p:spPr>
              <a:xfrm>
                <a:off x="347641" y="1122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0" name="Google Shape;1780;p32"/>
              <p:cNvSpPr/>
              <p:nvPr/>
            </p:nvSpPr>
            <p:spPr>
              <a:xfrm>
                <a:off x="407048" y="1122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1" name="Google Shape;1781;p32"/>
              <p:cNvSpPr/>
              <p:nvPr/>
            </p:nvSpPr>
            <p:spPr>
              <a:xfrm>
                <a:off x="464255" y="1122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2" name="Google Shape;1782;p32"/>
              <p:cNvSpPr/>
              <p:nvPr/>
            </p:nvSpPr>
            <p:spPr>
              <a:xfrm>
                <a:off x="520362" y="1122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3" name="Google Shape;1783;p32"/>
              <p:cNvSpPr/>
              <p:nvPr/>
            </p:nvSpPr>
            <p:spPr>
              <a:xfrm>
                <a:off x="577568" y="1122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4" name="Google Shape;1784;p32"/>
              <p:cNvSpPr/>
              <p:nvPr/>
            </p:nvSpPr>
            <p:spPr>
              <a:xfrm>
                <a:off x="638076" y="1122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5" name="Google Shape;1785;p32"/>
              <p:cNvSpPr/>
              <p:nvPr/>
            </p:nvSpPr>
            <p:spPr>
              <a:xfrm>
                <a:off x="-1" y="2882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6" name="Google Shape;1786;p32"/>
              <p:cNvSpPr/>
              <p:nvPr/>
            </p:nvSpPr>
            <p:spPr>
              <a:xfrm>
                <a:off x="57206" y="2882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7" name="Google Shape;1787;p32"/>
              <p:cNvSpPr/>
              <p:nvPr/>
            </p:nvSpPr>
            <p:spPr>
              <a:xfrm>
                <a:off x="113313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8" name="Google Shape;1788;p32"/>
              <p:cNvSpPr/>
              <p:nvPr/>
            </p:nvSpPr>
            <p:spPr>
              <a:xfrm>
                <a:off x="-1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89" name="Google Shape;1789;p32"/>
              <p:cNvSpPr/>
              <p:nvPr/>
            </p:nvSpPr>
            <p:spPr>
              <a:xfrm>
                <a:off x="57206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0" name="Google Shape;1790;p32"/>
              <p:cNvSpPr/>
              <p:nvPr/>
            </p:nvSpPr>
            <p:spPr>
              <a:xfrm>
                <a:off x="113313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1" name="Google Shape;1791;p32"/>
              <p:cNvSpPr/>
              <p:nvPr/>
            </p:nvSpPr>
            <p:spPr>
              <a:xfrm>
                <a:off x="233227" y="2882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2" name="Google Shape;1792;p32"/>
              <p:cNvSpPr/>
              <p:nvPr/>
            </p:nvSpPr>
            <p:spPr>
              <a:xfrm>
                <a:off x="290434" y="2882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3" name="Google Shape;1793;p32"/>
              <p:cNvSpPr/>
              <p:nvPr/>
            </p:nvSpPr>
            <p:spPr>
              <a:xfrm>
                <a:off x="347641" y="2882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4" name="Google Shape;1794;p32"/>
              <p:cNvSpPr/>
              <p:nvPr/>
            </p:nvSpPr>
            <p:spPr>
              <a:xfrm>
                <a:off x="407048" y="2882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5" name="Google Shape;1795;p32"/>
              <p:cNvSpPr/>
              <p:nvPr/>
            </p:nvSpPr>
            <p:spPr>
              <a:xfrm>
                <a:off x="464255" y="2882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6" name="Google Shape;1796;p32"/>
              <p:cNvSpPr/>
              <p:nvPr/>
            </p:nvSpPr>
            <p:spPr>
              <a:xfrm>
                <a:off x="520362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7" name="Google Shape;1797;p32"/>
              <p:cNvSpPr/>
              <p:nvPr/>
            </p:nvSpPr>
            <p:spPr>
              <a:xfrm>
                <a:off x="577568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8" name="Google Shape;1798;p32"/>
              <p:cNvSpPr/>
              <p:nvPr/>
            </p:nvSpPr>
            <p:spPr>
              <a:xfrm>
                <a:off x="638076" y="2882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99" name="Google Shape;1799;p32"/>
              <p:cNvSpPr/>
              <p:nvPr/>
            </p:nvSpPr>
            <p:spPr>
              <a:xfrm>
                <a:off x="233227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0" name="Google Shape;1800;p32"/>
              <p:cNvSpPr/>
              <p:nvPr/>
            </p:nvSpPr>
            <p:spPr>
              <a:xfrm>
                <a:off x="290434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1" name="Google Shape;1801;p32"/>
              <p:cNvSpPr/>
              <p:nvPr/>
            </p:nvSpPr>
            <p:spPr>
              <a:xfrm>
                <a:off x="176021" y="2882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2" name="Google Shape;1802;p32"/>
              <p:cNvSpPr/>
              <p:nvPr/>
            </p:nvSpPr>
            <p:spPr>
              <a:xfrm>
                <a:off x="176021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3" name="Google Shape;1803;p32"/>
              <p:cNvSpPr/>
              <p:nvPr/>
            </p:nvSpPr>
            <p:spPr>
              <a:xfrm>
                <a:off x="347641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4" name="Google Shape;1804;p32"/>
              <p:cNvSpPr/>
              <p:nvPr/>
            </p:nvSpPr>
            <p:spPr>
              <a:xfrm>
                <a:off x="407048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5" name="Google Shape;1805;p32"/>
              <p:cNvSpPr/>
              <p:nvPr/>
            </p:nvSpPr>
            <p:spPr>
              <a:xfrm>
                <a:off x="464255" y="2310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6" name="Google Shape;1806;p32"/>
              <p:cNvSpPr/>
              <p:nvPr/>
            </p:nvSpPr>
            <p:spPr>
              <a:xfrm>
                <a:off x="520362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7" name="Google Shape;1807;p32"/>
              <p:cNvSpPr/>
              <p:nvPr/>
            </p:nvSpPr>
            <p:spPr>
              <a:xfrm>
                <a:off x="577568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8" name="Google Shape;1808;p32"/>
              <p:cNvSpPr/>
              <p:nvPr/>
            </p:nvSpPr>
            <p:spPr>
              <a:xfrm>
                <a:off x="638076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09" name="Google Shape;1809;p32"/>
              <p:cNvSpPr/>
              <p:nvPr/>
            </p:nvSpPr>
            <p:spPr>
              <a:xfrm>
                <a:off x="691982" y="0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0" name="Google Shape;1810;p32"/>
              <p:cNvSpPr/>
              <p:nvPr/>
            </p:nvSpPr>
            <p:spPr>
              <a:xfrm>
                <a:off x="691982" y="5170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1" name="Google Shape;1811;p32"/>
              <p:cNvSpPr/>
              <p:nvPr/>
            </p:nvSpPr>
            <p:spPr>
              <a:xfrm>
                <a:off x="691982" y="1694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2" name="Google Shape;1812;p32"/>
              <p:cNvSpPr/>
              <p:nvPr/>
            </p:nvSpPr>
            <p:spPr>
              <a:xfrm>
                <a:off x="691982" y="1122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3" name="Google Shape;1813;p32"/>
              <p:cNvSpPr/>
              <p:nvPr/>
            </p:nvSpPr>
            <p:spPr>
              <a:xfrm>
                <a:off x="808596" y="5170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4" name="Google Shape;1814;p32"/>
              <p:cNvSpPr/>
              <p:nvPr/>
            </p:nvSpPr>
            <p:spPr>
              <a:xfrm>
                <a:off x="808596" y="1122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5" name="Google Shape;1815;p32"/>
              <p:cNvSpPr/>
              <p:nvPr/>
            </p:nvSpPr>
            <p:spPr>
              <a:xfrm>
                <a:off x="749189" y="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6" name="Google Shape;1816;p32"/>
              <p:cNvSpPr/>
              <p:nvPr/>
            </p:nvSpPr>
            <p:spPr>
              <a:xfrm>
                <a:off x="751389" y="1122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7" name="Google Shape;1817;p32"/>
              <p:cNvSpPr/>
              <p:nvPr/>
            </p:nvSpPr>
            <p:spPr>
              <a:xfrm>
                <a:off x="691982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8" name="Google Shape;1818;p32"/>
              <p:cNvSpPr/>
              <p:nvPr/>
            </p:nvSpPr>
            <p:spPr>
              <a:xfrm>
                <a:off x="-1" y="4048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19" name="Google Shape;1819;p32"/>
              <p:cNvSpPr/>
              <p:nvPr/>
            </p:nvSpPr>
            <p:spPr>
              <a:xfrm>
                <a:off x="57206" y="4048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0" name="Google Shape;1820;p32"/>
              <p:cNvSpPr/>
              <p:nvPr/>
            </p:nvSpPr>
            <p:spPr>
              <a:xfrm>
                <a:off x="113313" y="4048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1" name="Google Shape;1821;p32"/>
              <p:cNvSpPr/>
              <p:nvPr/>
            </p:nvSpPr>
            <p:spPr>
              <a:xfrm>
                <a:off x="-1" y="3476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2" name="Google Shape;1822;p32"/>
              <p:cNvSpPr/>
              <p:nvPr/>
            </p:nvSpPr>
            <p:spPr>
              <a:xfrm>
                <a:off x="57206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3" name="Google Shape;1823;p32"/>
              <p:cNvSpPr/>
              <p:nvPr/>
            </p:nvSpPr>
            <p:spPr>
              <a:xfrm>
                <a:off x="113313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4" name="Google Shape;1824;p32"/>
              <p:cNvSpPr/>
              <p:nvPr/>
            </p:nvSpPr>
            <p:spPr>
              <a:xfrm>
                <a:off x="233227" y="4048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5" name="Google Shape;1825;p32"/>
              <p:cNvSpPr/>
              <p:nvPr/>
            </p:nvSpPr>
            <p:spPr>
              <a:xfrm>
                <a:off x="290434" y="4048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6" name="Google Shape;1826;p32"/>
              <p:cNvSpPr/>
              <p:nvPr/>
            </p:nvSpPr>
            <p:spPr>
              <a:xfrm>
                <a:off x="347641" y="4048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7" name="Google Shape;1827;p32"/>
              <p:cNvSpPr/>
              <p:nvPr/>
            </p:nvSpPr>
            <p:spPr>
              <a:xfrm>
                <a:off x="407048" y="4048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8" name="Google Shape;1828;p32"/>
              <p:cNvSpPr/>
              <p:nvPr/>
            </p:nvSpPr>
            <p:spPr>
              <a:xfrm>
                <a:off x="464255" y="4048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29" name="Google Shape;1829;p32"/>
              <p:cNvSpPr/>
              <p:nvPr/>
            </p:nvSpPr>
            <p:spPr>
              <a:xfrm>
                <a:off x="577568" y="4048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0" name="Google Shape;1830;p32"/>
              <p:cNvSpPr/>
              <p:nvPr/>
            </p:nvSpPr>
            <p:spPr>
              <a:xfrm>
                <a:off x="638076" y="4048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1" name="Google Shape;1831;p32"/>
              <p:cNvSpPr/>
              <p:nvPr/>
            </p:nvSpPr>
            <p:spPr>
              <a:xfrm>
                <a:off x="634775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2" name="Google Shape;1832;p32"/>
              <p:cNvSpPr/>
              <p:nvPr/>
            </p:nvSpPr>
            <p:spPr>
              <a:xfrm>
                <a:off x="691982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3" name="Google Shape;1833;p32"/>
              <p:cNvSpPr/>
              <p:nvPr/>
            </p:nvSpPr>
            <p:spPr>
              <a:xfrm>
                <a:off x="925210" y="2310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4" name="Google Shape;1834;p32"/>
              <p:cNvSpPr/>
              <p:nvPr/>
            </p:nvSpPr>
            <p:spPr>
              <a:xfrm>
                <a:off x="925210" y="33993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5" name="Google Shape;1835;p32"/>
              <p:cNvSpPr/>
              <p:nvPr/>
            </p:nvSpPr>
            <p:spPr>
              <a:xfrm>
                <a:off x="871303" y="2310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6" name="Google Shape;1836;p32"/>
              <p:cNvSpPr/>
              <p:nvPr/>
            </p:nvSpPr>
            <p:spPr>
              <a:xfrm>
                <a:off x="925210" y="4048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7" name="Google Shape;1837;p32"/>
              <p:cNvSpPr/>
              <p:nvPr/>
            </p:nvSpPr>
            <p:spPr>
              <a:xfrm>
                <a:off x="925210" y="46205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8" name="Google Shape;1838;p32"/>
              <p:cNvSpPr/>
              <p:nvPr/>
            </p:nvSpPr>
            <p:spPr>
              <a:xfrm>
                <a:off x="873504" y="46205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39" name="Google Shape;1839;p32"/>
              <p:cNvSpPr/>
              <p:nvPr/>
            </p:nvSpPr>
            <p:spPr>
              <a:xfrm>
                <a:off x="808596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0" name="Google Shape;1840;p32"/>
              <p:cNvSpPr/>
              <p:nvPr/>
            </p:nvSpPr>
            <p:spPr>
              <a:xfrm>
                <a:off x="233227" y="3476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1" name="Google Shape;1841;p32"/>
              <p:cNvSpPr/>
              <p:nvPr/>
            </p:nvSpPr>
            <p:spPr>
              <a:xfrm>
                <a:off x="290434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2" name="Google Shape;1842;p32"/>
              <p:cNvSpPr/>
              <p:nvPr/>
            </p:nvSpPr>
            <p:spPr>
              <a:xfrm>
                <a:off x="176021" y="4048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3" name="Google Shape;1843;p32"/>
              <p:cNvSpPr/>
              <p:nvPr/>
            </p:nvSpPr>
            <p:spPr>
              <a:xfrm>
                <a:off x="176021" y="3476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4" name="Google Shape;1844;p32"/>
              <p:cNvSpPr/>
              <p:nvPr/>
            </p:nvSpPr>
            <p:spPr>
              <a:xfrm>
                <a:off x="347641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5" name="Google Shape;1845;p32"/>
              <p:cNvSpPr/>
              <p:nvPr/>
            </p:nvSpPr>
            <p:spPr>
              <a:xfrm>
                <a:off x="407048" y="3476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6" name="Google Shape;1846;p32"/>
              <p:cNvSpPr/>
              <p:nvPr/>
            </p:nvSpPr>
            <p:spPr>
              <a:xfrm>
                <a:off x="464255" y="3476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7" name="Google Shape;1847;p32"/>
              <p:cNvSpPr/>
              <p:nvPr/>
            </p:nvSpPr>
            <p:spPr>
              <a:xfrm>
                <a:off x="-1" y="51925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8" name="Google Shape;1848;p32"/>
              <p:cNvSpPr/>
              <p:nvPr/>
            </p:nvSpPr>
            <p:spPr>
              <a:xfrm>
                <a:off x="57206" y="5192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49" name="Google Shape;1849;p32"/>
              <p:cNvSpPr/>
              <p:nvPr/>
            </p:nvSpPr>
            <p:spPr>
              <a:xfrm>
                <a:off x="113313" y="5192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0" name="Google Shape;1850;p32"/>
              <p:cNvSpPr/>
              <p:nvPr/>
            </p:nvSpPr>
            <p:spPr>
              <a:xfrm>
                <a:off x="-1" y="4620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1" name="Google Shape;1851;p32"/>
              <p:cNvSpPr/>
              <p:nvPr/>
            </p:nvSpPr>
            <p:spPr>
              <a:xfrm>
                <a:off x="57206" y="4620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2" name="Google Shape;1852;p32"/>
              <p:cNvSpPr/>
              <p:nvPr/>
            </p:nvSpPr>
            <p:spPr>
              <a:xfrm>
                <a:off x="113313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3" name="Google Shape;1853;p32"/>
              <p:cNvSpPr/>
              <p:nvPr/>
            </p:nvSpPr>
            <p:spPr>
              <a:xfrm>
                <a:off x="233227" y="51925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4" name="Google Shape;1854;p32"/>
              <p:cNvSpPr/>
              <p:nvPr/>
            </p:nvSpPr>
            <p:spPr>
              <a:xfrm>
                <a:off x="290434" y="5192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5" name="Google Shape;1855;p32"/>
              <p:cNvSpPr/>
              <p:nvPr/>
            </p:nvSpPr>
            <p:spPr>
              <a:xfrm>
                <a:off x="347641" y="5192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6" name="Google Shape;1856;p32"/>
              <p:cNvSpPr/>
              <p:nvPr/>
            </p:nvSpPr>
            <p:spPr>
              <a:xfrm>
                <a:off x="407048" y="51925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7" name="Google Shape;1857;p32"/>
              <p:cNvSpPr/>
              <p:nvPr/>
            </p:nvSpPr>
            <p:spPr>
              <a:xfrm>
                <a:off x="464255" y="5192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8" name="Google Shape;1858;p32"/>
              <p:cNvSpPr/>
              <p:nvPr/>
            </p:nvSpPr>
            <p:spPr>
              <a:xfrm>
                <a:off x="233227" y="4620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59" name="Google Shape;1859;p32"/>
              <p:cNvSpPr/>
              <p:nvPr/>
            </p:nvSpPr>
            <p:spPr>
              <a:xfrm>
                <a:off x="290434" y="4620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0" name="Google Shape;1860;p32"/>
              <p:cNvSpPr/>
              <p:nvPr/>
            </p:nvSpPr>
            <p:spPr>
              <a:xfrm>
                <a:off x="176021" y="5192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1" name="Google Shape;1861;p32"/>
              <p:cNvSpPr/>
              <p:nvPr/>
            </p:nvSpPr>
            <p:spPr>
              <a:xfrm>
                <a:off x="176021" y="4620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2" name="Google Shape;1862;p32"/>
              <p:cNvSpPr/>
              <p:nvPr/>
            </p:nvSpPr>
            <p:spPr>
              <a:xfrm>
                <a:off x="347641" y="4620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3" name="Google Shape;1863;p32"/>
              <p:cNvSpPr/>
              <p:nvPr/>
            </p:nvSpPr>
            <p:spPr>
              <a:xfrm>
                <a:off x="407048" y="4620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4" name="Google Shape;1864;p32"/>
              <p:cNvSpPr/>
              <p:nvPr/>
            </p:nvSpPr>
            <p:spPr>
              <a:xfrm>
                <a:off x="464255" y="4620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5" name="Google Shape;1865;p32"/>
              <p:cNvSpPr/>
              <p:nvPr/>
            </p:nvSpPr>
            <p:spPr>
              <a:xfrm>
                <a:off x="-1" y="6380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6" name="Google Shape;1866;p32"/>
              <p:cNvSpPr/>
              <p:nvPr/>
            </p:nvSpPr>
            <p:spPr>
              <a:xfrm>
                <a:off x="57206" y="6380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7" name="Google Shape;1867;p32"/>
              <p:cNvSpPr/>
              <p:nvPr/>
            </p:nvSpPr>
            <p:spPr>
              <a:xfrm>
                <a:off x="113313" y="6380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8" name="Google Shape;1868;p32"/>
              <p:cNvSpPr/>
              <p:nvPr/>
            </p:nvSpPr>
            <p:spPr>
              <a:xfrm>
                <a:off x="-1" y="58086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69" name="Google Shape;1869;p32"/>
              <p:cNvSpPr/>
              <p:nvPr/>
            </p:nvSpPr>
            <p:spPr>
              <a:xfrm>
                <a:off x="57206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0" name="Google Shape;1870;p32"/>
              <p:cNvSpPr/>
              <p:nvPr/>
            </p:nvSpPr>
            <p:spPr>
              <a:xfrm>
                <a:off x="113313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1" name="Google Shape;1871;p32"/>
              <p:cNvSpPr/>
              <p:nvPr/>
            </p:nvSpPr>
            <p:spPr>
              <a:xfrm>
                <a:off x="233227" y="6380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2" name="Google Shape;1872;p32"/>
              <p:cNvSpPr/>
              <p:nvPr/>
            </p:nvSpPr>
            <p:spPr>
              <a:xfrm>
                <a:off x="290434" y="6380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3" name="Google Shape;1873;p32"/>
              <p:cNvSpPr/>
              <p:nvPr/>
            </p:nvSpPr>
            <p:spPr>
              <a:xfrm>
                <a:off x="347641" y="6380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4" name="Google Shape;1874;p32"/>
              <p:cNvSpPr/>
              <p:nvPr/>
            </p:nvSpPr>
            <p:spPr>
              <a:xfrm>
                <a:off x="407048" y="6380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5" name="Google Shape;1875;p32"/>
              <p:cNvSpPr/>
              <p:nvPr/>
            </p:nvSpPr>
            <p:spPr>
              <a:xfrm>
                <a:off x="464255" y="6380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6" name="Google Shape;1876;p32"/>
              <p:cNvSpPr/>
              <p:nvPr/>
            </p:nvSpPr>
            <p:spPr>
              <a:xfrm>
                <a:off x="233227" y="58086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7" name="Google Shape;1877;p32"/>
              <p:cNvSpPr/>
              <p:nvPr/>
            </p:nvSpPr>
            <p:spPr>
              <a:xfrm>
                <a:off x="290434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8" name="Google Shape;1878;p32"/>
              <p:cNvSpPr/>
              <p:nvPr/>
            </p:nvSpPr>
            <p:spPr>
              <a:xfrm>
                <a:off x="176021" y="6380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79" name="Google Shape;1879;p32"/>
              <p:cNvSpPr/>
              <p:nvPr/>
            </p:nvSpPr>
            <p:spPr>
              <a:xfrm>
                <a:off x="176021" y="5808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0" name="Google Shape;1880;p32"/>
              <p:cNvSpPr/>
              <p:nvPr/>
            </p:nvSpPr>
            <p:spPr>
              <a:xfrm>
                <a:off x="347641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1" name="Google Shape;1881;p32"/>
              <p:cNvSpPr/>
              <p:nvPr/>
            </p:nvSpPr>
            <p:spPr>
              <a:xfrm>
                <a:off x="407048" y="58086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2" name="Google Shape;1882;p32"/>
              <p:cNvSpPr/>
              <p:nvPr/>
            </p:nvSpPr>
            <p:spPr>
              <a:xfrm>
                <a:off x="464255" y="5808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3" name="Google Shape;1883;p32"/>
              <p:cNvSpPr/>
              <p:nvPr/>
            </p:nvSpPr>
            <p:spPr>
              <a:xfrm>
                <a:off x="-1" y="7546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4" name="Google Shape;1884;p32"/>
              <p:cNvSpPr/>
              <p:nvPr/>
            </p:nvSpPr>
            <p:spPr>
              <a:xfrm>
                <a:off x="57206" y="75468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5" name="Google Shape;1885;p32"/>
              <p:cNvSpPr/>
              <p:nvPr/>
            </p:nvSpPr>
            <p:spPr>
              <a:xfrm>
                <a:off x="113313" y="7546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6" name="Google Shape;1886;p32"/>
              <p:cNvSpPr/>
              <p:nvPr/>
            </p:nvSpPr>
            <p:spPr>
              <a:xfrm>
                <a:off x="-1" y="6974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7" name="Google Shape;1887;p32"/>
              <p:cNvSpPr/>
              <p:nvPr/>
            </p:nvSpPr>
            <p:spPr>
              <a:xfrm>
                <a:off x="57206" y="69747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8" name="Google Shape;1888;p32"/>
              <p:cNvSpPr/>
              <p:nvPr/>
            </p:nvSpPr>
            <p:spPr>
              <a:xfrm>
                <a:off x="113313" y="6974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89" name="Google Shape;1889;p32"/>
              <p:cNvSpPr/>
              <p:nvPr/>
            </p:nvSpPr>
            <p:spPr>
              <a:xfrm>
                <a:off x="233227" y="7546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0" name="Google Shape;1890;p32"/>
              <p:cNvSpPr/>
              <p:nvPr/>
            </p:nvSpPr>
            <p:spPr>
              <a:xfrm>
                <a:off x="290434" y="75468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1" name="Google Shape;1891;p32"/>
              <p:cNvSpPr/>
              <p:nvPr/>
            </p:nvSpPr>
            <p:spPr>
              <a:xfrm>
                <a:off x="347641" y="75468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2" name="Google Shape;1892;p32"/>
              <p:cNvSpPr/>
              <p:nvPr/>
            </p:nvSpPr>
            <p:spPr>
              <a:xfrm>
                <a:off x="407048" y="7546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3" name="Google Shape;1893;p32"/>
              <p:cNvSpPr/>
              <p:nvPr/>
            </p:nvSpPr>
            <p:spPr>
              <a:xfrm>
                <a:off x="464255" y="75468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4" name="Google Shape;1894;p32"/>
              <p:cNvSpPr/>
              <p:nvPr/>
            </p:nvSpPr>
            <p:spPr>
              <a:xfrm>
                <a:off x="233227" y="6974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5" name="Google Shape;1895;p32"/>
              <p:cNvSpPr/>
              <p:nvPr/>
            </p:nvSpPr>
            <p:spPr>
              <a:xfrm>
                <a:off x="290434" y="69747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6" name="Google Shape;1896;p32"/>
              <p:cNvSpPr/>
              <p:nvPr/>
            </p:nvSpPr>
            <p:spPr>
              <a:xfrm>
                <a:off x="176021" y="7546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7" name="Google Shape;1897;p32"/>
              <p:cNvSpPr/>
              <p:nvPr/>
            </p:nvSpPr>
            <p:spPr>
              <a:xfrm>
                <a:off x="176021" y="69747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8" name="Google Shape;1898;p32"/>
              <p:cNvSpPr/>
              <p:nvPr/>
            </p:nvSpPr>
            <p:spPr>
              <a:xfrm>
                <a:off x="347641" y="69747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99" name="Google Shape;1899;p32"/>
              <p:cNvSpPr/>
              <p:nvPr/>
            </p:nvSpPr>
            <p:spPr>
              <a:xfrm>
                <a:off x="407048" y="6974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0" name="Google Shape;1900;p32"/>
              <p:cNvSpPr/>
              <p:nvPr/>
            </p:nvSpPr>
            <p:spPr>
              <a:xfrm>
                <a:off x="464255" y="69747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1" name="Google Shape;1901;p32"/>
              <p:cNvSpPr/>
              <p:nvPr/>
            </p:nvSpPr>
            <p:spPr>
              <a:xfrm>
                <a:off x="520362" y="63806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2" name="Google Shape;1902;p32"/>
              <p:cNvSpPr/>
              <p:nvPr/>
            </p:nvSpPr>
            <p:spPr>
              <a:xfrm>
                <a:off x="567667" y="6380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3" name="Google Shape;1903;p32"/>
              <p:cNvSpPr/>
              <p:nvPr/>
            </p:nvSpPr>
            <p:spPr>
              <a:xfrm>
                <a:off x="596271" y="814088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4" name="Google Shape;1904;p32"/>
              <p:cNvSpPr/>
              <p:nvPr/>
            </p:nvSpPr>
            <p:spPr>
              <a:xfrm>
                <a:off x="638076" y="9780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5" name="Google Shape;1905;p32"/>
              <p:cNvSpPr/>
              <p:nvPr/>
            </p:nvSpPr>
            <p:spPr>
              <a:xfrm>
                <a:off x="638076" y="103961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6" name="Google Shape;1906;p32"/>
              <p:cNvSpPr/>
              <p:nvPr/>
            </p:nvSpPr>
            <p:spPr>
              <a:xfrm>
                <a:off x="691982" y="110231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7" name="Google Shape;1907;p32"/>
              <p:cNvSpPr/>
              <p:nvPr/>
            </p:nvSpPr>
            <p:spPr>
              <a:xfrm>
                <a:off x="754690" y="115072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8" name="Google Shape;1908;p32"/>
              <p:cNvSpPr/>
              <p:nvPr/>
            </p:nvSpPr>
            <p:spPr>
              <a:xfrm>
                <a:off x="701883" y="12112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09" name="Google Shape;1909;p32"/>
              <p:cNvSpPr/>
              <p:nvPr/>
            </p:nvSpPr>
            <p:spPr>
              <a:xfrm>
                <a:off x="577568" y="12112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0" name="Google Shape;1910;p32"/>
              <p:cNvSpPr/>
              <p:nvPr/>
            </p:nvSpPr>
            <p:spPr>
              <a:xfrm>
                <a:off x="751389" y="12684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1" name="Google Shape;1911;p32"/>
              <p:cNvSpPr/>
              <p:nvPr/>
            </p:nvSpPr>
            <p:spPr>
              <a:xfrm>
                <a:off x="800895" y="1268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2" name="Google Shape;1912;p32"/>
              <p:cNvSpPr/>
              <p:nvPr/>
            </p:nvSpPr>
            <p:spPr>
              <a:xfrm>
                <a:off x="520362" y="58086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3" name="Google Shape;1913;p32"/>
              <p:cNvSpPr/>
              <p:nvPr/>
            </p:nvSpPr>
            <p:spPr>
              <a:xfrm>
                <a:off x="520362" y="75468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4" name="Google Shape;1914;p32"/>
              <p:cNvSpPr/>
              <p:nvPr/>
            </p:nvSpPr>
            <p:spPr>
              <a:xfrm>
                <a:off x="520362" y="69747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5" name="Google Shape;1915;p32"/>
              <p:cNvSpPr/>
              <p:nvPr/>
            </p:nvSpPr>
            <p:spPr>
              <a:xfrm>
                <a:off x="-1" y="86359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6" name="Google Shape;1916;p32"/>
              <p:cNvSpPr/>
              <p:nvPr/>
            </p:nvSpPr>
            <p:spPr>
              <a:xfrm>
                <a:off x="57206" y="86359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7" name="Google Shape;1917;p32"/>
              <p:cNvSpPr/>
              <p:nvPr/>
            </p:nvSpPr>
            <p:spPr>
              <a:xfrm>
                <a:off x="113313" y="86359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8" name="Google Shape;1918;p32"/>
              <p:cNvSpPr/>
              <p:nvPr/>
            </p:nvSpPr>
            <p:spPr>
              <a:xfrm>
                <a:off x="-1" y="80638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19" name="Google Shape;1919;p32"/>
              <p:cNvSpPr/>
              <p:nvPr/>
            </p:nvSpPr>
            <p:spPr>
              <a:xfrm>
                <a:off x="57206" y="80638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0" name="Google Shape;1920;p32"/>
              <p:cNvSpPr/>
              <p:nvPr/>
            </p:nvSpPr>
            <p:spPr>
              <a:xfrm>
                <a:off x="113313" y="80638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1" name="Google Shape;1921;p32"/>
              <p:cNvSpPr/>
              <p:nvPr/>
            </p:nvSpPr>
            <p:spPr>
              <a:xfrm>
                <a:off x="233227" y="86359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2" name="Google Shape;1922;p32"/>
              <p:cNvSpPr/>
              <p:nvPr/>
            </p:nvSpPr>
            <p:spPr>
              <a:xfrm>
                <a:off x="290434" y="86359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3" name="Google Shape;1923;p32"/>
              <p:cNvSpPr/>
              <p:nvPr/>
            </p:nvSpPr>
            <p:spPr>
              <a:xfrm>
                <a:off x="347641" y="86359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4" name="Google Shape;1924;p32"/>
              <p:cNvSpPr/>
              <p:nvPr/>
            </p:nvSpPr>
            <p:spPr>
              <a:xfrm>
                <a:off x="233227" y="80638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5" name="Google Shape;1925;p32"/>
              <p:cNvSpPr/>
              <p:nvPr/>
            </p:nvSpPr>
            <p:spPr>
              <a:xfrm>
                <a:off x="290434" y="80638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6" name="Google Shape;1926;p32"/>
              <p:cNvSpPr/>
              <p:nvPr/>
            </p:nvSpPr>
            <p:spPr>
              <a:xfrm>
                <a:off x="176021" y="86359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7" name="Google Shape;1927;p32"/>
              <p:cNvSpPr/>
              <p:nvPr/>
            </p:nvSpPr>
            <p:spPr>
              <a:xfrm>
                <a:off x="176021" y="80638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8" name="Google Shape;1928;p32"/>
              <p:cNvSpPr/>
              <p:nvPr/>
            </p:nvSpPr>
            <p:spPr>
              <a:xfrm>
                <a:off x="347641" y="80638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29" name="Google Shape;1929;p32"/>
              <p:cNvSpPr/>
              <p:nvPr/>
            </p:nvSpPr>
            <p:spPr>
              <a:xfrm>
                <a:off x="407048" y="80638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0" name="Google Shape;1930;p32"/>
              <p:cNvSpPr/>
              <p:nvPr/>
            </p:nvSpPr>
            <p:spPr>
              <a:xfrm>
                <a:off x="464255" y="80638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1" name="Google Shape;1931;p32"/>
              <p:cNvSpPr/>
              <p:nvPr/>
            </p:nvSpPr>
            <p:spPr>
              <a:xfrm>
                <a:off x="749189" y="178879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2" name="Google Shape;1932;p32"/>
              <p:cNvSpPr/>
              <p:nvPr/>
            </p:nvSpPr>
            <p:spPr>
              <a:xfrm>
                <a:off x="865803" y="148846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3" name="Google Shape;1933;p32"/>
              <p:cNvSpPr/>
              <p:nvPr/>
            </p:nvSpPr>
            <p:spPr>
              <a:xfrm>
                <a:off x="865803" y="143675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4" name="Google Shape;1934;p32"/>
              <p:cNvSpPr/>
              <p:nvPr/>
            </p:nvSpPr>
            <p:spPr>
              <a:xfrm>
                <a:off x="925210" y="1903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5" name="Google Shape;1935;p32"/>
              <p:cNvSpPr/>
              <p:nvPr/>
            </p:nvSpPr>
            <p:spPr>
              <a:xfrm>
                <a:off x="982417" y="1903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6" name="Google Shape;1936;p32"/>
              <p:cNvSpPr/>
              <p:nvPr/>
            </p:nvSpPr>
            <p:spPr>
              <a:xfrm>
                <a:off x="810796" y="190320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7" name="Google Shape;1937;p32"/>
              <p:cNvSpPr/>
              <p:nvPr/>
            </p:nvSpPr>
            <p:spPr>
              <a:xfrm>
                <a:off x="982417" y="184379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8" name="Google Shape;1938;p32"/>
              <p:cNvSpPr/>
              <p:nvPr/>
            </p:nvSpPr>
            <p:spPr>
              <a:xfrm>
                <a:off x="1041824" y="1843799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9" name="Google Shape;1939;p32"/>
              <p:cNvSpPr/>
              <p:nvPr/>
            </p:nvSpPr>
            <p:spPr>
              <a:xfrm>
                <a:off x="749189" y="20220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0" name="Google Shape;1940;p32"/>
              <p:cNvSpPr/>
              <p:nvPr/>
            </p:nvSpPr>
            <p:spPr>
              <a:xfrm>
                <a:off x="749189" y="1962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1" name="Google Shape;1941;p32"/>
              <p:cNvSpPr/>
              <p:nvPr/>
            </p:nvSpPr>
            <p:spPr>
              <a:xfrm>
                <a:off x="868003" y="20220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2" name="Google Shape;1942;p32"/>
              <p:cNvSpPr/>
              <p:nvPr/>
            </p:nvSpPr>
            <p:spPr>
              <a:xfrm>
                <a:off x="925210" y="20220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3" name="Google Shape;1943;p32"/>
              <p:cNvSpPr/>
              <p:nvPr/>
            </p:nvSpPr>
            <p:spPr>
              <a:xfrm>
                <a:off x="982417" y="20220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4" name="Google Shape;1944;p32"/>
              <p:cNvSpPr/>
              <p:nvPr/>
            </p:nvSpPr>
            <p:spPr>
              <a:xfrm>
                <a:off x="1041824" y="20220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5" name="Google Shape;1945;p32"/>
              <p:cNvSpPr/>
              <p:nvPr/>
            </p:nvSpPr>
            <p:spPr>
              <a:xfrm>
                <a:off x="1099031" y="155556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6" name="Google Shape;1946;p32"/>
              <p:cNvSpPr/>
              <p:nvPr/>
            </p:nvSpPr>
            <p:spPr>
              <a:xfrm>
                <a:off x="984617" y="155556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7" name="Google Shape;1947;p32"/>
              <p:cNvSpPr/>
              <p:nvPr/>
            </p:nvSpPr>
            <p:spPr>
              <a:xfrm>
                <a:off x="868003" y="19626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8" name="Google Shape;1948;p32"/>
              <p:cNvSpPr/>
              <p:nvPr/>
            </p:nvSpPr>
            <p:spPr>
              <a:xfrm>
                <a:off x="925210" y="19626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49" name="Google Shape;1949;p32"/>
              <p:cNvSpPr/>
              <p:nvPr/>
            </p:nvSpPr>
            <p:spPr>
              <a:xfrm>
                <a:off x="810796" y="20220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0" name="Google Shape;1950;p32"/>
              <p:cNvSpPr/>
              <p:nvPr/>
            </p:nvSpPr>
            <p:spPr>
              <a:xfrm>
                <a:off x="810796" y="19626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1" name="Google Shape;1951;p32"/>
              <p:cNvSpPr/>
              <p:nvPr/>
            </p:nvSpPr>
            <p:spPr>
              <a:xfrm>
                <a:off x="982417" y="1962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2" name="Google Shape;1952;p32"/>
              <p:cNvSpPr/>
              <p:nvPr/>
            </p:nvSpPr>
            <p:spPr>
              <a:xfrm>
                <a:off x="1041824" y="19626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3" name="Google Shape;1953;p32"/>
              <p:cNvSpPr/>
              <p:nvPr/>
            </p:nvSpPr>
            <p:spPr>
              <a:xfrm>
                <a:off x="749189" y="21386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4" name="Google Shape;1954;p32"/>
              <p:cNvSpPr/>
              <p:nvPr/>
            </p:nvSpPr>
            <p:spPr>
              <a:xfrm>
                <a:off x="749189" y="20792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5" name="Google Shape;1955;p32"/>
              <p:cNvSpPr/>
              <p:nvPr/>
            </p:nvSpPr>
            <p:spPr>
              <a:xfrm>
                <a:off x="868003" y="21386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6" name="Google Shape;1956;p32"/>
              <p:cNvSpPr/>
              <p:nvPr/>
            </p:nvSpPr>
            <p:spPr>
              <a:xfrm>
                <a:off x="925210" y="21386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7" name="Google Shape;1957;p32"/>
              <p:cNvSpPr/>
              <p:nvPr/>
            </p:nvSpPr>
            <p:spPr>
              <a:xfrm>
                <a:off x="982417" y="21386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8" name="Google Shape;1958;p32"/>
              <p:cNvSpPr/>
              <p:nvPr/>
            </p:nvSpPr>
            <p:spPr>
              <a:xfrm>
                <a:off x="1041824" y="21386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59" name="Google Shape;1959;p32"/>
              <p:cNvSpPr/>
              <p:nvPr/>
            </p:nvSpPr>
            <p:spPr>
              <a:xfrm>
                <a:off x="868003" y="20792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0" name="Google Shape;1960;p32"/>
              <p:cNvSpPr/>
              <p:nvPr/>
            </p:nvSpPr>
            <p:spPr>
              <a:xfrm>
                <a:off x="925210" y="20792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1" name="Google Shape;1961;p32"/>
              <p:cNvSpPr/>
              <p:nvPr/>
            </p:nvSpPr>
            <p:spPr>
              <a:xfrm>
                <a:off x="810796" y="21386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2" name="Google Shape;1962;p32"/>
              <p:cNvSpPr/>
              <p:nvPr/>
            </p:nvSpPr>
            <p:spPr>
              <a:xfrm>
                <a:off x="810796" y="20792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963" name="Google Shape;1963;p32"/>
            <p:cNvGrpSpPr/>
            <p:nvPr/>
          </p:nvGrpSpPr>
          <p:grpSpPr>
            <a:xfrm>
              <a:off x="5950609" y="1679881"/>
              <a:ext cx="1679903" cy="1925211"/>
              <a:chOff x="-1" y="0"/>
              <a:chExt cx="1679902" cy="1925209"/>
            </a:xfrm>
          </p:grpSpPr>
          <p:sp>
            <p:nvSpPr>
              <p:cNvPr id="1964" name="Google Shape;1964;p32"/>
              <p:cNvSpPr/>
              <p:nvPr/>
            </p:nvSpPr>
            <p:spPr>
              <a:xfrm>
                <a:off x="982417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5" name="Google Shape;1965;p32"/>
              <p:cNvSpPr/>
              <p:nvPr/>
            </p:nvSpPr>
            <p:spPr>
              <a:xfrm>
                <a:off x="1041824" y="1152924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6" name="Google Shape;1966;p32"/>
              <p:cNvSpPr/>
              <p:nvPr/>
            </p:nvSpPr>
            <p:spPr>
              <a:xfrm>
                <a:off x="1099031" y="688674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7" name="Google Shape;1967;p32"/>
              <p:cNvSpPr/>
              <p:nvPr/>
            </p:nvSpPr>
            <p:spPr>
              <a:xfrm>
                <a:off x="1039624" y="68867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8" name="Google Shape;1968;p32"/>
              <p:cNvSpPr/>
              <p:nvPr/>
            </p:nvSpPr>
            <p:spPr>
              <a:xfrm>
                <a:off x="749189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9" name="Google Shape;1969;p32"/>
              <p:cNvSpPr/>
              <p:nvPr/>
            </p:nvSpPr>
            <p:spPr>
              <a:xfrm>
                <a:off x="749189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0" name="Google Shape;1970;p32"/>
              <p:cNvSpPr/>
              <p:nvPr/>
            </p:nvSpPr>
            <p:spPr>
              <a:xfrm>
                <a:off x="868003" y="13212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1" name="Google Shape;1971;p32"/>
              <p:cNvSpPr/>
              <p:nvPr/>
            </p:nvSpPr>
            <p:spPr>
              <a:xfrm>
                <a:off x="925210" y="13212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2" name="Google Shape;1972;p32"/>
              <p:cNvSpPr/>
              <p:nvPr/>
            </p:nvSpPr>
            <p:spPr>
              <a:xfrm>
                <a:off x="982417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3" name="Google Shape;1973;p32"/>
              <p:cNvSpPr/>
              <p:nvPr/>
            </p:nvSpPr>
            <p:spPr>
              <a:xfrm>
                <a:off x="868003" y="126403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4" name="Google Shape;1974;p32"/>
              <p:cNvSpPr/>
              <p:nvPr/>
            </p:nvSpPr>
            <p:spPr>
              <a:xfrm>
                <a:off x="925210" y="1264036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5" name="Google Shape;1975;p32"/>
              <p:cNvSpPr/>
              <p:nvPr/>
            </p:nvSpPr>
            <p:spPr>
              <a:xfrm>
                <a:off x="810796" y="13212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6" name="Google Shape;1976;p32"/>
              <p:cNvSpPr/>
              <p:nvPr/>
            </p:nvSpPr>
            <p:spPr>
              <a:xfrm>
                <a:off x="810796" y="126403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7" name="Google Shape;1977;p32"/>
              <p:cNvSpPr/>
              <p:nvPr/>
            </p:nvSpPr>
            <p:spPr>
              <a:xfrm>
                <a:off x="982417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8" name="Google Shape;1978;p32"/>
              <p:cNvSpPr/>
              <p:nvPr/>
            </p:nvSpPr>
            <p:spPr>
              <a:xfrm>
                <a:off x="1041824" y="126403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9" name="Google Shape;1979;p32"/>
              <p:cNvSpPr/>
              <p:nvPr/>
            </p:nvSpPr>
            <p:spPr>
              <a:xfrm>
                <a:off x="749189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0" name="Google Shape;1980;p32"/>
              <p:cNvSpPr/>
              <p:nvPr/>
            </p:nvSpPr>
            <p:spPr>
              <a:xfrm>
                <a:off x="868003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1" name="Google Shape;1981;p32"/>
              <p:cNvSpPr/>
              <p:nvPr/>
            </p:nvSpPr>
            <p:spPr>
              <a:xfrm>
                <a:off x="925210" y="138394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2" name="Google Shape;1982;p32"/>
              <p:cNvSpPr/>
              <p:nvPr/>
            </p:nvSpPr>
            <p:spPr>
              <a:xfrm>
                <a:off x="982417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3" name="Google Shape;1983;p32"/>
              <p:cNvSpPr/>
              <p:nvPr/>
            </p:nvSpPr>
            <p:spPr>
              <a:xfrm>
                <a:off x="1041824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4" name="Google Shape;1984;p32"/>
              <p:cNvSpPr/>
              <p:nvPr/>
            </p:nvSpPr>
            <p:spPr>
              <a:xfrm>
                <a:off x="1099031" y="138394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5" name="Google Shape;1985;p32"/>
              <p:cNvSpPr/>
              <p:nvPr/>
            </p:nvSpPr>
            <p:spPr>
              <a:xfrm>
                <a:off x="810796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6" name="Google Shape;1986;p32"/>
              <p:cNvSpPr/>
              <p:nvPr/>
            </p:nvSpPr>
            <p:spPr>
              <a:xfrm>
                <a:off x="749189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7" name="Google Shape;1987;p32"/>
              <p:cNvSpPr/>
              <p:nvPr/>
            </p:nvSpPr>
            <p:spPr>
              <a:xfrm>
                <a:off x="749189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8" name="Google Shape;1988;p32"/>
              <p:cNvSpPr/>
              <p:nvPr/>
            </p:nvSpPr>
            <p:spPr>
              <a:xfrm>
                <a:off x="694182" y="1095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9" name="Google Shape;1989;p32"/>
              <p:cNvSpPr/>
              <p:nvPr/>
            </p:nvSpPr>
            <p:spPr>
              <a:xfrm>
                <a:off x="694182" y="1212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0" name="Google Shape;1990;p32"/>
              <p:cNvSpPr/>
              <p:nvPr/>
            </p:nvSpPr>
            <p:spPr>
              <a:xfrm>
                <a:off x="694182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1" name="Google Shape;1991;p32"/>
              <p:cNvSpPr/>
              <p:nvPr/>
            </p:nvSpPr>
            <p:spPr>
              <a:xfrm>
                <a:off x="694182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2" name="Google Shape;1992;p32"/>
              <p:cNvSpPr/>
              <p:nvPr/>
            </p:nvSpPr>
            <p:spPr>
              <a:xfrm>
                <a:off x="694182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3" name="Google Shape;1993;p32"/>
              <p:cNvSpPr/>
              <p:nvPr/>
            </p:nvSpPr>
            <p:spPr>
              <a:xfrm>
                <a:off x="694182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4" name="Google Shape;1994;p32"/>
              <p:cNvSpPr/>
              <p:nvPr/>
            </p:nvSpPr>
            <p:spPr>
              <a:xfrm>
                <a:off x="694182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5" name="Google Shape;1995;p32"/>
              <p:cNvSpPr/>
              <p:nvPr/>
            </p:nvSpPr>
            <p:spPr>
              <a:xfrm>
                <a:off x="694182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6" name="Google Shape;1996;p32"/>
              <p:cNvSpPr/>
              <p:nvPr/>
            </p:nvSpPr>
            <p:spPr>
              <a:xfrm>
                <a:off x="634775" y="1212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7" name="Google Shape;1997;p32"/>
              <p:cNvSpPr/>
              <p:nvPr/>
            </p:nvSpPr>
            <p:spPr>
              <a:xfrm>
                <a:off x="634775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8" name="Google Shape;1998;p32"/>
              <p:cNvSpPr/>
              <p:nvPr/>
            </p:nvSpPr>
            <p:spPr>
              <a:xfrm>
                <a:off x="634775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99" name="Google Shape;1999;p32"/>
              <p:cNvSpPr/>
              <p:nvPr/>
            </p:nvSpPr>
            <p:spPr>
              <a:xfrm>
                <a:off x="634775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0" name="Google Shape;2000;p32"/>
              <p:cNvSpPr/>
              <p:nvPr/>
            </p:nvSpPr>
            <p:spPr>
              <a:xfrm>
                <a:off x="634775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1" name="Google Shape;2001;p32"/>
              <p:cNvSpPr/>
              <p:nvPr/>
            </p:nvSpPr>
            <p:spPr>
              <a:xfrm>
                <a:off x="634775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2" name="Google Shape;2002;p32"/>
              <p:cNvSpPr/>
              <p:nvPr/>
            </p:nvSpPr>
            <p:spPr>
              <a:xfrm>
                <a:off x="634775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3" name="Google Shape;2003;p32"/>
              <p:cNvSpPr/>
              <p:nvPr/>
            </p:nvSpPr>
            <p:spPr>
              <a:xfrm>
                <a:off x="575368" y="1212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4" name="Google Shape;2004;p32"/>
              <p:cNvSpPr/>
              <p:nvPr/>
            </p:nvSpPr>
            <p:spPr>
              <a:xfrm>
                <a:off x="575368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5" name="Google Shape;2005;p32"/>
              <p:cNvSpPr/>
              <p:nvPr/>
            </p:nvSpPr>
            <p:spPr>
              <a:xfrm>
                <a:off x="575368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6" name="Google Shape;2006;p32"/>
              <p:cNvSpPr/>
              <p:nvPr/>
            </p:nvSpPr>
            <p:spPr>
              <a:xfrm>
                <a:off x="575368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7" name="Google Shape;2007;p32"/>
              <p:cNvSpPr/>
              <p:nvPr/>
            </p:nvSpPr>
            <p:spPr>
              <a:xfrm>
                <a:off x="575368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8" name="Google Shape;2008;p32"/>
              <p:cNvSpPr/>
              <p:nvPr/>
            </p:nvSpPr>
            <p:spPr>
              <a:xfrm>
                <a:off x="575368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09" name="Google Shape;2009;p32"/>
              <p:cNvSpPr/>
              <p:nvPr/>
            </p:nvSpPr>
            <p:spPr>
              <a:xfrm>
                <a:off x="575368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0" name="Google Shape;2010;p32"/>
              <p:cNvSpPr/>
              <p:nvPr/>
            </p:nvSpPr>
            <p:spPr>
              <a:xfrm>
                <a:off x="520362" y="12123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1" name="Google Shape;2011;p32"/>
              <p:cNvSpPr/>
              <p:nvPr/>
            </p:nvSpPr>
            <p:spPr>
              <a:xfrm>
                <a:off x="520362" y="13212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2" name="Google Shape;2012;p32"/>
              <p:cNvSpPr/>
              <p:nvPr/>
            </p:nvSpPr>
            <p:spPr>
              <a:xfrm>
                <a:off x="520362" y="126403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3" name="Google Shape;2013;p32"/>
              <p:cNvSpPr/>
              <p:nvPr/>
            </p:nvSpPr>
            <p:spPr>
              <a:xfrm>
                <a:off x="520362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4" name="Google Shape;2014;p32"/>
              <p:cNvSpPr/>
              <p:nvPr/>
            </p:nvSpPr>
            <p:spPr>
              <a:xfrm>
                <a:off x="520362" y="143785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5" name="Google Shape;2015;p32"/>
              <p:cNvSpPr/>
              <p:nvPr/>
            </p:nvSpPr>
            <p:spPr>
              <a:xfrm>
                <a:off x="520362" y="14972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6" name="Google Shape;2016;p32"/>
              <p:cNvSpPr/>
              <p:nvPr/>
            </p:nvSpPr>
            <p:spPr>
              <a:xfrm>
                <a:off x="460955" y="1212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7" name="Google Shape;2017;p32"/>
              <p:cNvSpPr/>
              <p:nvPr/>
            </p:nvSpPr>
            <p:spPr>
              <a:xfrm>
                <a:off x="460955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8" name="Google Shape;2018;p32"/>
              <p:cNvSpPr/>
              <p:nvPr/>
            </p:nvSpPr>
            <p:spPr>
              <a:xfrm>
                <a:off x="460955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19" name="Google Shape;2019;p32"/>
              <p:cNvSpPr/>
              <p:nvPr/>
            </p:nvSpPr>
            <p:spPr>
              <a:xfrm>
                <a:off x="460955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0" name="Google Shape;2020;p32"/>
              <p:cNvSpPr/>
              <p:nvPr/>
            </p:nvSpPr>
            <p:spPr>
              <a:xfrm>
                <a:off x="460955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1" name="Google Shape;2021;p32"/>
              <p:cNvSpPr/>
              <p:nvPr/>
            </p:nvSpPr>
            <p:spPr>
              <a:xfrm>
                <a:off x="460955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2" name="Google Shape;2022;p32"/>
              <p:cNvSpPr/>
              <p:nvPr/>
            </p:nvSpPr>
            <p:spPr>
              <a:xfrm>
                <a:off x="403748" y="13212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3" name="Google Shape;2023;p32"/>
              <p:cNvSpPr/>
              <p:nvPr/>
            </p:nvSpPr>
            <p:spPr>
              <a:xfrm>
                <a:off x="403748" y="126403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4" name="Google Shape;2024;p32"/>
              <p:cNvSpPr/>
              <p:nvPr/>
            </p:nvSpPr>
            <p:spPr>
              <a:xfrm>
                <a:off x="403748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5" name="Google Shape;2025;p32"/>
              <p:cNvSpPr/>
              <p:nvPr/>
            </p:nvSpPr>
            <p:spPr>
              <a:xfrm>
                <a:off x="403748" y="143785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6" name="Google Shape;2026;p32"/>
              <p:cNvSpPr/>
              <p:nvPr/>
            </p:nvSpPr>
            <p:spPr>
              <a:xfrm>
                <a:off x="403748" y="14972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7" name="Google Shape;2027;p32"/>
              <p:cNvSpPr/>
              <p:nvPr/>
            </p:nvSpPr>
            <p:spPr>
              <a:xfrm>
                <a:off x="520362" y="155776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8" name="Google Shape;2028;p32"/>
              <p:cNvSpPr/>
              <p:nvPr/>
            </p:nvSpPr>
            <p:spPr>
              <a:xfrm>
                <a:off x="460955" y="15577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29" name="Google Shape;2029;p32"/>
              <p:cNvSpPr/>
              <p:nvPr/>
            </p:nvSpPr>
            <p:spPr>
              <a:xfrm>
                <a:off x="403748" y="155776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0" name="Google Shape;2030;p32"/>
              <p:cNvSpPr/>
              <p:nvPr/>
            </p:nvSpPr>
            <p:spPr>
              <a:xfrm>
                <a:off x="868003" y="14972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1" name="Google Shape;2031;p32"/>
              <p:cNvSpPr/>
              <p:nvPr/>
            </p:nvSpPr>
            <p:spPr>
              <a:xfrm>
                <a:off x="925210" y="14972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2" name="Google Shape;2032;p32"/>
              <p:cNvSpPr/>
              <p:nvPr/>
            </p:nvSpPr>
            <p:spPr>
              <a:xfrm>
                <a:off x="982417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3" name="Google Shape;2033;p32"/>
              <p:cNvSpPr/>
              <p:nvPr/>
            </p:nvSpPr>
            <p:spPr>
              <a:xfrm>
                <a:off x="1041824" y="14972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4" name="Google Shape;2034;p32"/>
              <p:cNvSpPr/>
              <p:nvPr/>
            </p:nvSpPr>
            <p:spPr>
              <a:xfrm>
                <a:off x="1099031" y="14972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5" name="Google Shape;2035;p32"/>
              <p:cNvSpPr/>
              <p:nvPr/>
            </p:nvSpPr>
            <p:spPr>
              <a:xfrm>
                <a:off x="868003" y="143785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6" name="Google Shape;2036;p32"/>
              <p:cNvSpPr/>
              <p:nvPr/>
            </p:nvSpPr>
            <p:spPr>
              <a:xfrm>
                <a:off x="925210" y="143785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7" name="Google Shape;2037;p32"/>
              <p:cNvSpPr/>
              <p:nvPr/>
            </p:nvSpPr>
            <p:spPr>
              <a:xfrm>
                <a:off x="810796" y="14972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8" name="Google Shape;2038;p32"/>
              <p:cNvSpPr/>
              <p:nvPr/>
            </p:nvSpPr>
            <p:spPr>
              <a:xfrm>
                <a:off x="810796" y="143785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39" name="Google Shape;2039;p32"/>
              <p:cNvSpPr/>
              <p:nvPr/>
            </p:nvSpPr>
            <p:spPr>
              <a:xfrm>
                <a:off x="982417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0" name="Google Shape;2040;p32"/>
              <p:cNvSpPr/>
              <p:nvPr/>
            </p:nvSpPr>
            <p:spPr>
              <a:xfrm>
                <a:off x="1041824" y="143785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1" name="Google Shape;2041;p32"/>
              <p:cNvSpPr/>
              <p:nvPr/>
            </p:nvSpPr>
            <p:spPr>
              <a:xfrm>
                <a:off x="1099031" y="143785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2" name="Google Shape;2042;p32"/>
              <p:cNvSpPr/>
              <p:nvPr/>
            </p:nvSpPr>
            <p:spPr>
              <a:xfrm>
                <a:off x="982417" y="16171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3" name="Google Shape;2043;p32"/>
              <p:cNvSpPr/>
              <p:nvPr/>
            </p:nvSpPr>
            <p:spPr>
              <a:xfrm>
                <a:off x="1041824" y="161717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4" name="Google Shape;2044;p32"/>
              <p:cNvSpPr/>
              <p:nvPr/>
            </p:nvSpPr>
            <p:spPr>
              <a:xfrm>
                <a:off x="1099031" y="161717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5" name="Google Shape;2045;p32"/>
              <p:cNvSpPr/>
              <p:nvPr/>
            </p:nvSpPr>
            <p:spPr>
              <a:xfrm>
                <a:off x="868003" y="155776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6" name="Google Shape;2046;p32"/>
              <p:cNvSpPr/>
              <p:nvPr/>
            </p:nvSpPr>
            <p:spPr>
              <a:xfrm>
                <a:off x="982417" y="15577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7" name="Google Shape;2047;p32"/>
              <p:cNvSpPr/>
              <p:nvPr/>
            </p:nvSpPr>
            <p:spPr>
              <a:xfrm>
                <a:off x="1041824" y="155776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8" name="Google Shape;2048;p32"/>
              <p:cNvSpPr/>
              <p:nvPr/>
            </p:nvSpPr>
            <p:spPr>
              <a:xfrm>
                <a:off x="1099031" y="155776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49" name="Google Shape;2049;p32"/>
              <p:cNvSpPr/>
              <p:nvPr/>
            </p:nvSpPr>
            <p:spPr>
              <a:xfrm>
                <a:off x="982417" y="167438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0" name="Google Shape;2050;p32"/>
              <p:cNvSpPr/>
              <p:nvPr/>
            </p:nvSpPr>
            <p:spPr>
              <a:xfrm>
                <a:off x="1041824" y="1674381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1" name="Google Shape;2051;p32"/>
              <p:cNvSpPr/>
              <p:nvPr/>
            </p:nvSpPr>
            <p:spPr>
              <a:xfrm>
                <a:off x="1099031" y="1674381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2" name="Google Shape;2052;p32"/>
              <p:cNvSpPr/>
              <p:nvPr/>
            </p:nvSpPr>
            <p:spPr>
              <a:xfrm>
                <a:off x="1041824" y="1783293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3" name="Google Shape;2053;p32"/>
              <p:cNvSpPr/>
              <p:nvPr/>
            </p:nvSpPr>
            <p:spPr>
              <a:xfrm>
                <a:off x="1391666" y="86249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4" name="Google Shape;2054;p32"/>
              <p:cNvSpPr/>
              <p:nvPr/>
            </p:nvSpPr>
            <p:spPr>
              <a:xfrm>
                <a:off x="1448872" y="86249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5" name="Google Shape;2055;p32"/>
              <p:cNvSpPr/>
              <p:nvPr/>
            </p:nvSpPr>
            <p:spPr>
              <a:xfrm>
                <a:off x="1275052" y="97690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6" name="Google Shape;2056;p32"/>
              <p:cNvSpPr/>
              <p:nvPr/>
            </p:nvSpPr>
            <p:spPr>
              <a:xfrm>
                <a:off x="1217845" y="97690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7" name="Google Shape;2057;p32"/>
              <p:cNvSpPr/>
              <p:nvPr/>
            </p:nvSpPr>
            <p:spPr>
              <a:xfrm>
                <a:off x="1217845" y="91749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8" name="Google Shape;2058;p32"/>
              <p:cNvSpPr/>
              <p:nvPr/>
            </p:nvSpPr>
            <p:spPr>
              <a:xfrm>
                <a:off x="1156238" y="62926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59" name="Google Shape;2059;p32"/>
              <p:cNvSpPr/>
              <p:nvPr/>
            </p:nvSpPr>
            <p:spPr>
              <a:xfrm>
                <a:off x="1275052" y="1095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0" name="Google Shape;2060;p32"/>
              <p:cNvSpPr/>
              <p:nvPr/>
            </p:nvSpPr>
            <p:spPr>
              <a:xfrm>
                <a:off x="1275052" y="1036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1" name="Google Shape;2061;p32"/>
              <p:cNvSpPr/>
              <p:nvPr/>
            </p:nvSpPr>
            <p:spPr>
              <a:xfrm>
                <a:off x="1217845" y="10957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2" name="Google Shape;2062;p32"/>
              <p:cNvSpPr/>
              <p:nvPr/>
            </p:nvSpPr>
            <p:spPr>
              <a:xfrm>
                <a:off x="1217845" y="1036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3" name="Google Shape;2063;p32"/>
              <p:cNvSpPr/>
              <p:nvPr/>
            </p:nvSpPr>
            <p:spPr>
              <a:xfrm>
                <a:off x="1156238" y="74588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4" name="Google Shape;2064;p32"/>
              <p:cNvSpPr/>
              <p:nvPr/>
            </p:nvSpPr>
            <p:spPr>
              <a:xfrm>
                <a:off x="1156238" y="68867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5" name="Google Shape;2065;p32"/>
              <p:cNvSpPr/>
              <p:nvPr/>
            </p:nvSpPr>
            <p:spPr>
              <a:xfrm>
                <a:off x="1275052" y="1212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6" name="Google Shape;2066;p32"/>
              <p:cNvSpPr/>
              <p:nvPr/>
            </p:nvSpPr>
            <p:spPr>
              <a:xfrm>
                <a:off x="1332259" y="1212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7" name="Google Shape;2067;p32"/>
              <p:cNvSpPr/>
              <p:nvPr/>
            </p:nvSpPr>
            <p:spPr>
              <a:xfrm>
                <a:off x="1275052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8" name="Google Shape;2068;p32"/>
              <p:cNvSpPr/>
              <p:nvPr/>
            </p:nvSpPr>
            <p:spPr>
              <a:xfrm>
                <a:off x="1332259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69" name="Google Shape;2069;p32"/>
              <p:cNvSpPr/>
              <p:nvPr/>
            </p:nvSpPr>
            <p:spPr>
              <a:xfrm>
                <a:off x="1217845" y="1212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0" name="Google Shape;2070;p32"/>
              <p:cNvSpPr/>
              <p:nvPr/>
            </p:nvSpPr>
            <p:spPr>
              <a:xfrm>
                <a:off x="1217845" y="115292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1" name="Google Shape;2071;p32"/>
              <p:cNvSpPr/>
              <p:nvPr/>
            </p:nvSpPr>
            <p:spPr>
              <a:xfrm>
                <a:off x="1156238" y="79758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2" name="Google Shape;2072;p32"/>
              <p:cNvSpPr/>
              <p:nvPr/>
            </p:nvSpPr>
            <p:spPr>
              <a:xfrm>
                <a:off x="1213444" y="74588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3" name="Google Shape;2073;p32"/>
              <p:cNvSpPr/>
              <p:nvPr/>
            </p:nvSpPr>
            <p:spPr>
              <a:xfrm>
                <a:off x="1213444" y="688674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4" name="Google Shape;2074;p32"/>
              <p:cNvSpPr/>
              <p:nvPr/>
            </p:nvSpPr>
            <p:spPr>
              <a:xfrm>
                <a:off x="1213444" y="79758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5" name="Google Shape;2075;p32"/>
              <p:cNvSpPr/>
              <p:nvPr/>
            </p:nvSpPr>
            <p:spPr>
              <a:xfrm>
                <a:off x="1270651" y="74588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6" name="Google Shape;2076;p32"/>
              <p:cNvSpPr/>
              <p:nvPr/>
            </p:nvSpPr>
            <p:spPr>
              <a:xfrm>
                <a:off x="1270651" y="688674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7" name="Google Shape;2077;p32"/>
              <p:cNvSpPr/>
              <p:nvPr/>
            </p:nvSpPr>
            <p:spPr>
              <a:xfrm>
                <a:off x="1270651" y="79758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8" name="Google Shape;2078;p32"/>
              <p:cNvSpPr/>
              <p:nvPr/>
            </p:nvSpPr>
            <p:spPr>
              <a:xfrm>
                <a:off x="1330058" y="74588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9" name="Google Shape;2079;p32"/>
              <p:cNvSpPr/>
              <p:nvPr/>
            </p:nvSpPr>
            <p:spPr>
              <a:xfrm>
                <a:off x="1330058" y="79758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0" name="Google Shape;2080;p32"/>
              <p:cNvSpPr/>
              <p:nvPr/>
            </p:nvSpPr>
            <p:spPr>
              <a:xfrm>
                <a:off x="1387265" y="797586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1" name="Google Shape;2081;p32"/>
              <p:cNvSpPr/>
              <p:nvPr/>
            </p:nvSpPr>
            <p:spPr>
              <a:xfrm>
                <a:off x="1443372" y="74588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2" name="Google Shape;2082;p32"/>
              <p:cNvSpPr/>
              <p:nvPr/>
            </p:nvSpPr>
            <p:spPr>
              <a:xfrm>
                <a:off x="1506079" y="68867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3" name="Google Shape;2083;p32"/>
              <p:cNvSpPr/>
              <p:nvPr/>
            </p:nvSpPr>
            <p:spPr>
              <a:xfrm>
                <a:off x="1550085" y="75138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4" name="Google Shape;2084;p32"/>
              <p:cNvSpPr/>
              <p:nvPr/>
            </p:nvSpPr>
            <p:spPr>
              <a:xfrm>
                <a:off x="1275052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5" name="Google Shape;2085;p32"/>
              <p:cNvSpPr/>
              <p:nvPr/>
            </p:nvSpPr>
            <p:spPr>
              <a:xfrm>
                <a:off x="1332259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6" name="Google Shape;2086;p32"/>
              <p:cNvSpPr/>
              <p:nvPr/>
            </p:nvSpPr>
            <p:spPr>
              <a:xfrm>
                <a:off x="1391666" y="13212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7" name="Google Shape;2087;p32"/>
              <p:cNvSpPr/>
              <p:nvPr/>
            </p:nvSpPr>
            <p:spPr>
              <a:xfrm>
                <a:off x="1275052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8" name="Google Shape;2088;p32"/>
              <p:cNvSpPr/>
              <p:nvPr/>
            </p:nvSpPr>
            <p:spPr>
              <a:xfrm>
                <a:off x="1332259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9" name="Google Shape;2089;p32"/>
              <p:cNvSpPr/>
              <p:nvPr/>
            </p:nvSpPr>
            <p:spPr>
              <a:xfrm>
                <a:off x="1217845" y="13212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0" name="Google Shape;2090;p32"/>
              <p:cNvSpPr/>
              <p:nvPr/>
            </p:nvSpPr>
            <p:spPr>
              <a:xfrm>
                <a:off x="1039624" y="13212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1" name="Google Shape;2091;p32"/>
              <p:cNvSpPr/>
              <p:nvPr/>
            </p:nvSpPr>
            <p:spPr>
              <a:xfrm>
                <a:off x="1096830" y="10957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2" name="Google Shape;2092;p32"/>
              <p:cNvSpPr/>
              <p:nvPr/>
            </p:nvSpPr>
            <p:spPr>
              <a:xfrm>
                <a:off x="1156238" y="10957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3" name="Google Shape;2093;p32"/>
              <p:cNvSpPr/>
              <p:nvPr/>
            </p:nvSpPr>
            <p:spPr>
              <a:xfrm>
                <a:off x="1096830" y="12123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4" name="Google Shape;2094;p32"/>
              <p:cNvSpPr/>
              <p:nvPr/>
            </p:nvSpPr>
            <p:spPr>
              <a:xfrm>
                <a:off x="1156238" y="12123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5" name="Google Shape;2095;p32"/>
              <p:cNvSpPr/>
              <p:nvPr/>
            </p:nvSpPr>
            <p:spPr>
              <a:xfrm>
                <a:off x="1096830" y="1152924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6" name="Google Shape;2096;p32"/>
              <p:cNvSpPr/>
              <p:nvPr/>
            </p:nvSpPr>
            <p:spPr>
              <a:xfrm>
                <a:off x="1156238" y="115292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7" name="Google Shape;2097;p32"/>
              <p:cNvSpPr/>
              <p:nvPr/>
            </p:nvSpPr>
            <p:spPr>
              <a:xfrm>
                <a:off x="1096830" y="13212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8" name="Google Shape;2098;p32"/>
              <p:cNvSpPr/>
              <p:nvPr/>
            </p:nvSpPr>
            <p:spPr>
              <a:xfrm>
                <a:off x="1096830" y="126403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99" name="Google Shape;2099;p32"/>
              <p:cNvSpPr/>
              <p:nvPr/>
            </p:nvSpPr>
            <p:spPr>
              <a:xfrm>
                <a:off x="1156238" y="1264036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0" name="Google Shape;2100;p32"/>
              <p:cNvSpPr/>
              <p:nvPr/>
            </p:nvSpPr>
            <p:spPr>
              <a:xfrm>
                <a:off x="1154037" y="13212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1" name="Google Shape;2101;p32"/>
              <p:cNvSpPr/>
              <p:nvPr/>
            </p:nvSpPr>
            <p:spPr>
              <a:xfrm>
                <a:off x="1217845" y="126403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2" name="Google Shape;2102;p32"/>
              <p:cNvSpPr/>
              <p:nvPr/>
            </p:nvSpPr>
            <p:spPr>
              <a:xfrm>
                <a:off x="1391666" y="126403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3" name="Google Shape;2103;p32"/>
              <p:cNvSpPr/>
              <p:nvPr/>
            </p:nvSpPr>
            <p:spPr>
              <a:xfrm>
                <a:off x="1156238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4" name="Google Shape;2104;p32"/>
              <p:cNvSpPr/>
              <p:nvPr/>
            </p:nvSpPr>
            <p:spPr>
              <a:xfrm>
                <a:off x="1275052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5" name="Google Shape;2105;p32"/>
              <p:cNvSpPr/>
              <p:nvPr/>
            </p:nvSpPr>
            <p:spPr>
              <a:xfrm>
                <a:off x="1332259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6" name="Google Shape;2106;p32"/>
              <p:cNvSpPr/>
              <p:nvPr/>
            </p:nvSpPr>
            <p:spPr>
              <a:xfrm>
                <a:off x="1391666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7" name="Google Shape;2107;p32"/>
              <p:cNvSpPr/>
              <p:nvPr/>
            </p:nvSpPr>
            <p:spPr>
              <a:xfrm>
                <a:off x="1217845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8" name="Google Shape;2108;p32"/>
              <p:cNvSpPr/>
              <p:nvPr/>
            </p:nvSpPr>
            <p:spPr>
              <a:xfrm>
                <a:off x="1156238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09" name="Google Shape;2109;p32"/>
              <p:cNvSpPr/>
              <p:nvPr/>
            </p:nvSpPr>
            <p:spPr>
              <a:xfrm>
                <a:off x="1156238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0" name="Google Shape;2110;p32"/>
              <p:cNvSpPr/>
              <p:nvPr/>
            </p:nvSpPr>
            <p:spPr>
              <a:xfrm>
                <a:off x="1275052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1" name="Google Shape;2111;p32"/>
              <p:cNvSpPr/>
              <p:nvPr/>
            </p:nvSpPr>
            <p:spPr>
              <a:xfrm>
                <a:off x="1332259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2" name="Google Shape;2112;p32"/>
              <p:cNvSpPr/>
              <p:nvPr/>
            </p:nvSpPr>
            <p:spPr>
              <a:xfrm>
                <a:off x="1275052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3" name="Google Shape;2113;p32"/>
              <p:cNvSpPr/>
              <p:nvPr/>
            </p:nvSpPr>
            <p:spPr>
              <a:xfrm>
                <a:off x="1332259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4" name="Google Shape;2114;p32"/>
              <p:cNvSpPr/>
              <p:nvPr/>
            </p:nvSpPr>
            <p:spPr>
              <a:xfrm>
                <a:off x="1217845" y="14972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5" name="Google Shape;2115;p32"/>
              <p:cNvSpPr/>
              <p:nvPr/>
            </p:nvSpPr>
            <p:spPr>
              <a:xfrm>
                <a:off x="1217845" y="143785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6" name="Google Shape;2116;p32"/>
              <p:cNvSpPr/>
              <p:nvPr/>
            </p:nvSpPr>
            <p:spPr>
              <a:xfrm>
                <a:off x="1391666" y="143785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7" name="Google Shape;2117;p32"/>
              <p:cNvSpPr/>
              <p:nvPr/>
            </p:nvSpPr>
            <p:spPr>
              <a:xfrm>
                <a:off x="1156238" y="16171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8" name="Google Shape;2118;p32"/>
              <p:cNvSpPr/>
              <p:nvPr/>
            </p:nvSpPr>
            <p:spPr>
              <a:xfrm>
                <a:off x="1156238" y="15577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19" name="Google Shape;2119;p32"/>
              <p:cNvSpPr/>
              <p:nvPr/>
            </p:nvSpPr>
            <p:spPr>
              <a:xfrm>
                <a:off x="1275052" y="15577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0" name="Google Shape;2120;p32"/>
              <p:cNvSpPr/>
              <p:nvPr/>
            </p:nvSpPr>
            <p:spPr>
              <a:xfrm>
                <a:off x="1217845" y="16171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1" name="Google Shape;2121;p32"/>
              <p:cNvSpPr/>
              <p:nvPr/>
            </p:nvSpPr>
            <p:spPr>
              <a:xfrm>
                <a:off x="1217845" y="15577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2" name="Google Shape;2122;p32"/>
              <p:cNvSpPr/>
              <p:nvPr/>
            </p:nvSpPr>
            <p:spPr>
              <a:xfrm>
                <a:off x="1156238" y="167438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3" name="Google Shape;2123;p32"/>
              <p:cNvSpPr/>
              <p:nvPr/>
            </p:nvSpPr>
            <p:spPr>
              <a:xfrm>
                <a:off x="1379564" y="1834998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4" name="Google Shape;2124;p32"/>
              <p:cNvSpPr/>
              <p:nvPr/>
            </p:nvSpPr>
            <p:spPr>
              <a:xfrm>
                <a:off x="1431270" y="1834998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5" name="Google Shape;2125;p32"/>
              <p:cNvSpPr/>
              <p:nvPr/>
            </p:nvSpPr>
            <p:spPr>
              <a:xfrm>
                <a:off x="1326758" y="1888904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6" name="Google Shape;2126;p32"/>
              <p:cNvSpPr/>
              <p:nvPr/>
            </p:nvSpPr>
            <p:spPr>
              <a:xfrm>
                <a:off x="1282753" y="1888904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7" name="Google Shape;2127;p32"/>
              <p:cNvSpPr/>
              <p:nvPr/>
            </p:nvSpPr>
            <p:spPr>
              <a:xfrm>
                <a:off x="1643596" y="1676581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8" name="Google Shape;2128;p32"/>
              <p:cNvSpPr/>
              <p:nvPr/>
            </p:nvSpPr>
            <p:spPr>
              <a:xfrm>
                <a:off x="1584189" y="1267337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29" name="Google Shape;2129;p32"/>
              <p:cNvSpPr/>
              <p:nvPr/>
            </p:nvSpPr>
            <p:spPr>
              <a:xfrm>
                <a:off x="1542384" y="1210130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0" name="Google Shape;2130;p32"/>
              <p:cNvSpPr/>
              <p:nvPr/>
            </p:nvSpPr>
            <p:spPr>
              <a:xfrm>
                <a:off x="1591890" y="1730487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1" name="Google Shape;2131;p32"/>
              <p:cNvSpPr/>
              <p:nvPr/>
            </p:nvSpPr>
            <p:spPr>
              <a:xfrm>
                <a:off x="1485177" y="1779992"/>
                <a:ext cx="36305" cy="363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2" name="Google Shape;2132;p32"/>
              <p:cNvSpPr/>
              <p:nvPr/>
            </p:nvSpPr>
            <p:spPr>
              <a:xfrm>
                <a:off x="-1" y="561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3" name="Google Shape;2133;p32"/>
              <p:cNvSpPr/>
              <p:nvPr/>
            </p:nvSpPr>
            <p:spPr>
              <a:xfrm>
                <a:off x="57206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4" name="Google Shape;2134;p32"/>
              <p:cNvSpPr/>
              <p:nvPr/>
            </p:nvSpPr>
            <p:spPr>
              <a:xfrm>
                <a:off x="113313" y="561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5" name="Google Shape;2135;p32"/>
              <p:cNvSpPr/>
              <p:nvPr/>
            </p:nvSpPr>
            <p:spPr>
              <a:xfrm>
                <a:off x="-1" y="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6" name="Google Shape;2136;p32"/>
              <p:cNvSpPr/>
              <p:nvPr/>
            </p:nvSpPr>
            <p:spPr>
              <a:xfrm>
                <a:off x="57206" y="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7" name="Google Shape;2137;p32"/>
              <p:cNvSpPr/>
              <p:nvPr/>
            </p:nvSpPr>
            <p:spPr>
              <a:xfrm>
                <a:off x="113313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8" name="Google Shape;2138;p32"/>
              <p:cNvSpPr/>
              <p:nvPr/>
            </p:nvSpPr>
            <p:spPr>
              <a:xfrm>
                <a:off x="233227" y="561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39" name="Google Shape;2139;p32"/>
              <p:cNvSpPr/>
              <p:nvPr/>
            </p:nvSpPr>
            <p:spPr>
              <a:xfrm>
                <a:off x="176020" y="561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0" name="Google Shape;2140;p32"/>
              <p:cNvSpPr/>
              <p:nvPr/>
            </p:nvSpPr>
            <p:spPr>
              <a:xfrm>
                <a:off x="176020" y="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1" name="Google Shape;2141;p32"/>
              <p:cNvSpPr/>
              <p:nvPr/>
            </p:nvSpPr>
            <p:spPr>
              <a:xfrm>
                <a:off x="460955" y="460949"/>
                <a:ext cx="39604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2" name="Google Shape;2142;p32"/>
              <p:cNvSpPr/>
              <p:nvPr/>
            </p:nvSpPr>
            <p:spPr>
              <a:xfrm>
                <a:off x="518161" y="46094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3" name="Google Shape;2143;p32"/>
              <p:cNvSpPr/>
              <p:nvPr/>
            </p:nvSpPr>
            <p:spPr>
              <a:xfrm>
                <a:off x="575368" y="46094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4" name="Google Shape;2144;p32"/>
              <p:cNvSpPr/>
              <p:nvPr/>
            </p:nvSpPr>
            <p:spPr>
              <a:xfrm>
                <a:off x="575368" y="405943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5" name="Google Shape;2145;p32"/>
              <p:cNvSpPr/>
              <p:nvPr/>
            </p:nvSpPr>
            <p:spPr>
              <a:xfrm>
                <a:off x="460955" y="577562"/>
                <a:ext cx="39604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6" name="Google Shape;2146;p32"/>
              <p:cNvSpPr/>
              <p:nvPr/>
            </p:nvSpPr>
            <p:spPr>
              <a:xfrm>
                <a:off x="518161" y="5775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7" name="Google Shape;2147;p32"/>
              <p:cNvSpPr/>
              <p:nvPr/>
            </p:nvSpPr>
            <p:spPr>
              <a:xfrm>
                <a:off x="575368" y="5775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8" name="Google Shape;2148;p32"/>
              <p:cNvSpPr/>
              <p:nvPr/>
            </p:nvSpPr>
            <p:spPr>
              <a:xfrm>
                <a:off x="634775" y="57756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49" name="Google Shape;2149;p32"/>
              <p:cNvSpPr/>
              <p:nvPr/>
            </p:nvSpPr>
            <p:spPr>
              <a:xfrm>
                <a:off x="634775" y="634768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0" name="Google Shape;2150;p32"/>
              <p:cNvSpPr/>
              <p:nvPr/>
            </p:nvSpPr>
            <p:spPr>
              <a:xfrm>
                <a:off x="689782" y="63476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1" name="Google Shape;2151;p32"/>
              <p:cNvSpPr/>
              <p:nvPr/>
            </p:nvSpPr>
            <p:spPr>
              <a:xfrm>
                <a:off x="634775" y="68867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2" name="Google Shape;2152;p32"/>
              <p:cNvSpPr/>
              <p:nvPr/>
            </p:nvSpPr>
            <p:spPr>
              <a:xfrm>
                <a:off x="691982" y="68867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3" name="Google Shape;2153;p32"/>
              <p:cNvSpPr/>
              <p:nvPr/>
            </p:nvSpPr>
            <p:spPr>
              <a:xfrm>
                <a:off x="460955" y="520356"/>
                <a:ext cx="39604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4" name="Google Shape;2154;p32"/>
              <p:cNvSpPr/>
              <p:nvPr/>
            </p:nvSpPr>
            <p:spPr>
              <a:xfrm>
                <a:off x="518161" y="52035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5" name="Google Shape;2155;p32"/>
              <p:cNvSpPr/>
              <p:nvPr/>
            </p:nvSpPr>
            <p:spPr>
              <a:xfrm>
                <a:off x="403748" y="57756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6" name="Google Shape;2156;p32"/>
              <p:cNvSpPr/>
              <p:nvPr/>
            </p:nvSpPr>
            <p:spPr>
              <a:xfrm>
                <a:off x="403748" y="52035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7" name="Google Shape;2157;p32"/>
              <p:cNvSpPr/>
              <p:nvPr/>
            </p:nvSpPr>
            <p:spPr>
              <a:xfrm>
                <a:off x="575368" y="5203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8" name="Google Shape;2158;p32"/>
              <p:cNvSpPr/>
              <p:nvPr/>
            </p:nvSpPr>
            <p:spPr>
              <a:xfrm>
                <a:off x="460955" y="629268"/>
                <a:ext cx="39604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59" name="Google Shape;2159;p32"/>
              <p:cNvSpPr/>
              <p:nvPr/>
            </p:nvSpPr>
            <p:spPr>
              <a:xfrm>
                <a:off x="518161" y="62926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0" name="Google Shape;2160;p32"/>
              <p:cNvSpPr/>
              <p:nvPr/>
            </p:nvSpPr>
            <p:spPr>
              <a:xfrm>
                <a:off x="403748" y="629268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1" name="Google Shape;2161;p32"/>
              <p:cNvSpPr/>
              <p:nvPr/>
            </p:nvSpPr>
            <p:spPr>
              <a:xfrm>
                <a:off x="460955" y="800886"/>
                <a:ext cx="39604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2" name="Google Shape;2162;p32"/>
              <p:cNvSpPr/>
              <p:nvPr/>
            </p:nvSpPr>
            <p:spPr>
              <a:xfrm>
                <a:off x="403748" y="80088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3" name="Google Shape;2163;p32"/>
              <p:cNvSpPr/>
              <p:nvPr/>
            </p:nvSpPr>
            <p:spPr>
              <a:xfrm>
                <a:off x="290434" y="74808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2164" name="Google Shape;2164;p32"/>
            <p:cNvGrpSpPr/>
            <p:nvPr/>
          </p:nvGrpSpPr>
          <p:grpSpPr>
            <a:xfrm>
              <a:off x="3754748" y="290430"/>
              <a:ext cx="3507220" cy="2930720"/>
              <a:chOff x="0" y="-1"/>
              <a:chExt cx="3507218" cy="2930719"/>
            </a:xfrm>
          </p:grpSpPr>
          <p:sp>
            <p:nvSpPr>
              <p:cNvPr id="2165" name="Google Shape;2165;p32"/>
              <p:cNvSpPr/>
              <p:nvPr/>
            </p:nvSpPr>
            <p:spPr>
              <a:xfrm>
                <a:off x="2253069" y="15621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6" name="Google Shape;2166;p32"/>
              <p:cNvSpPr/>
              <p:nvPr/>
            </p:nvSpPr>
            <p:spPr>
              <a:xfrm>
                <a:off x="2309175" y="15621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7" name="Google Shape;2167;p32"/>
              <p:cNvSpPr/>
              <p:nvPr/>
            </p:nvSpPr>
            <p:spPr>
              <a:xfrm>
                <a:off x="2253069" y="150606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8" name="Google Shape;2168;p32"/>
              <p:cNvSpPr/>
              <p:nvPr/>
            </p:nvSpPr>
            <p:spPr>
              <a:xfrm>
                <a:off x="2309175" y="15060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69" name="Google Shape;2169;p32"/>
              <p:cNvSpPr/>
              <p:nvPr/>
            </p:nvSpPr>
            <p:spPr>
              <a:xfrm>
                <a:off x="2255269" y="19076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0" name="Google Shape;2170;p32"/>
              <p:cNvSpPr/>
              <p:nvPr/>
            </p:nvSpPr>
            <p:spPr>
              <a:xfrm>
                <a:off x="2312476" y="19076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1" name="Google Shape;2171;p32"/>
              <p:cNvSpPr/>
              <p:nvPr/>
            </p:nvSpPr>
            <p:spPr>
              <a:xfrm>
                <a:off x="2369683" y="19076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2" name="Google Shape;2172;p32"/>
              <p:cNvSpPr/>
              <p:nvPr/>
            </p:nvSpPr>
            <p:spPr>
              <a:xfrm>
                <a:off x="2369683" y="201871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3" name="Google Shape;2173;p32"/>
              <p:cNvSpPr/>
              <p:nvPr/>
            </p:nvSpPr>
            <p:spPr>
              <a:xfrm>
                <a:off x="2312476" y="19593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4" name="Google Shape;2174;p32"/>
              <p:cNvSpPr/>
              <p:nvPr/>
            </p:nvSpPr>
            <p:spPr>
              <a:xfrm>
                <a:off x="2369683" y="19593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5" name="Google Shape;2175;p32"/>
              <p:cNvSpPr/>
              <p:nvPr/>
            </p:nvSpPr>
            <p:spPr>
              <a:xfrm>
                <a:off x="2369683" y="20781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6" name="Google Shape;2176;p32"/>
              <p:cNvSpPr/>
              <p:nvPr/>
            </p:nvSpPr>
            <p:spPr>
              <a:xfrm>
                <a:off x="2426889" y="201871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7" name="Google Shape;2177;p32"/>
              <p:cNvSpPr/>
              <p:nvPr/>
            </p:nvSpPr>
            <p:spPr>
              <a:xfrm>
                <a:off x="2426889" y="20781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8" name="Google Shape;2178;p32"/>
              <p:cNvSpPr/>
              <p:nvPr/>
            </p:nvSpPr>
            <p:spPr>
              <a:xfrm>
                <a:off x="2429090" y="15621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79" name="Google Shape;2179;p32"/>
              <p:cNvSpPr/>
              <p:nvPr/>
            </p:nvSpPr>
            <p:spPr>
              <a:xfrm>
                <a:off x="2486296" y="15621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0" name="Google Shape;2180;p32"/>
              <p:cNvSpPr/>
              <p:nvPr/>
            </p:nvSpPr>
            <p:spPr>
              <a:xfrm>
                <a:off x="2429090" y="1506063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1" name="Google Shape;2181;p32"/>
              <p:cNvSpPr/>
              <p:nvPr/>
            </p:nvSpPr>
            <p:spPr>
              <a:xfrm>
                <a:off x="2486296" y="1506063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2" name="Google Shape;2182;p32"/>
              <p:cNvSpPr/>
              <p:nvPr/>
            </p:nvSpPr>
            <p:spPr>
              <a:xfrm>
                <a:off x="2371883" y="15621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3" name="Google Shape;2183;p32"/>
              <p:cNvSpPr/>
              <p:nvPr/>
            </p:nvSpPr>
            <p:spPr>
              <a:xfrm>
                <a:off x="2371883" y="15060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4" name="Google Shape;2184;p32"/>
              <p:cNvSpPr/>
              <p:nvPr/>
            </p:nvSpPr>
            <p:spPr>
              <a:xfrm>
                <a:off x="2253069" y="161717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5" name="Google Shape;2185;p32"/>
              <p:cNvSpPr/>
              <p:nvPr/>
            </p:nvSpPr>
            <p:spPr>
              <a:xfrm>
                <a:off x="2429090" y="161717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6" name="Google Shape;2186;p32"/>
              <p:cNvSpPr/>
              <p:nvPr/>
            </p:nvSpPr>
            <p:spPr>
              <a:xfrm>
                <a:off x="2486296" y="161717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7" name="Google Shape;2187;p32"/>
              <p:cNvSpPr/>
              <p:nvPr/>
            </p:nvSpPr>
            <p:spPr>
              <a:xfrm>
                <a:off x="2543503" y="161717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8" name="Google Shape;2188;p32"/>
              <p:cNvSpPr/>
              <p:nvPr/>
            </p:nvSpPr>
            <p:spPr>
              <a:xfrm>
                <a:off x="2371883" y="161717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89" name="Google Shape;2189;p32"/>
              <p:cNvSpPr/>
              <p:nvPr/>
            </p:nvSpPr>
            <p:spPr>
              <a:xfrm>
                <a:off x="2309175" y="173598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0" name="Google Shape;2190;p32"/>
              <p:cNvSpPr/>
              <p:nvPr/>
            </p:nvSpPr>
            <p:spPr>
              <a:xfrm>
                <a:off x="2253069" y="1678781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1" name="Google Shape;2191;p32"/>
              <p:cNvSpPr/>
              <p:nvPr/>
            </p:nvSpPr>
            <p:spPr>
              <a:xfrm>
                <a:off x="2253069" y="185260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2" name="Google Shape;2192;p32"/>
              <p:cNvSpPr/>
              <p:nvPr/>
            </p:nvSpPr>
            <p:spPr>
              <a:xfrm>
                <a:off x="2309175" y="179539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3" name="Google Shape;2193;p32"/>
              <p:cNvSpPr/>
              <p:nvPr/>
            </p:nvSpPr>
            <p:spPr>
              <a:xfrm>
                <a:off x="2429090" y="16765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4" name="Google Shape;2194;p32"/>
              <p:cNvSpPr/>
              <p:nvPr/>
            </p:nvSpPr>
            <p:spPr>
              <a:xfrm>
                <a:off x="2371883" y="18526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5" name="Google Shape;2195;p32"/>
              <p:cNvSpPr/>
              <p:nvPr/>
            </p:nvSpPr>
            <p:spPr>
              <a:xfrm>
                <a:off x="2371883" y="179539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6" name="Google Shape;2196;p32"/>
              <p:cNvSpPr/>
              <p:nvPr/>
            </p:nvSpPr>
            <p:spPr>
              <a:xfrm>
                <a:off x="2773431" y="81078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7" name="Google Shape;2197;p32"/>
              <p:cNvSpPr/>
              <p:nvPr/>
            </p:nvSpPr>
            <p:spPr>
              <a:xfrm>
                <a:off x="2486296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8" name="Google Shape;2198;p32"/>
              <p:cNvSpPr/>
              <p:nvPr/>
            </p:nvSpPr>
            <p:spPr>
              <a:xfrm>
                <a:off x="2545704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99" name="Google Shape;2199;p32"/>
              <p:cNvSpPr/>
              <p:nvPr/>
            </p:nvSpPr>
            <p:spPr>
              <a:xfrm>
                <a:off x="2602910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0" name="Google Shape;2200;p32"/>
              <p:cNvSpPr/>
              <p:nvPr/>
            </p:nvSpPr>
            <p:spPr>
              <a:xfrm>
                <a:off x="2660117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1" name="Google Shape;2201;p32"/>
              <p:cNvSpPr/>
              <p:nvPr/>
            </p:nvSpPr>
            <p:spPr>
              <a:xfrm>
                <a:off x="2719524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2" name="Google Shape;2202;p32"/>
              <p:cNvSpPr/>
              <p:nvPr/>
            </p:nvSpPr>
            <p:spPr>
              <a:xfrm>
                <a:off x="2369683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3" name="Google Shape;2203;p32"/>
              <p:cNvSpPr/>
              <p:nvPr/>
            </p:nvSpPr>
            <p:spPr>
              <a:xfrm>
                <a:off x="2426889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4" name="Google Shape;2204;p32"/>
              <p:cNvSpPr/>
              <p:nvPr/>
            </p:nvSpPr>
            <p:spPr>
              <a:xfrm>
                <a:off x="2776731" y="1760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5" name="Google Shape;2205;p32"/>
              <p:cNvSpPr/>
              <p:nvPr/>
            </p:nvSpPr>
            <p:spPr>
              <a:xfrm>
                <a:off x="2776731" y="2354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6" name="Google Shape;2206;p32"/>
              <p:cNvSpPr/>
              <p:nvPr/>
            </p:nvSpPr>
            <p:spPr>
              <a:xfrm>
                <a:off x="2833938" y="1760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7" name="Google Shape;2207;p32"/>
              <p:cNvSpPr/>
              <p:nvPr/>
            </p:nvSpPr>
            <p:spPr>
              <a:xfrm>
                <a:off x="2833938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8" name="Google Shape;2208;p32"/>
              <p:cNvSpPr/>
              <p:nvPr/>
            </p:nvSpPr>
            <p:spPr>
              <a:xfrm>
                <a:off x="2486296" y="1760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09" name="Google Shape;2209;p32"/>
              <p:cNvSpPr/>
              <p:nvPr/>
            </p:nvSpPr>
            <p:spPr>
              <a:xfrm>
                <a:off x="2486296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0" name="Google Shape;2210;p32"/>
              <p:cNvSpPr/>
              <p:nvPr/>
            </p:nvSpPr>
            <p:spPr>
              <a:xfrm>
                <a:off x="2545704" y="1760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1" name="Google Shape;2211;p32"/>
              <p:cNvSpPr/>
              <p:nvPr/>
            </p:nvSpPr>
            <p:spPr>
              <a:xfrm>
                <a:off x="2545704" y="2354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2" name="Google Shape;2212;p32"/>
              <p:cNvSpPr/>
              <p:nvPr/>
            </p:nvSpPr>
            <p:spPr>
              <a:xfrm>
                <a:off x="2602910" y="1760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3" name="Google Shape;2213;p32"/>
              <p:cNvSpPr/>
              <p:nvPr/>
            </p:nvSpPr>
            <p:spPr>
              <a:xfrm>
                <a:off x="2602910" y="2354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4" name="Google Shape;2214;p32"/>
              <p:cNvSpPr/>
              <p:nvPr/>
            </p:nvSpPr>
            <p:spPr>
              <a:xfrm>
                <a:off x="2660117" y="1760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5" name="Google Shape;2215;p32"/>
              <p:cNvSpPr/>
              <p:nvPr/>
            </p:nvSpPr>
            <p:spPr>
              <a:xfrm>
                <a:off x="2660117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6" name="Google Shape;2216;p32"/>
              <p:cNvSpPr/>
              <p:nvPr/>
            </p:nvSpPr>
            <p:spPr>
              <a:xfrm>
                <a:off x="2719524" y="1760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7" name="Google Shape;2217;p32"/>
              <p:cNvSpPr/>
              <p:nvPr/>
            </p:nvSpPr>
            <p:spPr>
              <a:xfrm>
                <a:off x="2719524" y="23542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8" name="Google Shape;2218;p32"/>
              <p:cNvSpPr/>
              <p:nvPr/>
            </p:nvSpPr>
            <p:spPr>
              <a:xfrm>
                <a:off x="2369683" y="1760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19" name="Google Shape;2219;p32"/>
              <p:cNvSpPr/>
              <p:nvPr/>
            </p:nvSpPr>
            <p:spPr>
              <a:xfrm>
                <a:off x="2369683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0" name="Google Shape;2220;p32"/>
              <p:cNvSpPr/>
              <p:nvPr/>
            </p:nvSpPr>
            <p:spPr>
              <a:xfrm>
                <a:off x="2426889" y="1760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1" name="Google Shape;2221;p32"/>
              <p:cNvSpPr/>
              <p:nvPr/>
            </p:nvSpPr>
            <p:spPr>
              <a:xfrm>
                <a:off x="2426889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2" name="Google Shape;2222;p32"/>
              <p:cNvSpPr/>
              <p:nvPr/>
            </p:nvSpPr>
            <p:spPr>
              <a:xfrm>
                <a:off x="2776731" y="561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3" name="Google Shape;2223;p32"/>
              <p:cNvSpPr/>
              <p:nvPr/>
            </p:nvSpPr>
            <p:spPr>
              <a:xfrm>
                <a:off x="2776731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4" name="Google Shape;2224;p32"/>
              <p:cNvSpPr/>
              <p:nvPr/>
            </p:nvSpPr>
            <p:spPr>
              <a:xfrm>
                <a:off x="2833938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5" name="Google Shape;2225;p32"/>
              <p:cNvSpPr/>
              <p:nvPr/>
            </p:nvSpPr>
            <p:spPr>
              <a:xfrm>
                <a:off x="2833938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6" name="Google Shape;2226;p32"/>
              <p:cNvSpPr/>
              <p:nvPr/>
            </p:nvSpPr>
            <p:spPr>
              <a:xfrm>
                <a:off x="2486296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7" name="Google Shape;2227;p32"/>
              <p:cNvSpPr/>
              <p:nvPr/>
            </p:nvSpPr>
            <p:spPr>
              <a:xfrm>
                <a:off x="2486296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8" name="Google Shape;2228;p32"/>
              <p:cNvSpPr/>
              <p:nvPr/>
            </p:nvSpPr>
            <p:spPr>
              <a:xfrm>
                <a:off x="2545704" y="561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29" name="Google Shape;2229;p32"/>
              <p:cNvSpPr/>
              <p:nvPr/>
            </p:nvSpPr>
            <p:spPr>
              <a:xfrm>
                <a:off x="2545704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0" name="Google Shape;2230;p32"/>
              <p:cNvSpPr/>
              <p:nvPr/>
            </p:nvSpPr>
            <p:spPr>
              <a:xfrm>
                <a:off x="2602910" y="561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1" name="Google Shape;2231;p32"/>
              <p:cNvSpPr/>
              <p:nvPr/>
            </p:nvSpPr>
            <p:spPr>
              <a:xfrm>
                <a:off x="2602910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2" name="Google Shape;2232;p32"/>
              <p:cNvSpPr/>
              <p:nvPr/>
            </p:nvSpPr>
            <p:spPr>
              <a:xfrm>
                <a:off x="2660117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3" name="Google Shape;2233;p32"/>
              <p:cNvSpPr/>
              <p:nvPr/>
            </p:nvSpPr>
            <p:spPr>
              <a:xfrm>
                <a:off x="2660117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4" name="Google Shape;2234;p32"/>
              <p:cNvSpPr/>
              <p:nvPr/>
            </p:nvSpPr>
            <p:spPr>
              <a:xfrm>
                <a:off x="2719524" y="561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5" name="Google Shape;2235;p32"/>
              <p:cNvSpPr/>
              <p:nvPr/>
            </p:nvSpPr>
            <p:spPr>
              <a:xfrm>
                <a:off x="2719524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6" name="Google Shape;2236;p32"/>
              <p:cNvSpPr/>
              <p:nvPr/>
            </p:nvSpPr>
            <p:spPr>
              <a:xfrm>
                <a:off x="2890045" y="-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7" name="Google Shape;2237;p32"/>
              <p:cNvSpPr/>
              <p:nvPr/>
            </p:nvSpPr>
            <p:spPr>
              <a:xfrm>
                <a:off x="2947251" y="-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8" name="Google Shape;2238;p32"/>
              <p:cNvSpPr/>
              <p:nvPr/>
            </p:nvSpPr>
            <p:spPr>
              <a:xfrm>
                <a:off x="3006659" y="-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39" name="Google Shape;2239;p32"/>
              <p:cNvSpPr/>
              <p:nvPr/>
            </p:nvSpPr>
            <p:spPr>
              <a:xfrm>
                <a:off x="3063865" y="-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0" name="Google Shape;2240;p32"/>
              <p:cNvSpPr/>
              <p:nvPr/>
            </p:nvSpPr>
            <p:spPr>
              <a:xfrm>
                <a:off x="3121072" y="-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1" name="Google Shape;2241;p32"/>
              <p:cNvSpPr/>
              <p:nvPr/>
            </p:nvSpPr>
            <p:spPr>
              <a:xfrm>
                <a:off x="3178279" y="-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2" name="Google Shape;2242;p32"/>
              <p:cNvSpPr/>
              <p:nvPr/>
            </p:nvSpPr>
            <p:spPr>
              <a:xfrm>
                <a:off x="3180479" y="1760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3" name="Google Shape;2243;p32"/>
              <p:cNvSpPr/>
              <p:nvPr/>
            </p:nvSpPr>
            <p:spPr>
              <a:xfrm>
                <a:off x="3180479" y="2354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4" name="Google Shape;2244;p32"/>
              <p:cNvSpPr/>
              <p:nvPr/>
            </p:nvSpPr>
            <p:spPr>
              <a:xfrm>
                <a:off x="3237686" y="1760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5" name="Google Shape;2245;p32"/>
              <p:cNvSpPr/>
              <p:nvPr/>
            </p:nvSpPr>
            <p:spPr>
              <a:xfrm>
                <a:off x="3237686" y="23542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6" name="Google Shape;2246;p32"/>
              <p:cNvSpPr/>
              <p:nvPr/>
            </p:nvSpPr>
            <p:spPr>
              <a:xfrm>
                <a:off x="3237686" y="352038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7" name="Google Shape;2247;p32"/>
              <p:cNvSpPr/>
              <p:nvPr/>
            </p:nvSpPr>
            <p:spPr>
              <a:xfrm>
                <a:off x="3237686" y="409244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8" name="Google Shape;2248;p32"/>
              <p:cNvSpPr/>
              <p:nvPr/>
            </p:nvSpPr>
            <p:spPr>
              <a:xfrm>
                <a:off x="2890045" y="1760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49" name="Google Shape;2249;p32"/>
              <p:cNvSpPr/>
              <p:nvPr/>
            </p:nvSpPr>
            <p:spPr>
              <a:xfrm>
                <a:off x="2890045" y="2354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0" name="Google Shape;2250;p32"/>
              <p:cNvSpPr/>
              <p:nvPr/>
            </p:nvSpPr>
            <p:spPr>
              <a:xfrm>
                <a:off x="2947251" y="1760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1" name="Google Shape;2251;p32"/>
              <p:cNvSpPr/>
              <p:nvPr/>
            </p:nvSpPr>
            <p:spPr>
              <a:xfrm>
                <a:off x="2947251" y="2354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2" name="Google Shape;2252;p32"/>
              <p:cNvSpPr/>
              <p:nvPr/>
            </p:nvSpPr>
            <p:spPr>
              <a:xfrm>
                <a:off x="3006659" y="1760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3" name="Google Shape;2253;p32"/>
              <p:cNvSpPr/>
              <p:nvPr/>
            </p:nvSpPr>
            <p:spPr>
              <a:xfrm>
                <a:off x="3063865" y="1760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4" name="Google Shape;2254;p32"/>
              <p:cNvSpPr/>
              <p:nvPr/>
            </p:nvSpPr>
            <p:spPr>
              <a:xfrm>
                <a:off x="3121072" y="17601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5" name="Google Shape;2255;p32"/>
              <p:cNvSpPr/>
              <p:nvPr/>
            </p:nvSpPr>
            <p:spPr>
              <a:xfrm>
                <a:off x="3180479" y="561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6" name="Google Shape;2256;p32"/>
              <p:cNvSpPr/>
              <p:nvPr/>
            </p:nvSpPr>
            <p:spPr>
              <a:xfrm>
                <a:off x="3180479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7" name="Google Shape;2257;p32"/>
              <p:cNvSpPr/>
              <p:nvPr/>
            </p:nvSpPr>
            <p:spPr>
              <a:xfrm>
                <a:off x="3237686" y="561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8" name="Google Shape;2258;p32"/>
              <p:cNvSpPr/>
              <p:nvPr/>
            </p:nvSpPr>
            <p:spPr>
              <a:xfrm>
                <a:off x="3237686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9" name="Google Shape;2259;p32"/>
              <p:cNvSpPr/>
              <p:nvPr/>
            </p:nvSpPr>
            <p:spPr>
              <a:xfrm>
                <a:off x="3292693" y="17601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0" name="Google Shape;2260;p32"/>
              <p:cNvSpPr/>
              <p:nvPr/>
            </p:nvSpPr>
            <p:spPr>
              <a:xfrm>
                <a:off x="3352100" y="17601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1" name="Google Shape;2261;p32"/>
              <p:cNvSpPr/>
              <p:nvPr/>
            </p:nvSpPr>
            <p:spPr>
              <a:xfrm>
                <a:off x="3406006" y="17601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2" name="Google Shape;2262;p32"/>
              <p:cNvSpPr/>
              <p:nvPr/>
            </p:nvSpPr>
            <p:spPr>
              <a:xfrm>
                <a:off x="3466513" y="1133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3" name="Google Shape;2263;p32"/>
              <p:cNvSpPr/>
              <p:nvPr/>
            </p:nvSpPr>
            <p:spPr>
              <a:xfrm>
                <a:off x="3292693" y="235425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4" name="Google Shape;2264;p32"/>
              <p:cNvSpPr/>
              <p:nvPr/>
            </p:nvSpPr>
            <p:spPr>
              <a:xfrm>
                <a:off x="3123272" y="2893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5" name="Google Shape;2265;p32"/>
              <p:cNvSpPr/>
              <p:nvPr/>
            </p:nvSpPr>
            <p:spPr>
              <a:xfrm>
                <a:off x="3180479" y="2893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6" name="Google Shape;2266;p32"/>
              <p:cNvSpPr/>
              <p:nvPr/>
            </p:nvSpPr>
            <p:spPr>
              <a:xfrm>
                <a:off x="3180479" y="349837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7" name="Google Shape;2267;p32"/>
              <p:cNvSpPr/>
              <p:nvPr/>
            </p:nvSpPr>
            <p:spPr>
              <a:xfrm>
                <a:off x="3180479" y="4037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8" name="Google Shape;2268;p32"/>
              <p:cNvSpPr/>
              <p:nvPr/>
            </p:nvSpPr>
            <p:spPr>
              <a:xfrm>
                <a:off x="3292693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69" name="Google Shape;2269;p32"/>
              <p:cNvSpPr/>
              <p:nvPr/>
            </p:nvSpPr>
            <p:spPr>
              <a:xfrm>
                <a:off x="3349900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0" name="Google Shape;2270;p32"/>
              <p:cNvSpPr/>
              <p:nvPr/>
            </p:nvSpPr>
            <p:spPr>
              <a:xfrm>
                <a:off x="3292693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1" name="Google Shape;2271;p32"/>
              <p:cNvSpPr/>
              <p:nvPr/>
            </p:nvSpPr>
            <p:spPr>
              <a:xfrm>
                <a:off x="2890045" y="561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2" name="Google Shape;2272;p32"/>
              <p:cNvSpPr/>
              <p:nvPr/>
            </p:nvSpPr>
            <p:spPr>
              <a:xfrm>
                <a:off x="2890045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3" name="Google Shape;2273;p32"/>
              <p:cNvSpPr/>
              <p:nvPr/>
            </p:nvSpPr>
            <p:spPr>
              <a:xfrm>
                <a:off x="2947251" y="561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4" name="Google Shape;2274;p32"/>
              <p:cNvSpPr/>
              <p:nvPr/>
            </p:nvSpPr>
            <p:spPr>
              <a:xfrm>
                <a:off x="2947251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5" name="Google Shape;2275;p32"/>
              <p:cNvSpPr/>
              <p:nvPr/>
            </p:nvSpPr>
            <p:spPr>
              <a:xfrm>
                <a:off x="3006659" y="561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6" name="Google Shape;2276;p32"/>
              <p:cNvSpPr/>
              <p:nvPr/>
            </p:nvSpPr>
            <p:spPr>
              <a:xfrm>
                <a:off x="3006659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7" name="Google Shape;2277;p32"/>
              <p:cNvSpPr/>
              <p:nvPr/>
            </p:nvSpPr>
            <p:spPr>
              <a:xfrm>
                <a:off x="3063865" y="561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8" name="Google Shape;2278;p32"/>
              <p:cNvSpPr/>
              <p:nvPr/>
            </p:nvSpPr>
            <p:spPr>
              <a:xfrm>
                <a:off x="3063865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79" name="Google Shape;2279;p32"/>
              <p:cNvSpPr/>
              <p:nvPr/>
            </p:nvSpPr>
            <p:spPr>
              <a:xfrm>
                <a:off x="3121072" y="561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0" name="Google Shape;2280;p32"/>
              <p:cNvSpPr/>
              <p:nvPr/>
            </p:nvSpPr>
            <p:spPr>
              <a:xfrm>
                <a:off x="3121072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1" name="Google Shape;2281;p32"/>
              <p:cNvSpPr/>
              <p:nvPr/>
            </p:nvSpPr>
            <p:spPr>
              <a:xfrm>
                <a:off x="2369683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2" name="Google Shape;2282;p32"/>
              <p:cNvSpPr/>
              <p:nvPr/>
            </p:nvSpPr>
            <p:spPr>
              <a:xfrm>
                <a:off x="2369683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3" name="Google Shape;2283;p32"/>
              <p:cNvSpPr/>
              <p:nvPr/>
            </p:nvSpPr>
            <p:spPr>
              <a:xfrm>
                <a:off x="2426889" y="561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4" name="Google Shape;2284;p32"/>
              <p:cNvSpPr/>
              <p:nvPr/>
            </p:nvSpPr>
            <p:spPr>
              <a:xfrm>
                <a:off x="2426889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5" name="Google Shape;2285;p32"/>
              <p:cNvSpPr/>
              <p:nvPr/>
            </p:nvSpPr>
            <p:spPr>
              <a:xfrm>
                <a:off x="923010" y="57536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6" name="Google Shape;2286;p32"/>
              <p:cNvSpPr/>
              <p:nvPr/>
            </p:nvSpPr>
            <p:spPr>
              <a:xfrm>
                <a:off x="865803" y="575362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7" name="Google Shape;2287;p32"/>
              <p:cNvSpPr/>
              <p:nvPr/>
            </p:nvSpPr>
            <p:spPr>
              <a:xfrm>
                <a:off x="923010" y="63256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8" name="Google Shape;2288;p32"/>
              <p:cNvSpPr/>
              <p:nvPr/>
            </p:nvSpPr>
            <p:spPr>
              <a:xfrm>
                <a:off x="979116" y="57536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89" name="Google Shape;2289;p32"/>
              <p:cNvSpPr/>
              <p:nvPr/>
            </p:nvSpPr>
            <p:spPr>
              <a:xfrm>
                <a:off x="979116" y="6325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0" name="Google Shape;2290;p32"/>
              <p:cNvSpPr/>
              <p:nvPr/>
            </p:nvSpPr>
            <p:spPr>
              <a:xfrm>
                <a:off x="1036323" y="57536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1" name="Google Shape;2291;p32"/>
              <p:cNvSpPr/>
              <p:nvPr/>
            </p:nvSpPr>
            <p:spPr>
              <a:xfrm>
                <a:off x="1036323" y="6325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2" name="Google Shape;2292;p32"/>
              <p:cNvSpPr/>
              <p:nvPr/>
            </p:nvSpPr>
            <p:spPr>
              <a:xfrm>
                <a:off x="1096831" y="57536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3" name="Google Shape;2293;p32"/>
              <p:cNvSpPr/>
              <p:nvPr/>
            </p:nvSpPr>
            <p:spPr>
              <a:xfrm>
                <a:off x="1096831" y="63256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4" name="Google Shape;2294;p32"/>
              <p:cNvSpPr/>
              <p:nvPr/>
            </p:nvSpPr>
            <p:spPr>
              <a:xfrm>
                <a:off x="1152937" y="575362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5" name="Google Shape;2295;p32"/>
              <p:cNvSpPr/>
              <p:nvPr/>
            </p:nvSpPr>
            <p:spPr>
              <a:xfrm>
                <a:off x="1152937" y="6325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6" name="Google Shape;2296;p32"/>
              <p:cNvSpPr/>
              <p:nvPr/>
            </p:nvSpPr>
            <p:spPr>
              <a:xfrm>
                <a:off x="868003" y="6325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7" name="Google Shape;2297;p32"/>
              <p:cNvSpPr/>
              <p:nvPr/>
            </p:nvSpPr>
            <p:spPr>
              <a:xfrm>
                <a:off x="868003" y="12717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8" name="Google Shape;2298;p32"/>
              <p:cNvSpPr/>
              <p:nvPr/>
            </p:nvSpPr>
            <p:spPr>
              <a:xfrm>
                <a:off x="868003" y="13322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99" name="Google Shape;2299;p32"/>
              <p:cNvSpPr/>
              <p:nvPr/>
            </p:nvSpPr>
            <p:spPr>
              <a:xfrm>
                <a:off x="868003" y="13916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0" name="Google Shape;2300;p32"/>
              <p:cNvSpPr/>
              <p:nvPr/>
            </p:nvSpPr>
            <p:spPr>
              <a:xfrm>
                <a:off x="868003" y="14488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1" name="Google Shape;2301;p32"/>
              <p:cNvSpPr/>
              <p:nvPr/>
            </p:nvSpPr>
            <p:spPr>
              <a:xfrm>
                <a:off x="808596" y="14972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2" name="Google Shape;2302;p32"/>
              <p:cNvSpPr/>
              <p:nvPr/>
            </p:nvSpPr>
            <p:spPr>
              <a:xfrm>
                <a:off x="868003" y="15060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3" name="Google Shape;2303;p32"/>
              <p:cNvSpPr/>
              <p:nvPr/>
            </p:nvSpPr>
            <p:spPr>
              <a:xfrm>
                <a:off x="1036323" y="12717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4" name="Google Shape;2304;p32"/>
              <p:cNvSpPr/>
              <p:nvPr/>
            </p:nvSpPr>
            <p:spPr>
              <a:xfrm>
                <a:off x="1036323" y="1332244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5" name="Google Shape;2305;p32"/>
              <p:cNvSpPr/>
              <p:nvPr/>
            </p:nvSpPr>
            <p:spPr>
              <a:xfrm>
                <a:off x="1036323" y="13894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6" name="Google Shape;2306;p32"/>
              <p:cNvSpPr/>
              <p:nvPr/>
            </p:nvSpPr>
            <p:spPr>
              <a:xfrm>
                <a:off x="1036323" y="14488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7" name="Google Shape;2307;p32"/>
              <p:cNvSpPr/>
              <p:nvPr/>
            </p:nvSpPr>
            <p:spPr>
              <a:xfrm>
                <a:off x="1036323" y="15027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8" name="Google Shape;2308;p32"/>
              <p:cNvSpPr/>
              <p:nvPr/>
            </p:nvSpPr>
            <p:spPr>
              <a:xfrm>
                <a:off x="982417" y="12717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09" name="Google Shape;2309;p32"/>
              <p:cNvSpPr/>
              <p:nvPr/>
            </p:nvSpPr>
            <p:spPr>
              <a:xfrm>
                <a:off x="982417" y="13322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0" name="Google Shape;2310;p32"/>
              <p:cNvSpPr/>
              <p:nvPr/>
            </p:nvSpPr>
            <p:spPr>
              <a:xfrm>
                <a:off x="982417" y="13916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1" name="Google Shape;2311;p32"/>
              <p:cNvSpPr/>
              <p:nvPr/>
            </p:nvSpPr>
            <p:spPr>
              <a:xfrm>
                <a:off x="982417" y="14488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2" name="Google Shape;2312;p32"/>
              <p:cNvSpPr/>
              <p:nvPr/>
            </p:nvSpPr>
            <p:spPr>
              <a:xfrm>
                <a:off x="1156238" y="133224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3" name="Google Shape;2313;p32"/>
              <p:cNvSpPr/>
              <p:nvPr/>
            </p:nvSpPr>
            <p:spPr>
              <a:xfrm>
                <a:off x="1156238" y="138945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4" name="Google Shape;2314;p32"/>
              <p:cNvSpPr/>
              <p:nvPr/>
            </p:nvSpPr>
            <p:spPr>
              <a:xfrm>
                <a:off x="1101231" y="1332244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5" name="Google Shape;2315;p32"/>
              <p:cNvSpPr/>
              <p:nvPr/>
            </p:nvSpPr>
            <p:spPr>
              <a:xfrm>
                <a:off x="1156238" y="12717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6" name="Google Shape;2316;p32"/>
              <p:cNvSpPr/>
              <p:nvPr/>
            </p:nvSpPr>
            <p:spPr>
              <a:xfrm>
                <a:off x="1101231" y="12717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7" name="Google Shape;2317;p32"/>
              <p:cNvSpPr/>
              <p:nvPr/>
            </p:nvSpPr>
            <p:spPr>
              <a:xfrm>
                <a:off x="1101231" y="12123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8" name="Google Shape;2318;p32"/>
              <p:cNvSpPr/>
              <p:nvPr/>
            </p:nvSpPr>
            <p:spPr>
              <a:xfrm>
                <a:off x="1101231" y="139165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19" name="Google Shape;2319;p32"/>
              <p:cNvSpPr/>
              <p:nvPr/>
            </p:nvSpPr>
            <p:spPr>
              <a:xfrm>
                <a:off x="1101231" y="144885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0" name="Google Shape;2320;p32"/>
              <p:cNvSpPr/>
              <p:nvPr/>
            </p:nvSpPr>
            <p:spPr>
              <a:xfrm>
                <a:off x="982417" y="1506063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1" name="Google Shape;2321;p32"/>
              <p:cNvSpPr/>
              <p:nvPr/>
            </p:nvSpPr>
            <p:spPr>
              <a:xfrm>
                <a:off x="868003" y="11606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2" name="Google Shape;2322;p32"/>
              <p:cNvSpPr/>
              <p:nvPr/>
            </p:nvSpPr>
            <p:spPr>
              <a:xfrm>
                <a:off x="868003" y="12178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3" name="Google Shape;2323;p32"/>
              <p:cNvSpPr/>
              <p:nvPr/>
            </p:nvSpPr>
            <p:spPr>
              <a:xfrm>
                <a:off x="865803" y="10418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4" name="Google Shape;2324;p32"/>
              <p:cNvSpPr/>
              <p:nvPr/>
            </p:nvSpPr>
            <p:spPr>
              <a:xfrm>
                <a:off x="868003" y="109901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5" name="Google Shape;2325;p32"/>
              <p:cNvSpPr/>
              <p:nvPr/>
            </p:nvSpPr>
            <p:spPr>
              <a:xfrm>
                <a:off x="1964834" y="57536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6" name="Google Shape;2326;p32"/>
              <p:cNvSpPr/>
              <p:nvPr/>
            </p:nvSpPr>
            <p:spPr>
              <a:xfrm>
                <a:off x="1964834" y="63256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7" name="Google Shape;2327;p32"/>
              <p:cNvSpPr/>
              <p:nvPr/>
            </p:nvSpPr>
            <p:spPr>
              <a:xfrm>
                <a:off x="2022041" y="57536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8" name="Google Shape;2328;p32"/>
              <p:cNvSpPr/>
              <p:nvPr/>
            </p:nvSpPr>
            <p:spPr>
              <a:xfrm>
                <a:off x="2022041" y="63256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29" name="Google Shape;2329;p32"/>
              <p:cNvSpPr/>
              <p:nvPr/>
            </p:nvSpPr>
            <p:spPr>
              <a:xfrm>
                <a:off x="2079248" y="575362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0" name="Google Shape;2330;p32"/>
              <p:cNvSpPr/>
              <p:nvPr/>
            </p:nvSpPr>
            <p:spPr>
              <a:xfrm>
                <a:off x="2079248" y="63256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1" name="Google Shape;2331;p32"/>
              <p:cNvSpPr/>
              <p:nvPr/>
            </p:nvSpPr>
            <p:spPr>
              <a:xfrm>
                <a:off x="2138655" y="575362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2" name="Google Shape;2332;p32"/>
              <p:cNvSpPr/>
              <p:nvPr/>
            </p:nvSpPr>
            <p:spPr>
              <a:xfrm>
                <a:off x="2138655" y="63256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3" name="Google Shape;2333;p32"/>
              <p:cNvSpPr/>
              <p:nvPr/>
            </p:nvSpPr>
            <p:spPr>
              <a:xfrm>
                <a:off x="1617193" y="1506063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4" name="Google Shape;2334;p32"/>
              <p:cNvSpPr/>
              <p:nvPr/>
            </p:nvSpPr>
            <p:spPr>
              <a:xfrm>
                <a:off x="1674399" y="150606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5" name="Google Shape;2335;p32"/>
              <p:cNvSpPr/>
              <p:nvPr/>
            </p:nvSpPr>
            <p:spPr>
              <a:xfrm>
                <a:off x="1731606" y="150606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6" name="Google Shape;2336;p32"/>
              <p:cNvSpPr/>
              <p:nvPr/>
            </p:nvSpPr>
            <p:spPr>
              <a:xfrm>
                <a:off x="1788813" y="1735988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7" name="Google Shape;2337;p32"/>
              <p:cNvSpPr/>
              <p:nvPr/>
            </p:nvSpPr>
            <p:spPr>
              <a:xfrm>
                <a:off x="1617193" y="156216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8" name="Google Shape;2338;p32"/>
              <p:cNvSpPr/>
              <p:nvPr/>
            </p:nvSpPr>
            <p:spPr>
              <a:xfrm>
                <a:off x="1674399" y="15621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9" name="Google Shape;2339;p32"/>
              <p:cNvSpPr/>
              <p:nvPr/>
            </p:nvSpPr>
            <p:spPr>
              <a:xfrm>
                <a:off x="1731606" y="15621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0" name="Google Shape;2340;p32"/>
              <p:cNvSpPr/>
              <p:nvPr/>
            </p:nvSpPr>
            <p:spPr>
              <a:xfrm>
                <a:off x="1674399" y="1622675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1" name="Google Shape;2341;p32"/>
              <p:cNvSpPr/>
              <p:nvPr/>
            </p:nvSpPr>
            <p:spPr>
              <a:xfrm>
                <a:off x="1674399" y="16787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2" name="Google Shape;2342;p32"/>
              <p:cNvSpPr/>
              <p:nvPr/>
            </p:nvSpPr>
            <p:spPr>
              <a:xfrm>
                <a:off x="1731606" y="16226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3" name="Google Shape;2343;p32"/>
              <p:cNvSpPr/>
              <p:nvPr/>
            </p:nvSpPr>
            <p:spPr>
              <a:xfrm>
                <a:off x="1731606" y="16787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4" name="Google Shape;2344;p32"/>
              <p:cNvSpPr/>
              <p:nvPr/>
            </p:nvSpPr>
            <p:spPr>
              <a:xfrm>
                <a:off x="0" y="248846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5" name="Google Shape;2345;p32"/>
              <p:cNvSpPr/>
              <p:nvPr/>
            </p:nvSpPr>
            <p:spPr>
              <a:xfrm>
                <a:off x="0" y="254457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6" name="Google Shape;2346;p32"/>
              <p:cNvSpPr/>
              <p:nvPr/>
            </p:nvSpPr>
            <p:spPr>
              <a:xfrm>
                <a:off x="59407" y="248846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7" name="Google Shape;2347;p32"/>
              <p:cNvSpPr/>
              <p:nvPr/>
            </p:nvSpPr>
            <p:spPr>
              <a:xfrm>
                <a:off x="59407" y="254457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8" name="Google Shape;2348;p32"/>
              <p:cNvSpPr/>
              <p:nvPr/>
            </p:nvSpPr>
            <p:spPr>
              <a:xfrm>
                <a:off x="116613" y="248846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9" name="Google Shape;2349;p32"/>
              <p:cNvSpPr/>
              <p:nvPr/>
            </p:nvSpPr>
            <p:spPr>
              <a:xfrm>
                <a:off x="116613" y="254457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0" name="Google Shape;2350;p32"/>
              <p:cNvSpPr/>
              <p:nvPr/>
            </p:nvSpPr>
            <p:spPr>
              <a:xfrm>
                <a:off x="59407" y="26017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1" name="Google Shape;2351;p32"/>
              <p:cNvSpPr/>
              <p:nvPr/>
            </p:nvSpPr>
            <p:spPr>
              <a:xfrm>
                <a:off x="59407" y="266118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2" name="Google Shape;2352;p32"/>
              <p:cNvSpPr/>
              <p:nvPr/>
            </p:nvSpPr>
            <p:spPr>
              <a:xfrm>
                <a:off x="116613" y="260178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3" name="Google Shape;2353;p32"/>
              <p:cNvSpPr/>
              <p:nvPr/>
            </p:nvSpPr>
            <p:spPr>
              <a:xfrm>
                <a:off x="116613" y="266118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4" name="Google Shape;2354;p32"/>
              <p:cNvSpPr/>
              <p:nvPr/>
            </p:nvSpPr>
            <p:spPr>
              <a:xfrm>
                <a:off x="59407" y="2721694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5" name="Google Shape;2355;p32"/>
              <p:cNvSpPr/>
              <p:nvPr/>
            </p:nvSpPr>
            <p:spPr>
              <a:xfrm>
                <a:off x="59407" y="27778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6" name="Google Shape;2356;p32"/>
              <p:cNvSpPr/>
              <p:nvPr/>
            </p:nvSpPr>
            <p:spPr>
              <a:xfrm>
                <a:off x="116613" y="2721694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7" name="Google Shape;2357;p32"/>
              <p:cNvSpPr/>
              <p:nvPr/>
            </p:nvSpPr>
            <p:spPr>
              <a:xfrm>
                <a:off x="116613" y="277780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8" name="Google Shape;2358;p32"/>
              <p:cNvSpPr/>
              <p:nvPr/>
            </p:nvSpPr>
            <p:spPr>
              <a:xfrm>
                <a:off x="346541" y="28328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59" name="Google Shape;2359;p32"/>
              <p:cNvSpPr/>
              <p:nvPr/>
            </p:nvSpPr>
            <p:spPr>
              <a:xfrm>
                <a:off x="346541" y="28922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0" name="Google Shape;2360;p32"/>
              <p:cNvSpPr/>
              <p:nvPr/>
            </p:nvSpPr>
            <p:spPr>
              <a:xfrm>
                <a:off x="403748" y="28328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1" name="Google Shape;2361;p32"/>
              <p:cNvSpPr/>
              <p:nvPr/>
            </p:nvSpPr>
            <p:spPr>
              <a:xfrm>
                <a:off x="173820" y="28328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2" name="Google Shape;2362;p32"/>
              <p:cNvSpPr/>
              <p:nvPr/>
            </p:nvSpPr>
            <p:spPr>
              <a:xfrm>
                <a:off x="173820" y="2892213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3" name="Google Shape;2363;p32"/>
              <p:cNvSpPr/>
              <p:nvPr/>
            </p:nvSpPr>
            <p:spPr>
              <a:xfrm>
                <a:off x="229927" y="28328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4" name="Google Shape;2364;p32"/>
              <p:cNvSpPr/>
              <p:nvPr/>
            </p:nvSpPr>
            <p:spPr>
              <a:xfrm>
                <a:off x="229927" y="2892213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2365" name="Google Shape;2365;p32"/>
            <p:cNvGrpSpPr/>
            <p:nvPr/>
          </p:nvGrpSpPr>
          <p:grpSpPr>
            <a:xfrm>
              <a:off x="1330057" y="2368556"/>
              <a:ext cx="2753631" cy="913101"/>
              <a:chOff x="-1" y="0"/>
              <a:chExt cx="2753629" cy="913099"/>
            </a:xfrm>
          </p:grpSpPr>
          <p:sp>
            <p:nvSpPr>
              <p:cNvPr id="2366" name="Google Shape;2366;p32"/>
              <p:cNvSpPr/>
              <p:nvPr/>
            </p:nvSpPr>
            <p:spPr>
              <a:xfrm>
                <a:off x="2711823" y="7546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7" name="Google Shape;2367;p32"/>
              <p:cNvSpPr/>
              <p:nvPr/>
            </p:nvSpPr>
            <p:spPr>
              <a:xfrm>
                <a:off x="2711823" y="81408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8" name="Google Shape;2368;p32"/>
              <p:cNvSpPr/>
              <p:nvPr/>
            </p:nvSpPr>
            <p:spPr>
              <a:xfrm>
                <a:off x="2598510" y="87129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69" name="Google Shape;2369;p32"/>
              <p:cNvSpPr/>
              <p:nvPr/>
            </p:nvSpPr>
            <p:spPr>
              <a:xfrm>
                <a:off x="2654617" y="87129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0" name="Google Shape;2370;p32"/>
              <p:cNvSpPr/>
              <p:nvPr/>
            </p:nvSpPr>
            <p:spPr>
              <a:xfrm>
                <a:off x="2711823" y="87129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1" name="Google Shape;2371;p32"/>
              <p:cNvSpPr/>
              <p:nvPr/>
            </p:nvSpPr>
            <p:spPr>
              <a:xfrm>
                <a:off x="2541303" y="75468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2" name="Google Shape;2372;p32"/>
              <p:cNvSpPr/>
              <p:nvPr/>
            </p:nvSpPr>
            <p:spPr>
              <a:xfrm>
                <a:off x="2541303" y="81408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3" name="Google Shape;2373;p32"/>
              <p:cNvSpPr/>
              <p:nvPr/>
            </p:nvSpPr>
            <p:spPr>
              <a:xfrm>
                <a:off x="2541303" y="871294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4" name="Google Shape;2374;p32"/>
              <p:cNvSpPr/>
              <p:nvPr/>
            </p:nvSpPr>
            <p:spPr>
              <a:xfrm>
                <a:off x="521462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5" name="Google Shape;2375;p32"/>
              <p:cNvSpPr/>
              <p:nvPr/>
            </p:nvSpPr>
            <p:spPr>
              <a:xfrm>
                <a:off x="521462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6" name="Google Shape;2376;p32"/>
              <p:cNvSpPr/>
              <p:nvPr/>
            </p:nvSpPr>
            <p:spPr>
              <a:xfrm>
                <a:off x="578669" y="1144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7" name="Google Shape;2377;p32"/>
              <p:cNvSpPr/>
              <p:nvPr/>
            </p:nvSpPr>
            <p:spPr>
              <a:xfrm>
                <a:off x="578669" y="17381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8" name="Google Shape;2378;p32"/>
              <p:cNvSpPr/>
              <p:nvPr/>
            </p:nvSpPr>
            <p:spPr>
              <a:xfrm>
                <a:off x="634775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79" name="Google Shape;2379;p32"/>
              <p:cNvSpPr/>
              <p:nvPr/>
            </p:nvSpPr>
            <p:spPr>
              <a:xfrm>
                <a:off x="634775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0" name="Google Shape;2380;p32"/>
              <p:cNvSpPr/>
              <p:nvPr/>
            </p:nvSpPr>
            <p:spPr>
              <a:xfrm>
                <a:off x="695283" y="1144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1" name="Google Shape;2381;p32"/>
              <p:cNvSpPr/>
              <p:nvPr/>
            </p:nvSpPr>
            <p:spPr>
              <a:xfrm>
                <a:off x="695283" y="17381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2" name="Google Shape;2382;p32"/>
              <p:cNvSpPr/>
              <p:nvPr/>
            </p:nvSpPr>
            <p:spPr>
              <a:xfrm>
                <a:off x="752489" y="1144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3" name="Google Shape;2383;p32"/>
              <p:cNvSpPr/>
              <p:nvPr/>
            </p:nvSpPr>
            <p:spPr>
              <a:xfrm>
                <a:off x="752489" y="17381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4" name="Google Shape;2384;p32"/>
              <p:cNvSpPr/>
              <p:nvPr/>
            </p:nvSpPr>
            <p:spPr>
              <a:xfrm>
                <a:off x="521462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5" name="Google Shape;2385;p32"/>
              <p:cNvSpPr/>
              <p:nvPr/>
            </p:nvSpPr>
            <p:spPr>
              <a:xfrm>
                <a:off x="521462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6" name="Google Shape;2386;p32"/>
              <p:cNvSpPr/>
              <p:nvPr/>
            </p:nvSpPr>
            <p:spPr>
              <a:xfrm>
                <a:off x="578669" y="2310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7" name="Google Shape;2387;p32"/>
              <p:cNvSpPr/>
              <p:nvPr/>
            </p:nvSpPr>
            <p:spPr>
              <a:xfrm>
                <a:off x="578669" y="2904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8" name="Google Shape;2388;p32"/>
              <p:cNvSpPr/>
              <p:nvPr/>
            </p:nvSpPr>
            <p:spPr>
              <a:xfrm>
                <a:off x="634775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89" name="Google Shape;2389;p32"/>
              <p:cNvSpPr/>
              <p:nvPr/>
            </p:nvSpPr>
            <p:spPr>
              <a:xfrm>
                <a:off x="634775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0" name="Google Shape;2390;p32"/>
              <p:cNvSpPr/>
              <p:nvPr/>
            </p:nvSpPr>
            <p:spPr>
              <a:xfrm>
                <a:off x="695283" y="2310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1" name="Google Shape;2391;p32"/>
              <p:cNvSpPr/>
              <p:nvPr/>
            </p:nvSpPr>
            <p:spPr>
              <a:xfrm>
                <a:off x="695283" y="2904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2" name="Google Shape;2392;p32"/>
              <p:cNvSpPr/>
              <p:nvPr/>
            </p:nvSpPr>
            <p:spPr>
              <a:xfrm>
                <a:off x="752489" y="2310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3" name="Google Shape;2393;p32"/>
              <p:cNvSpPr/>
              <p:nvPr/>
            </p:nvSpPr>
            <p:spPr>
              <a:xfrm>
                <a:off x="752489" y="2904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4" name="Google Shape;2394;p32"/>
              <p:cNvSpPr/>
              <p:nvPr/>
            </p:nvSpPr>
            <p:spPr>
              <a:xfrm>
                <a:off x="521462" y="345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5" name="Google Shape;2395;p32"/>
              <p:cNvSpPr/>
              <p:nvPr/>
            </p:nvSpPr>
            <p:spPr>
              <a:xfrm>
                <a:off x="521462" y="401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6" name="Google Shape;2396;p32"/>
              <p:cNvSpPr/>
              <p:nvPr/>
            </p:nvSpPr>
            <p:spPr>
              <a:xfrm>
                <a:off x="578669" y="34543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7" name="Google Shape;2397;p32"/>
              <p:cNvSpPr/>
              <p:nvPr/>
            </p:nvSpPr>
            <p:spPr>
              <a:xfrm>
                <a:off x="578669" y="4015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8" name="Google Shape;2398;p32"/>
              <p:cNvSpPr/>
              <p:nvPr/>
            </p:nvSpPr>
            <p:spPr>
              <a:xfrm>
                <a:off x="634775" y="345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99" name="Google Shape;2399;p32"/>
              <p:cNvSpPr/>
              <p:nvPr/>
            </p:nvSpPr>
            <p:spPr>
              <a:xfrm>
                <a:off x="634775" y="401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0" name="Google Shape;2400;p32"/>
              <p:cNvSpPr/>
              <p:nvPr/>
            </p:nvSpPr>
            <p:spPr>
              <a:xfrm>
                <a:off x="695283" y="34543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1" name="Google Shape;2401;p32"/>
              <p:cNvSpPr/>
              <p:nvPr/>
            </p:nvSpPr>
            <p:spPr>
              <a:xfrm>
                <a:off x="695283" y="4015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2" name="Google Shape;2402;p32"/>
              <p:cNvSpPr/>
              <p:nvPr/>
            </p:nvSpPr>
            <p:spPr>
              <a:xfrm>
                <a:off x="752489" y="345437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3" name="Google Shape;2403;p32"/>
              <p:cNvSpPr/>
              <p:nvPr/>
            </p:nvSpPr>
            <p:spPr>
              <a:xfrm>
                <a:off x="752489" y="4015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4" name="Google Shape;2404;p32"/>
              <p:cNvSpPr/>
              <p:nvPr/>
            </p:nvSpPr>
            <p:spPr>
              <a:xfrm>
                <a:off x="521462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5" name="Google Shape;2405;p32"/>
              <p:cNvSpPr/>
              <p:nvPr/>
            </p:nvSpPr>
            <p:spPr>
              <a:xfrm>
                <a:off x="521462" y="5214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6" name="Google Shape;2406;p32"/>
              <p:cNvSpPr/>
              <p:nvPr/>
            </p:nvSpPr>
            <p:spPr>
              <a:xfrm>
                <a:off x="578669" y="46205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7" name="Google Shape;2407;p32"/>
              <p:cNvSpPr/>
              <p:nvPr/>
            </p:nvSpPr>
            <p:spPr>
              <a:xfrm>
                <a:off x="578669" y="52145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8" name="Google Shape;2408;p32"/>
              <p:cNvSpPr/>
              <p:nvPr/>
            </p:nvSpPr>
            <p:spPr>
              <a:xfrm>
                <a:off x="634775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09" name="Google Shape;2409;p32"/>
              <p:cNvSpPr/>
              <p:nvPr/>
            </p:nvSpPr>
            <p:spPr>
              <a:xfrm>
                <a:off x="634775" y="5214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0" name="Google Shape;2410;p32"/>
              <p:cNvSpPr/>
              <p:nvPr/>
            </p:nvSpPr>
            <p:spPr>
              <a:xfrm>
                <a:off x="695283" y="46205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1" name="Google Shape;2411;p32"/>
              <p:cNvSpPr/>
              <p:nvPr/>
            </p:nvSpPr>
            <p:spPr>
              <a:xfrm>
                <a:off x="695283" y="52145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2" name="Google Shape;2412;p32"/>
              <p:cNvSpPr/>
              <p:nvPr/>
            </p:nvSpPr>
            <p:spPr>
              <a:xfrm>
                <a:off x="752489" y="462050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3" name="Google Shape;2413;p32"/>
              <p:cNvSpPr/>
              <p:nvPr/>
            </p:nvSpPr>
            <p:spPr>
              <a:xfrm>
                <a:off x="752489" y="52145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4" name="Google Shape;2414;p32"/>
              <p:cNvSpPr/>
              <p:nvPr/>
            </p:nvSpPr>
            <p:spPr>
              <a:xfrm>
                <a:off x="233227" y="1144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5" name="Google Shape;2415;p32"/>
              <p:cNvSpPr/>
              <p:nvPr/>
            </p:nvSpPr>
            <p:spPr>
              <a:xfrm>
                <a:off x="233227" y="173818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6" name="Google Shape;2416;p32"/>
              <p:cNvSpPr/>
              <p:nvPr/>
            </p:nvSpPr>
            <p:spPr>
              <a:xfrm>
                <a:off x="290434" y="1144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7" name="Google Shape;2417;p32"/>
              <p:cNvSpPr/>
              <p:nvPr/>
            </p:nvSpPr>
            <p:spPr>
              <a:xfrm>
                <a:off x="290434" y="17381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8" name="Google Shape;2418;p32"/>
              <p:cNvSpPr/>
              <p:nvPr/>
            </p:nvSpPr>
            <p:spPr>
              <a:xfrm>
                <a:off x="347641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9" name="Google Shape;2419;p32"/>
              <p:cNvSpPr/>
              <p:nvPr/>
            </p:nvSpPr>
            <p:spPr>
              <a:xfrm>
                <a:off x="347641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0" name="Google Shape;2420;p32"/>
              <p:cNvSpPr/>
              <p:nvPr/>
            </p:nvSpPr>
            <p:spPr>
              <a:xfrm>
                <a:off x="407048" y="1144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1" name="Google Shape;2421;p32"/>
              <p:cNvSpPr/>
              <p:nvPr/>
            </p:nvSpPr>
            <p:spPr>
              <a:xfrm>
                <a:off x="407048" y="17381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2" name="Google Shape;2422;p32"/>
              <p:cNvSpPr/>
              <p:nvPr/>
            </p:nvSpPr>
            <p:spPr>
              <a:xfrm>
                <a:off x="464255" y="1144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3" name="Google Shape;2423;p32"/>
              <p:cNvSpPr/>
              <p:nvPr/>
            </p:nvSpPr>
            <p:spPr>
              <a:xfrm>
                <a:off x="464255" y="17381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4" name="Google Shape;2424;p32"/>
              <p:cNvSpPr/>
              <p:nvPr/>
            </p:nvSpPr>
            <p:spPr>
              <a:xfrm>
                <a:off x="233227" y="2310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5" name="Google Shape;2425;p32"/>
              <p:cNvSpPr/>
              <p:nvPr/>
            </p:nvSpPr>
            <p:spPr>
              <a:xfrm>
                <a:off x="233227" y="2904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6" name="Google Shape;2426;p32"/>
              <p:cNvSpPr/>
              <p:nvPr/>
            </p:nvSpPr>
            <p:spPr>
              <a:xfrm>
                <a:off x="290434" y="2310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7" name="Google Shape;2427;p32"/>
              <p:cNvSpPr/>
              <p:nvPr/>
            </p:nvSpPr>
            <p:spPr>
              <a:xfrm>
                <a:off x="290434" y="2904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8" name="Google Shape;2428;p32"/>
              <p:cNvSpPr/>
              <p:nvPr/>
            </p:nvSpPr>
            <p:spPr>
              <a:xfrm>
                <a:off x="347641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9" name="Google Shape;2429;p32"/>
              <p:cNvSpPr/>
              <p:nvPr/>
            </p:nvSpPr>
            <p:spPr>
              <a:xfrm>
                <a:off x="347641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0" name="Google Shape;2430;p32"/>
              <p:cNvSpPr/>
              <p:nvPr/>
            </p:nvSpPr>
            <p:spPr>
              <a:xfrm>
                <a:off x="407048" y="2310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1" name="Google Shape;2431;p32"/>
              <p:cNvSpPr/>
              <p:nvPr/>
            </p:nvSpPr>
            <p:spPr>
              <a:xfrm>
                <a:off x="407048" y="2904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2" name="Google Shape;2432;p32"/>
              <p:cNvSpPr/>
              <p:nvPr/>
            </p:nvSpPr>
            <p:spPr>
              <a:xfrm>
                <a:off x="464255" y="2310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3" name="Google Shape;2433;p32"/>
              <p:cNvSpPr/>
              <p:nvPr/>
            </p:nvSpPr>
            <p:spPr>
              <a:xfrm>
                <a:off x="464255" y="2904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4" name="Google Shape;2434;p32"/>
              <p:cNvSpPr/>
              <p:nvPr/>
            </p:nvSpPr>
            <p:spPr>
              <a:xfrm>
                <a:off x="233227" y="3454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5" name="Google Shape;2435;p32"/>
              <p:cNvSpPr/>
              <p:nvPr/>
            </p:nvSpPr>
            <p:spPr>
              <a:xfrm>
                <a:off x="233227" y="4015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6" name="Google Shape;2436;p32"/>
              <p:cNvSpPr/>
              <p:nvPr/>
            </p:nvSpPr>
            <p:spPr>
              <a:xfrm>
                <a:off x="290434" y="3454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7" name="Google Shape;2437;p32"/>
              <p:cNvSpPr/>
              <p:nvPr/>
            </p:nvSpPr>
            <p:spPr>
              <a:xfrm>
                <a:off x="290434" y="401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8" name="Google Shape;2438;p32"/>
              <p:cNvSpPr/>
              <p:nvPr/>
            </p:nvSpPr>
            <p:spPr>
              <a:xfrm>
                <a:off x="347641" y="345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39" name="Google Shape;2439;p32"/>
              <p:cNvSpPr/>
              <p:nvPr/>
            </p:nvSpPr>
            <p:spPr>
              <a:xfrm>
                <a:off x="347641" y="401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0" name="Google Shape;2440;p32"/>
              <p:cNvSpPr/>
              <p:nvPr/>
            </p:nvSpPr>
            <p:spPr>
              <a:xfrm>
                <a:off x="407048" y="3454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1" name="Google Shape;2441;p32"/>
              <p:cNvSpPr/>
              <p:nvPr/>
            </p:nvSpPr>
            <p:spPr>
              <a:xfrm>
                <a:off x="407048" y="401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2" name="Google Shape;2442;p32"/>
              <p:cNvSpPr/>
              <p:nvPr/>
            </p:nvSpPr>
            <p:spPr>
              <a:xfrm>
                <a:off x="464255" y="3454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3" name="Google Shape;2443;p32"/>
              <p:cNvSpPr/>
              <p:nvPr/>
            </p:nvSpPr>
            <p:spPr>
              <a:xfrm>
                <a:off x="464255" y="401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4" name="Google Shape;2444;p32"/>
              <p:cNvSpPr/>
              <p:nvPr/>
            </p:nvSpPr>
            <p:spPr>
              <a:xfrm>
                <a:off x="57206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5" name="Google Shape;2445;p32"/>
              <p:cNvSpPr/>
              <p:nvPr/>
            </p:nvSpPr>
            <p:spPr>
              <a:xfrm>
                <a:off x="57206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6" name="Google Shape;2446;p32"/>
              <p:cNvSpPr/>
              <p:nvPr/>
            </p:nvSpPr>
            <p:spPr>
              <a:xfrm>
                <a:off x="114413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7" name="Google Shape;2447;p32"/>
              <p:cNvSpPr/>
              <p:nvPr/>
            </p:nvSpPr>
            <p:spPr>
              <a:xfrm>
                <a:off x="114413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8" name="Google Shape;2448;p32"/>
              <p:cNvSpPr/>
              <p:nvPr/>
            </p:nvSpPr>
            <p:spPr>
              <a:xfrm>
                <a:off x="173820" y="1144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49" name="Google Shape;2449;p32"/>
              <p:cNvSpPr/>
              <p:nvPr/>
            </p:nvSpPr>
            <p:spPr>
              <a:xfrm>
                <a:off x="173820" y="17381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0" name="Google Shape;2450;p32"/>
              <p:cNvSpPr/>
              <p:nvPr/>
            </p:nvSpPr>
            <p:spPr>
              <a:xfrm>
                <a:off x="57206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1" name="Google Shape;2451;p32"/>
              <p:cNvSpPr/>
              <p:nvPr/>
            </p:nvSpPr>
            <p:spPr>
              <a:xfrm>
                <a:off x="57206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2" name="Google Shape;2452;p32"/>
              <p:cNvSpPr/>
              <p:nvPr/>
            </p:nvSpPr>
            <p:spPr>
              <a:xfrm>
                <a:off x="114413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3" name="Google Shape;2453;p32"/>
              <p:cNvSpPr/>
              <p:nvPr/>
            </p:nvSpPr>
            <p:spPr>
              <a:xfrm>
                <a:off x="114413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4" name="Google Shape;2454;p32"/>
              <p:cNvSpPr/>
              <p:nvPr/>
            </p:nvSpPr>
            <p:spPr>
              <a:xfrm>
                <a:off x="173820" y="2310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5" name="Google Shape;2455;p32"/>
              <p:cNvSpPr/>
              <p:nvPr/>
            </p:nvSpPr>
            <p:spPr>
              <a:xfrm>
                <a:off x="173820" y="2904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6" name="Google Shape;2456;p32"/>
              <p:cNvSpPr/>
              <p:nvPr/>
            </p:nvSpPr>
            <p:spPr>
              <a:xfrm>
                <a:off x="114413" y="345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7" name="Google Shape;2457;p32"/>
              <p:cNvSpPr/>
              <p:nvPr/>
            </p:nvSpPr>
            <p:spPr>
              <a:xfrm>
                <a:off x="173820" y="34543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8" name="Google Shape;2458;p32"/>
              <p:cNvSpPr/>
              <p:nvPr/>
            </p:nvSpPr>
            <p:spPr>
              <a:xfrm>
                <a:off x="-1" y="1144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59" name="Google Shape;2459;p32"/>
              <p:cNvSpPr/>
              <p:nvPr/>
            </p:nvSpPr>
            <p:spPr>
              <a:xfrm>
                <a:off x="-1" y="17381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0" name="Google Shape;2460;p32"/>
              <p:cNvSpPr/>
              <p:nvPr/>
            </p:nvSpPr>
            <p:spPr>
              <a:xfrm>
                <a:off x="233227" y="46205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1" name="Google Shape;2461;p32"/>
              <p:cNvSpPr/>
              <p:nvPr/>
            </p:nvSpPr>
            <p:spPr>
              <a:xfrm>
                <a:off x="290434" y="46205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2" name="Google Shape;2462;p32"/>
              <p:cNvSpPr/>
              <p:nvPr/>
            </p:nvSpPr>
            <p:spPr>
              <a:xfrm>
                <a:off x="347641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3" name="Google Shape;2463;p32"/>
              <p:cNvSpPr/>
              <p:nvPr/>
            </p:nvSpPr>
            <p:spPr>
              <a:xfrm>
                <a:off x="347641" y="5214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4" name="Google Shape;2464;p32"/>
              <p:cNvSpPr/>
              <p:nvPr/>
            </p:nvSpPr>
            <p:spPr>
              <a:xfrm>
                <a:off x="407048" y="46205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5" name="Google Shape;2465;p32"/>
              <p:cNvSpPr/>
              <p:nvPr/>
            </p:nvSpPr>
            <p:spPr>
              <a:xfrm>
                <a:off x="407048" y="52145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6" name="Google Shape;2466;p32"/>
              <p:cNvSpPr/>
              <p:nvPr/>
            </p:nvSpPr>
            <p:spPr>
              <a:xfrm>
                <a:off x="231027" y="5214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7" name="Google Shape;2467;p32"/>
              <p:cNvSpPr/>
              <p:nvPr/>
            </p:nvSpPr>
            <p:spPr>
              <a:xfrm>
                <a:off x="290434" y="52145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8" name="Google Shape;2468;p32"/>
              <p:cNvSpPr/>
              <p:nvPr/>
            </p:nvSpPr>
            <p:spPr>
              <a:xfrm>
                <a:off x="464255" y="462050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69" name="Google Shape;2469;p32"/>
              <p:cNvSpPr/>
              <p:nvPr/>
            </p:nvSpPr>
            <p:spPr>
              <a:xfrm>
                <a:off x="464255" y="52145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0" name="Google Shape;2470;p32"/>
              <p:cNvSpPr/>
              <p:nvPr/>
            </p:nvSpPr>
            <p:spPr>
              <a:xfrm>
                <a:off x="521462" y="5786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1" name="Google Shape;2471;p32"/>
              <p:cNvSpPr/>
              <p:nvPr/>
            </p:nvSpPr>
            <p:spPr>
              <a:xfrm>
                <a:off x="521462" y="6358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2" name="Google Shape;2472;p32"/>
              <p:cNvSpPr/>
              <p:nvPr/>
            </p:nvSpPr>
            <p:spPr>
              <a:xfrm>
                <a:off x="578669" y="5786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3" name="Google Shape;2473;p32"/>
              <p:cNvSpPr/>
              <p:nvPr/>
            </p:nvSpPr>
            <p:spPr>
              <a:xfrm>
                <a:off x="578669" y="63586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4" name="Google Shape;2474;p32"/>
              <p:cNvSpPr/>
              <p:nvPr/>
            </p:nvSpPr>
            <p:spPr>
              <a:xfrm>
                <a:off x="634775" y="5786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5" name="Google Shape;2475;p32"/>
              <p:cNvSpPr/>
              <p:nvPr/>
            </p:nvSpPr>
            <p:spPr>
              <a:xfrm>
                <a:off x="634775" y="6358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6" name="Google Shape;2476;p32"/>
              <p:cNvSpPr/>
              <p:nvPr/>
            </p:nvSpPr>
            <p:spPr>
              <a:xfrm>
                <a:off x="695283" y="5786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7" name="Google Shape;2477;p32"/>
              <p:cNvSpPr/>
              <p:nvPr/>
            </p:nvSpPr>
            <p:spPr>
              <a:xfrm>
                <a:off x="695283" y="63586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8" name="Google Shape;2478;p32"/>
              <p:cNvSpPr/>
              <p:nvPr/>
            </p:nvSpPr>
            <p:spPr>
              <a:xfrm>
                <a:off x="752489" y="5786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79" name="Google Shape;2479;p32"/>
              <p:cNvSpPr/>
              <p:nvPr/>
            </p:nvSpPr>
            <p:spPr>
              <a:xfrm>
                <a:off x="752489" y="63586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0" name="Google Shape;2480;p32"/>
              <p:cNvSpPr/>
              <p:nvPr/>
            </p:nvSpPr>
            <p:spPr>
              <a:xfrm>
                <a:off x="521462" y="69527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1" name="Google Shape;2481;p32"/>
              <p:cNvSpPr/>
              <p:nvPr/>
            </p:nvSpPr>
            <p:spPr>
              <a:xfrm>
                <a:off x="521462" y="75248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2" name="Google Shape;2482;p32"/>
              <p:cNvSpPr/>
              <p:nvPr/>
            </p:nvSpPr>
            <p:spPr>
              <a:xfrm>
                <a:off x="578669" y="69527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3" name="Google Shape;2483;p32"/>
              <p:cNvSpPr/>
              <p:nvPr/>
            </p:nvSpPr>
            <p:spPr>
              <a:xfrm>
                <a:off x="578669" y="75248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4" name="Google Shape;2484;p32"/>
              <p:cNvSpPr/>
              <p:nvPr/>
            </p:nvSpPr>
            <p:spPr>
              <a:xfrm>
                <a:off x="634775" y="69527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5" name="Google Shape;2485;p32"/>
              <p:cNvSpPr/>
              <p:nvPr/>
            </p:nvSpPr>
            <p:spPr>
              <a:xfrm>
                <a:off x="634775" y="75248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6" name="Google Shape;2486;p32"/>
              <p:cNvSpPr/>
              <p:nvPr/>
            </p:nvSpPr>
            <p:spPr>
              <a:xfrm>
                <a:off x="695283" y="69527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7" name="Google Shape;2487;p32"/>
              <p:cNvSpPr/>
              <p:nvPr/>
            </p:nvSpPr>
            <p:spPr>
              <a:xfrm>
                <a:off x="695283" y="75248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8" name="Google Shape;2488;p32"/>
              <p:cNvSpPr/>
              <p:nvPr/>
            </p:nvSpPr>
            <p:spPr>
              <a:xfrm>
                <a:off x="347641" y="6358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89" name="Google Shape;2489;p32"/>
              <p:cNvSpPr/>
              <p:nvPr/>
            </p:nvSpPr>
            <p:spPr>
              <a:xfrm>
                <a:off x="225526" y="6358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0" name="Google Shape;2490;p32"/>
              <p:cNvSpPr/>
              <p:nvPr/>
            </p:nvSpPr>
            <p:spPr>
              <a:xfrm>
                <a:off x="292634" y="6358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1" name="Google Shape;2491;p32"/>
              <p:cNvSpPr/>
              <p:nvPr/>
            </p:nvSpPr>
            <p:spPr>
              <a:xfrm>
                <a:off x="404848" y="5786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2" name="Google Shape;2492;p32"/>
              <p:cNvSpPr/>
              <p:nvPr/>
            </p:nvSpPr>
            <p:spPr>
              <a:xfrm>
                <a:off x="404848" y="63586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3" name="Google Shape;2493;p32"/>
              <p:cNvSpPr/>
              <p:nvPr/>
            </p:nvSpPr>
            <p:spPr>
              <a:xfrm>
                <a:off x="464255" y="5786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4" name="Google Shape;2494;p32"/>
              <p:cNvSpPr/>
              <p:nvPr/>
            </p:nvSpPr>
            <p:spPr>
              <a:xfrm>
                <a:off x="347641" y="57866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5" name="Google Shape;2495;p32"/>
              <p:cNvSpPr/>
              <p:nvPr/>
            </p:nvSpPr>
            <p:spPr>
              <a:xfrm>
                <a:off x="231027" y="5786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6" name="Google Shape;2496;p32"/>
              <p:cNvSpPr/>
              <p:nvPr/>
            </p:nvSpPr>
            <p:spPr>
              <a:xfrm>
                <a:off x="290434" y="57866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7" name="Google Shape;2497;p32"/>
              <p:cNvSpPr/>
              <p:nvPr/>
            </p:nvSpPr>
            <p:spPr>
              <a:xfrm>
                <a:off x="464255" y="6358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8" name="Google Shape;2498;p32"/>
              <p:cNvSpPr/>
              <p:nvPr/>
            </p:nvSpPr>
            <p:spPr>
              <a:xfrm>
                <a:off x="347641" y="69527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99" name="Google Shape;2499;p32"/>
              <p:cNvSpPr/>
              <p:nvPr/>
            </p:nvSpPr>
            <p:spPr>
              <a:xfrm>
                <a:off x="404848" y="69527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0" name="Google Shape;2500;p32"/>
              <p:cNvSpPr/>
              <p:nvPr/>
            </p:nvSpPr>
            <p:spPr>
              <a:xfrm>
                <a:off x="290434" y="69527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1" name="Google Shape;2501;p32"/>
              <p:cNvSpPr/>
              <p:nvPr/>
            </p:nvSpPr>
            <p:spPr>
              <a:xfrm>
                <a:off x="225526" y="69527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2" name="Google Shape;2502;p32"/>
              <p:cNvSpPr/>
              <p:nvPr/>
            </p:nvSpPr>
            <p:spPr>
              <a:xfrm>
                <a:off x="404848" y="75248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3" name="Google Shape;2503;p32"/>
              <p:cNvSpPr/>
              <p:nvPr/>
            </p:nvSpPr>
            <p:spPr>
              <a:xfrm>
                <a:off x="464255" y="69527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4" name="Google Shape;2504;p32"/>
              <p:cNvSpPr/>
              <p:nvPr/>
            </p:nvSpPr>
            <p:spPr>
              <a:xfrm>
                <a:off x="464255" y="75248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5" name="Google Shape;2505;p32"/>
              <p:cNvSpPr/>
              <p:nvPr/>
            </p:nvSpPr>
            <p:spPr>
              <a:xfrm>
                <a:off x="345441" y="75248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6" name="Google Shape;2506;p32"/>
              <p:cNvSpPr/>
              <p:nvPr/>
            </p:nvSpPr>
            <p:spPr>
              <a:xfrm>
                <a:off x="231027" y="75248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7" name="Google Shape;2507;p32"/>
              <p:cNvSpPr/>
              <p:nvPr/>
            </p:nvSpPr>
            <p:spPr>
              <a:xfrm>
                <a:off x="288234" y="75248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8" name="Google Shape;2508;p32"/>
              <p:cNvSpPr/>
              <p:nvPr/>
            </p:nvSpPr>
            <p:spPr>
              <a:xfrm>
                <a:off x="752489" y="69527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09" name="Google Shape;2509;p32"/>
              <p:cNvSpPr/>
              <p:nvPr/>
            </p:nvSpPr>
            <p:spPr>
              <a:xfrm>
                <a:off x="752489" y="75248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0" name="Google Shape;2510;p32"/>
              <p:cNvSpPr/>
              <p:nvPr/>
            </p:nvSpPr>
            <p:spPr>
              <a:xfrm>
                <a:off x="808596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1" name="Google Shape;2511;p32"/>
              <p:cNvSpPr/>
              <p:nvPr/>
            </p:nvSpPr>
            <p:spPr>
              <a:xfrm>
                <a:off x="808596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2" name="Google Shape;2512;p32"/>
              <p:cNvSpPr/>
              <p:nvPr/>
            </p:nvSpPr>
            <p:spPr>
              <a:xfrm>
                <a:off x="865803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3" name="Google Shape;2513;p32"/>
              <p:cNvSpPr/>
              <p:nvPr/>
            </p:nvSpPr>
            <p:spPr>
              <a:xfrm>
                <a:off x="865803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4" name="Google Shape;2514;p32"/>
              <p:cNvSpPr/>
              <p:nvPr/>
            </p:nvSpPr>
            <p:spPr>
              <a:xfrm>
                <a:off x="925210" y="1144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5" name="Google Shape;2515;p32"/>
              <p:cNvSpPr/>
              <p:nvPr/>
            </p:nvSpPr>
            <p:spPr>
              <a:xfrm>
                <a:off x="925210" y="173818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6" name="Google Shape;2516;p32"/>
              <p:cNvSpPr/>
              <p:nvPr/>
            </p:nvSpPr>
            <p:spPr>
              <a:xfrm>
                <a:off x="982417" y="1144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7" name="Google Shape;2517;p32"/>
              <p:cNvSpPr/>
              <p:nvPr/>
            </p:nvSpPr>
            <p:spPr>
              <a:xfrm>
                <a:off x="982417" y="17381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8" name="Google Shape;2518;p32"/>
              <p:cNvSpPr/>
              <p:nvPr/>
            </p:nvSpPr>
            <p:spPr>
              <a:xfrm>
                <a:off x="808596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19" name="Google Shape;2519;p32"/>
              <p:cNvSpPr/>
              <p:nvPr/>
            </p:nvSpPr>
            <p:spPr>
              <a:xfrm>
                <a:off x="808596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0" name="Google Shape;2520;p32"/>
              <p:cNvSpPr/>
              <p:nvPr/>
            </p:nvSpPr>
            <p:spPr>
              <a:xfrm>
                <a:off x="865803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1" name="Google Shape;2521;p32"/>
              <p:cNvSpPr/>
              <p:nvPr/>
            </p:nvSpPr>
            <p:spPr>
              <a:xfrm>
                <a:off x="865803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2" name="Google Shape;2522;p32"/>
              <p:cNvSpPr/>
              <p:nvPr/>
            </p:nvSpPr>
            <p:spPr>
              <a:xfrm>
                <a:off x="925210" y="2310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3" name="Google Shape;2523;p32"/>
              <p:cNvSpPr/>
              <p:nvPr/>
            </p:nvSpPr>
            <p:spPr>
              <a:xfrm>
                <a:off x="925210" y="29043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4" name="Google Shape;2524;p32"/>
              <p:cNvSpPr/>
              <p:nvPr/>
            </p:nvSpPr>
            <p:spPr>
              <a:xfrm>
                <a:off x="982417" y="2310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5" name="Google Shape;2525;p32"/>
              <p:cNvSpPr/>
              <p:nvPr/>
            </p:nvSpPr>
            <p:spPr>
              <a:xfrm>
                <a:off x="982417" y="2904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6" name="Google Shape;2526;p32"/>
              <p:cNvSpPr/>
              <p:nvPr/>
            </p:nvSpPr>
            <p:spPr>
              <a:xfrm>
                <a:off x="808596" y="345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7" name="Google Shape;2527;p32"/>
              <p:cNvSpPr/>
              <p:nvPr/>
            </p:nvSpPr>
            <p:spPr>
              <a:xfrm>
                <a:off x="808596" y="401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8" name="Google Shape;2528;p32"/>
              <p:cNvSpPr/>
              <p:nvPr/>
            </p:nvSpPr>
            <p:spPr>
              <a:xfrm>
                <a:off x="865803" y="345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29" name="Google Shape;2529;p32"/>
              <p:cNvSpPr/>
              <p:nvPr/>
            </p:nvSpPr>
            <p:spPr>
              <a:xfrm>
                <a:off x="865803" y="401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0" name="Google Shape;2530;p32"/>
              <p:cNvSpPr/>
              <p:nvPr/>
            </p:nvSpPr>
            <p:spPr>
              <a:xfrm>
                <a:off x="925210" y="34543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1" name="Google Shape;2531;p32"/>
              <p:cNvSpPr/>
              <p:nvPr/>
            </p:nvSpPr>
            <p:spPr>
              <a:xfrm>
                <a:off x="925210" y="4015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2" name="Google Shape;2532;p32"/>
              <p:cNvSpPr/>
              <p:nvPr/>
            </p:nvSpPr>
            <p:spPr>
              <a:xfrm>
                <a:off x="982417" y="34543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3" name="Google Shape;2533;p32"/>
              <p:cNvSpPr/>
              <p:nvPr/>
            </p:nvSpPr>
            <p:spPr>
              <a:xfrm>
                <a:off x="982417" y="401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4" name="Google Shape;2534;p32"/>
              <p:cNvSpPr/>
              <p:nvPr/>
            </p:nvSpPr>
            <p:spPr>
              <a:xfrm>
                <a:off x="808596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5" name="Google Shape;2535;p32"/>
              <p:cNvSpPr/>
              <p:nvPr/>
            </p:nvSpPr>
            <p:spPr>
              <a:xfrm>
                <a:off x="808596" y="5214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6" name="Google Shape;2536;p32"/>
              <p:cNvSpPr/>
              <p:nvPr/>
            </p:nvSpPr>
            <p:spPr>
              <a:xfrm>
                <a:off x="865803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7" name="Google Shape;2537;p32"/>
              <p:cNvSpPr/>
              <p:nvPr/>
            </p:nvSpPr>
            <p:spPr>
              <a:xfrm>
                <a:off x="865803" y="5214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8" name="Google Shape;2538;p32"/>
              <p:cNvSpPr/>
              <p:nvPr/>
            </p:nvSpPr>
            <p:spPr>
              <a:xfrm>
                <a:off x="925210" y="462050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39" name="Google Shape;2539;p32"/>
              <p:cNvSpPr/>
              <p:nvPr/>
            </p:nvSpPr>
            <p:spPr>
              <a:xfrm>
                <a:off x="925210" y="52145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0" name="Google Shape;2540;p32"/>
              <p:cNvSpPr/>
              <p:nvPr/>
            </p:nvSpPr>
            <p:spPr>
              <a:xfrm>
                <a:off x="982417" y="462050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1" name="Google Shape;2541;p32"/>
              <p:cNvSpPr/>
              <p:nvPr/>
            </p:nvSpPr>
            <p:spPr>
              <a:xfrm>
                <a:off x="982417" y="521456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2" name="Google Shape;2542;p32"/>
              <p:cNvSpPr/>
              <p:nvPr/>
            </p:nvSpPr>
            <p:spPr>
              <a:xfrm>
                <a:off x="808596" y="5786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3" name="Google Shape;2543;p32"/>
              <p:cNvSpPr/>
              <p:nvPr/>
            </p:nvSpPr>
            <p:spPr>
              <a:xfrm>
                <a:off x="808596" y="6358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4" name="Google Shape;2544;p32"/>
              <p:cNvSpPr/>
              <p:nvPr/>
            </p:nvSpPr>
            <p:spPr>
              <a:xfrm>
                <a:off x="808596" y="69527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5" name="Google Shape;2545;p32"/>
              <p:cNvSpPr/>
              <p:nvPr/>
            </p:nvSpPr>
            <p:spPr>
              <a:xfrm>
                <a:off x="521462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6" name="Google Shape;2546;p32"/>
              <p:cNvSpPr/>
              <p:nvPr/>
            </p:nvSpPr>
            <p:spPr>
              <a:xfrm>
                <a:off x="521462" y="5940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7" name="Google Shape;2547;p32"/>
              <p:cNvSpPr/>
              <p:nvPr/>
            </p:nvSpPr>
            <p:spPr>
              <a:xfrm>
                <a:off x="578669" y="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8" name="Google Shape;2548;p32"/>
              <p:cNvSpPr/>
              <p:nvPr/>
            </p:nvSpPr>
            <p:spPr>
              <a:xfrm>
                <a:off x="578669" y="5940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49" name="Google Shape;2549;p32"/>
              <p:cNvSpPr/>
              <p:nvPr/>
            </p:nvSpPr>
            <p:spPr>
              <a:xfrm>
                <a:off x="634775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0" name="Google Shape;2550;p32"/>
              <p:cNvSpPr/>
              <p:nvPr/>
            </p:nvSpPr>
            <p:spPr>
              <a:xfrm>
                <a:off x="634775" y="5940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1" name="Google Shape;2551;p32"/>
              <p:cNvSpPr/>
              <p:nvPr/>
            </p:nvSpPr>
            <p:spPr>
              <a:xfrm>
                <a:off x="695283" y="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2" name="Google Shape;2552;p32"/>
              <p:cNvSpPr/>
              <p:nvPr/>
            </p:nvSpPr>
            <p:spPr>
              <a:xfrm>
                <a:off x="695283" y="5940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3" name="Google Shape;2553;p32"/>
              <p:cNvSpPr/>
              <p:nvPr/>
            </p:nvSpPr>
            <p:spPr>
              <a:xfrm>
                <a:off x="752489" y="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4" name="Google Shape;2554;p32"/>
              <p:cNvSpPr/>
              <p:nvPr/>
            </p:nvSpPr>
            <p:spPr>
              <a:xfrm>
                <a:off x="752489" y="59406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5" name="Google Shape;2555;p32"/>
              <p:cNvSpPr/>
              <p:nvPr/>
            </p:nvSpPr>
            <p:spPr>
              <a:xfrm>
                <a:off x="233227" y="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6" name="Google Shape;2556;p32"/>
              <p:cNvSpPr/>
              <p:nvPr/>
            </p:nvSpPr>
            <p:spPr>
              <a:xfrm>
                <a:off x="233227" y="59406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7" name="Google Shape;2557;p32"/>
              <p:cNvSpPr/>
              <p:nvPr/>
            </p:nvSpPr>
            <p:spPr>
              <a:xfrm>
                <a:off x="290434" y="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8" name="Google Shape;2558;p32"/>
              <p:cNvSpPr/>
              <p:nvPr/>
            </p:nvSpPr>
            <p:spPr>
              <a:xfrm>
                <a:off x="290434" y="59406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59" name="Google Shape;2559;p32"/>
              <p:cNvSpPr/>
              <p:nvPr/>
            </p:nvSpPr>
            <p:spPr>
              <a:xfrm>
                <a:off x="347641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0" name="Google Shape;2560;p32"/>
              <p:cNvSpPr/>
              <p:nvPr/>
            </p:nvSpPr>
            <p:spPr>
              <a:xfrm>
                <a:off x="347641" y="59406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1" name="Google Shape;2561;p32"/>
              <p:cNvSpPr/>
              <p:nvPr/>
            </p:nvSpPr>
            <p:spPr>
              <a:xfrm>
                <a:off x="407048" y="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2" name="Google Shape;2562;p32"/>
              <p:cNvSpPr/>
              <p:nvPr/>
            </p:nvSpPr>
            <p:spPr>
              <a:xfrm>
                <a:off x="407048" y="59406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3" name="Google Shape;2563;p32"/>
              <p:cNvSpPr/>
              <p:nvPr/>
            </p:nvSpPr>
            <p:spPr>
              <a:xfrm>
                <a:off x="464255" y="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4" name="Google Shape;2564;p32"/>
              <p:cNvSpPr/>
              <p:nvPr/>
            </p:nvSpPr>
            <p:spPr>
              <a:xfrm>
                <a:off x="464255" y="59406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5" name="Google Shape;2565;p32"/>
              <p:cNvSpPr/>
              <p:nvPr/>
            </p:nvSpPr>
            <p:spPr>
              <a:xfrm>
                <a:off x="57206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2566" name="Google Shape;2566;p32"/>
            <p:cNvGrpSpPr/>
            <p:nvPr/>
          </p:nvGrpSpPr>
          <p:grpSpPr>
            <a:xfrm>
              <a:off x="404848" y="925200"/>
              <a:ext cx="2063847" cy="1716187"/>
              <a:chOff x="0" y="0"/>
              <a:chExt cx="2063846" cy="1716186"/>
            </a:xfrm>
          </p:grpSpPr>
          <p:sp>
            <p:nvSpPr>
              <p:cNvPr id="2567" name="Google Shape;2567;p32"/>
              <p:cNvSpPr/>
              <p:nvPr/>
            </p:nvSpPr>
            <p:spPr>
              <a:xfrm>
                <a:off x="982417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8" name="Google Shape;2568;p32"/>
              <p:cNvSpPr/>
              <p:nvPr/>
            </p:nvSpPr>
            <p:spPr>
              <a:xfrm>
                <a:off x="1039624" y="1443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69" name="Google Shape;2569;p32"/>
              <p:cNvSpPr/>
              <p:nvPr/>
            </p:nvSpPr>
            <p:spPr>
              <a:xfrm>
                <a:off x="1039624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0" name="Google Shape;2570;p32"/>
              <p:cNvSpPr/>
              <p:nvPr/>
            </p:nvSpPr>
            <p:spPr>
              <a:xfrm>
                <a:off x="1099031" y="14433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1" name="Google Shape;2571;p32"/>
              <p:cNvSpPr/>
              <p:nvPr/>
            </p:nvSpPr>
            <p:spPr>
              <a:xfrm>
                <a:off x="1099031" y="15027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2" name="Google Shape;2572;p32"/>
              <p:cNvSpPr/>
              <p:nvPr/>
            </p:nvSpPr>
            <p:spPr>
              <a:xfrm>
                <a:off x="868003" y="14433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3" name="Google Shape;2573;p32"/>
              <p:cNvSpPr/>
              <p:nvPr/>
            </p:nvSpPr>
            <p:spPr>
              <a:xfrm>
                <a:off x="868003" y="15027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4" name="Google Shape;2574;p32"/>
              <p:cNvSpPr/>
              <p:nvPr/>
            </p:nvSpPr>
            <p:spPr>
              <a:xfrm>
                <a:off x="925210" y="14433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5" name="Google Shape;2575;p32"/>
              <p:cNvSpPr/>
              <p:nvPr/>
            </p:nvSpPr>
            <p:spPr>
              <a:xfrm>
                <a:off x="925210" y="150276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6" name="Google Shape;2576;p32"/>
              <p:cNvSpPr/>
              <p:nvPr/>
            </p:nvSpPr>
            <p:spPr>
              <a:xfrm>
                <a:off x="1733807" y="1443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7" name="Google Shape;2577;p32"/>
              <p:cNvSpPr/>
              <p:nvPr/>
            </p:nvSpPr>
            <p:spPr>
              <a:xfrm>
                <a:off x="1733807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8" name="Google Shape;2578;p32"/>
              <p:cNvSpPr/>
              <p:nvPr/>
            </p:nvSpPr>
            <p:spPr>
              <a:xfrm>
                <a:off x="1791013" y="1443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79" name="Google Shape;2579;p32"/>
              <p:cNvSpPr/>
              <p:nvPr/>
            </p:nvSpPr>
            <p:spPr>
              <a:xfrm>
                <a:off x="1791013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0" name="Google Shape;2580;p32"/>
              <p:cNvSpPr/>
              <p:nvPr/>
            </p:nvSpPr>
            <p:spPr>
              <a:xfrm>
                <a:off x="1850420" y="14433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1" name="Google Shape;2581;p32"/>
              <p:cNvSpPr/>
              <p:nvPr/>
            </p:nvSpPr>
            <p:spPr>
              <a:xfrm>
                <a:off x="1850420" y="15027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2" name="Google Shape;2582;p32"/>
              <p:cNvSpPr/>
              <p:nvPr/>
            </p:nvSpPr>
            <p:spPr>
              <a:xfrm>
                <a:off x="1907627" y="1443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3" name="Google Shape;2583;p32"/>
              <p:cNvSpPr/>
              <p:nvPr/>
            </p:nvSpPr>
            <p:spPr>
              <a:xfrm>
                <a:off x="1907627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4" name="Google Shape;2584;p32"/>
              <p:cNvSpPr/>
              <p:nvPr/>
            </p:nvSpPr>
            <p:spPr>
              <a:xfrm>
                <a:off x="1959334" y="155776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5" name="Google Shape;2585;p32"/>
              <p:cNvSpPr/>
              <p:nvPr/>
            </p:nvSpPr>
            <p:spPr>
              <a:xfrm>
                <a:off x="1959334" y="16171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6" name="Google Shape;2586;p32"/>
              <p:cNvSpPr/>
              <p:nvPr/>
            </p:nvSpPr>
            <p:spPr>
              <a:xfrm>
                <a:off x="1959334" y="167438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7" name="Google Shape;2587;p32"/>
              <p:cNvSpPr/>
              <p:nvPr/>
            </p:nvSpPr>
            <p:spPr>
              <a:xfrm>
                <a:off x="1959334" y="14433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8" name="Google Shape;2588;p32"/>
              <p:cNvSpPr/>
              <p:nvPr/>
            </p:nvSpPr>
            <p:spPr>
              <a:xfrm>
                <a:off x="1959334" y="150276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89" name="Google Shape;2589;p32"/>
              <p:cNvSpPr/>
              <p:nvPr/>
            </p:nvSpPr>
            <p:spPr>
              <a:xfrm>
                <a:off x="2024241" y="155776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0" name="Google Shape;2590;p32"/>
              <p:cNvSpPr/>
              <p:nvPr/>
            </p:nvSpPr>
            <p:spPr>
              <a:xfrm>
                <a:off x="2024241" y="161717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1" name="Google Shape;2591;p32"/>
              <p:cNvSpPr/>
              <p:nvPr/>
            </p:nvSpPr>
            <p:spPr>
              <a:xfrm>
                <a:off x="2024241" y="150276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2" name="Google Shape;2592;p32"/>
              <p:cNvSpPr/>
              <p:nvPr/>
            </p:nvSpPr>
            <p:spPr>
              <a:xfrm>
                <a:off x="1446672" y="1324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3" name="Google Shape;2593;p32"/>
              <p:cNvSpPr/>
              <p:nvPr/>
            </p:nvSpPr>
            <p:spPr>
              <a:xfrm>
                <a:off x="1446672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4" name="Google Shape;2594;p32"/>
              <p:cNvSpPr/>
              <p:nvPr/>
            </p:nvSpPr>
            <p:spPr>
              <a:xfrm>
                <a:off x="1503879" y="13245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5" name="Google Shape;2595;p32"/>
              <p:cNvSpPr/>
              <p:nvPr/>
            </p:nvSpPr>
            <p:spPr>
              <a:xfrm>
                <a:off x="1503879" y="138394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6" name="Google Shape;2596;p32"/>
              <p:cNvSpPr/>
              <p:nvPr/>
            </p:nvSpPr>
            <p:spPr>
              <a:xfrm>
                <a:off x="1559986" y="1324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7" name="Google Shape;2597;p32"/>
              <p:cNvSpPr/>
              <p:nvPr/>
            </p:nvSpPr>
            <p:spPr>
              <a:xfrm>
                <a:off x="1559986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8" name="Google Shape;2598;p32"/>
              <p:cNvSpPr/>
              <p:nvPr/>
            </p:nvSpPr>
            <p:spPr>
              <a:xfrm>
                <a:off x="1620493" y="13245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599" name="Google Shape;2599;p32"/>
              <p:cNvSpPr/>
              <p:nvPr/>
            </p:nvSpPr>
            <p:spPr>
              <a:xfrm>
                <a:off x="1620493" y="138394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0" name="Google Shape;2600;p32"/>
              <p:cNvSpPr/>
              <p:nvPr/>
            </p:nvSpPr>
            <p:spPr>
              <a:xfrm>
                <a:off x="1677700" y="13245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1" name="Google Shape;2601;p32"/>
              <p:cNvSpPr/>
              <p:nvPr/>
            </p:nvSpPr>
            <p:spPr>
              <a:xfrm>
                <a:off x="1677700" y="1383949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2" name="Google Shape;2602;p32"/>
              <p:cNvSpPr/>
              <p:nvPr/>
            </p:nvSpPr>
            <p:spPr>
              <a:xfrm>
                <a:off x="1158438" y="13245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3" name="Google Shape;2603;p32"/>
              <p:cNvSpPr/>
              <p:nvPr/>
            </p:nvSpPr>
            <p:spPr>
              <a:xfrm>
                <a:off x="1158438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4" name="Google Shape;2604;p32"/>
              <p:cNvSpPr/>
              <p:nvPr/>
            </p:nvSpPr>
            <p:spPr>
              <a:xfrm>
                <a:off x="1215645" y="1324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5" name="Google Shape;2605;p32"/>
              <p:cNvSpPr/>
              <p:nvPr/>
            </p:nvSpPr>
            <p:spPr>
              <a:xfrm>
                <a:off x="1215645" y="138394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6" name="Google Shape;2606;p32"/>
              <p:cNvSpPr/>
              <p:nvPr/>
            </p:nvSpPr>
            <p:spPr>
              <a:xfrm>
                <a:off x="1272852" y="1324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7" name="Google Shape;2607;p32"/>
              <p:cNvSpPr/>
              <p:nvPr/>
            </p:nvSpPr>
            <p:spPr>
              <a:xfrm>
                <a:off x="1272852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8" name="Google Shape;2608;p32"/>
              <p:cNvSpPr/>
              <p:nvPr/>
            </p:nvSpPr>
            <p:spPr>
              <a:xfrm>
                <a:off x="1332259" y="1324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09" name="Google Shape;2609;p32"/>
              <p:cNvSpPr/>
              <p:nvPr/>
            </p:nvSpPr>
            <p:spPr>
              <a:xfrm>
                <a:off x="1332259" y="138394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0" name="Google Shape;2610;p32"/>
              <p:cNvSpPr/>
              <p:nvPr/>
            </p:nvSpPr>
            <p:spPr>
              <a:xfrm>
                <a:off x="1389465" y="1324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1" name="Google Shape;2611;p32"/>
              <p:cNvSpPr/>
              <p:nvPr/>
            </p:nvSpPr>
            <p:spPr>
              <a:xfrm>
                <a:off x="1389465" y="138394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2" name="Google Shape;2612;p32"/>
              <p:cNvSpPr/>
              <p:nvPr/>
            </p:nvSpPr>
            <p:spPr>
              <a:xfrm>
                <a:off x="982417" y="1324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3" name="Google Shape;2613;p32"/>
              <p:cNvSpPr/>
              <p:nvPr/>
            </p:nvSpPr>
            <p:spPr>
              <a:xfrm>
                <a:off x="982417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4" name="Google Shape;2614;p32"/>
              <p:cNvSpPr/>
              <p:nvPr/>
            </p:nvSpPr>
            <p:spPr>
              <a:xfrm>
                <a:off x="1039624" y="13245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5" name="Google Shape;2615;p32"/>
              <p:cNvSpPr/>
              <p:nvPr/>
            </p:nvSpPr>
            <p:spPr>
              <a:xfrm>
                <a:off x="1039624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6" name="Google Shape;2616;p32"/>
              <p:cNvSpPr/>
              <p:nvPr/>
            </p:nvSpPr>
            <p:spPr>
              <a:xfrm>
                <a:off x="1099031" y="1324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7" name="Google Shape;2617;p32"/>
              <p:cNvSpPr/>
              <p:nvPr/>
            </p:nvSpPr>
            <p:spPr>
              <a:xfrm>
                <a:off x="1099031" y="138394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8" name="Google Shape;2618;p32"/>
              <p:cNvSpPr/>
              <p:nvPr/>
            </p:nvSpPr>
            <p:spPr>
              <a:xfrm>
                <a:off x="868003" y="13245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19" name="Google Shape;2619;p32"/>
              <p:cNvSpPr/>
              <p:nvPr/>
            </p:nvSpPr>
            <p:spPr>
              <a:xfrm>
                <a:off x="868003" y="1383949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0" name="Google Shape;2620;p32"/>
              <p:cNvSpPr/>
              <p:nvPr/>
            </p:nvSpPr>
            <p:spPr>
              <a:xfrm>
                <a:off x="925210" y="13245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1" name="Google Shape;2621;p32"/>
              <p:cNvSpPr/>
              <p:nvPr/>
            </p:nvSpPr>
            <p:spPr>
              <a:xfrm>
                <a:off x="925210" y="1383949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2" name="Google Shape;2622;p32"/>
              <p:cNvSpPr/>
              <p:nvPr/>
            </p:nvSpPr>
            <p:spPr>
              <a:xfrm>
                <a:off x="1733807" y="1383949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3" name="Google Shape;2623;p32"/>
              <p:cNvSpPr/>
              <p:nvPr/>
            </p:nvSpPr>
            <p:spPr>
              <a:xfrm>
                <a:off x="697483" y="3498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4" name="Google Shape;2624;p32"/>
              <p:cNvSpPr/>
              <p:nvPr/>
            </p:nvSpPr>
            <p:spPr>
              <a:xfrm>
                <a:off x="697483" y="40704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5" name="Google Shape;2625;p32"/>
              <p:cNvSpPr/>
              <p:nvPr/>
            </p:nvSpPr>
            <p:spPr>
              <a:xfrm>
                <a:off x="754690" y="3498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6" name="Google Shape;2626;p32"/>
              <p:cNvSpPr/>
              <p:nvPr/>
            </p:nvSpPr>
            <p:spPr>
              <a:xfrm>
                <a:off x="754690" y="40704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7" name="Google Shape;2627;p32"/>
              <p:cNvSpPr/>
              <p:nvPr/>
            </p:nvSpPr>
            <p:spPr>
              <a:xfrm>
                <a:off x="810796" y="3498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8" name="Google Shape;2628;p32"/>
              <p:cNvSpPr/>
              <p:nvPr/>
            </p:nvSpPr>
            <p:spPr>
              <a:xfrm>
                <a:off x="810796" y="4070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9" name="Google Shape;2629;p32"/>
              <p:cNvSpPr/>
              <p:nvPr/>
            </p:nvSpPr>
            <p:spPr>
              <a:xfrm>
                <a:off x="871304" y="3498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0" name="Google Shape;2630;p32"/>
              <p:cNvSpPr/>
              <p:nvPr/>
            </p:nvSpPr>
            <p:spPr>
              <a:xfrm>
                <a:off x="871304" y="40704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1" name="Google Shape;2631;p32"/>
              <p:cNvSpPr/>
              <p:nvPr/>
            </p:nvSpPr>
            <p:spPr>
              <a:xfrm>
                <a:off x="927410" y="349837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2" name="Google Shape;2632;p32"/>
              <p:cNvSpPr/>
              <p:nvPr/>
            </p:nvSpPr>
            <p:spPr>
              <a:xfrm>
                <a:off x="927410" y="407044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3" name="Google Shape;2633;p32"/>
              <p:cNvSpPr/>
              <p:nvPr/>
            </p:nvSpPr>
            <p:spPr>
              <a:xfrm>
                <a:off x="697483" y="4664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4" name="Google Shape;2634;p32"/>
              <p:cNvSpPr/>
              <p:nvPr/>
            </p:nvSpPr>
            <p:spPr>
              <a:xfrm>
                <a:off x="871304" y="4664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5" name="Google Shape;2635;p32"/>
              <p:cNvSpPr/>
              <p:nvPr/>
            </p:nvSpPr>
            <p:spPr>
              <a:xfrm>
                <a:off x="871304" y="5236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6" name="Google Shape;2636;p32"/>
              <p:cNvSpPr/>
              <p:nvPr/>
            </p:nvSpPr>
            <p:spPr>
              <a:xfrm>
                <a:off x="925210" y="69197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7" name="Google Shape;2637;p32"/>
              <p:cNvSpPr/>
              <p:nvPr/>
            </p:nvSpPr>
            <p:spPr>
              <a:xfrm>
                <a:off x="982417" y="69197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8" name="Google Shape;2638;p32"/>
              <p:cNvSpPr/>
              <p:nvPr/>
            </p:nvSpPr>
            <p:spPr>
              <a:xfrm>
                <a:off x="1096831" y="7513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9" name="Google Shape;2639;p32"/>
              <p:cNvSpPr/>
              <p:nvPr/>
            </p:nvSpPr>
            <p:spPr>
              <a:xfrm>
                <a:off x="407048" y="3498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0" name="Google Shape;2640;p32"/>
              <p:cNvSpPr/>
              <p:nvPr/>
            </p:nvSpPr>
            <p:spPr>
              <a:xfrm>
                <a:off x="407048" y="40704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1" name="Google Shape;2641;p32"/>
              <p:cNvSpPr/>
              <p:nvPr/>
            </p:nvSpPr>
            <p:spPr>
              <a:xfrm>
                <a:off x="466455" y="3498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2" name="Google Shape;2642;p32"/>
              <p:cNvSpPr/>
              <p:nvPr/>
            </p:nvSpPr>
            <p:spPr>
              <a:xfrm>
                <a:off x="466455" y="40704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3" name="Google Shape;2643;p32"/>
              <p:cNvSpPr/>
              <p:nvPr/>
            </p:nvSpPr>
            <p:spPr>
              <a:xfrm>
                <a:off x="523662" y="3498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4" name="Google Shape;2644;p32"/>
              <p:cNvSpPr/>
              <p:nvPr/>
            </p:nvSpPr>
            <p:spPr>
              <a:xfrm>
                <a:off x="523662" y="40704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5" name="Google Shape;2645;p32"/>
              <p:cNvSpPr/>
              <p:nvPr/>
            </p:nvSpPr>
            <p:spPr>
              <a:xfrm>
                <a:off x="580869" y="3498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6" name="Google Shape;2646;p32"/>
              <p:cNvSpPr/>
              <p:nvPr/>
            </p:nvSpPr>
            <p:spPr>
              <a:xfrm>
                <a:off x="580869" y="40704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7" name="Google Shape;2647;p32"/>
              <p:cNvSpPr/>
              <p:nvPr/>
            </p:nvSpPr>
            <p:spPr>
              <a:xfrm>
                <a:off x="640276" y="3498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8" name="Google Shape;2648;p32"/>
              <p:cNvSpPr/>
              <p:nvPr/>
            </p:nvSpPr>
            <p:spPr>
              <a:xfrm>
                <a:off x="640276" y="40704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49" name="Google Shape;2649;p32"/>
              <p:cNvSpPr/>
              <p:nvPr/>
            </p:nvSpPr>
            <p:spPr>
              <a:xfrm>
                <a:off x="173820" y="4664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0" name="Google Shape;2650;p32"/>
              <p:cNvSpPr/>
              <p:nvPr/>
            </p:nvSpPr>
            <p:spPr>
              <a:xfrm>
                <a:off x="173820" y="5236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1" name="Google Shape;2651;p32"/>
              <p:cNvSpPr/>
              <p:nvPr/>
            </p:nvSpPr>
            <p:spPr>
              <a:xfrm>
                <a:off x="466455" y="4664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2" name="Google Shape;2652;p32"/>
              <p:cNvSpPr/>
              <p:nvPr/>
            </p:nvSpPr>
            <p:spPr>
              <a:xfrm>
                <a:off x="466455" y="5236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3" name="Google Shape;2653;p32"/>
              <p:cNvSpPr/>
              <p:nvPr/>
            </p:nvSpPr>
            <p:spPr>
              <a:xfrm>
                <a:off x="523662" y="4664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4" name="Google Shape;2654;p32"/>
              <p:cNvSpPr/>
              <p:nvPr/>
            </p:nvSpPr>
            <p:spPr>
              <a:xfrm>
                <a:off x="580869" y="46645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5" name="Google Shape;2655;p32"/>
              <p:cNvSpPr/>
              <p:nvPr/>
            </p:nvSpPr>
            <p:spPr>
              <a:xfrm>
                <a:off x="640276" y="46645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6" name="Google Shape;2656;p32"/>
              <p:cNvSpPr/>
              <p:nvPr/>
            </p:nvSpPr>
            <p:spPr>
              <a:xfrm>
                <a:off x="407048" y="5775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7" name="Google Shape;2657;p32"/>
              <p:cNvSpPr/>
              <p:nvPr/>
            </p:nvSpPr>
            <p:spPr>
              <a:xfrm>
                <a:off x="407048" y="6369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8" name="Google Shape;2658;p32"/>
              <p:cNvSpPr/>
              <p:nvPr/>
            </p:nvSpPr>
            <p:spPr>
              <a:xfrm>
                <a:off x="233227" y="3498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59" name="Google Shape;2659;p32"/>
              <p:cNvSpPr/>
              <p:nvPr/>
            </p:nvSpPr>
            <p:spPr>
              <a:xfrm>
                <a:off x="233227" y="4070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0" name="Google Shape;2660;p32"/>
              <p:cNvSpPr/>
              <p:nvPr/>
            </p:nvSpPr>
            <p:spPr>
              <a:xfrm>
                <a:off x="290434" y="3498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1" name="Google Shape;2661;p32"/>
              <p:cNvSpPr/>
              <p:nvPr/>
            </p:nvSpPr>
            <p:spPr>
              <a:xfrm>
                <a:off x="290434" y="40704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2" name="Google Shape;2662;p32"/>
              <p:cNvSpPr/>
              <p:nvPr/>
            </p:nvSpPr>
            <p:spPr>
              <a:xfrm>
                <a:off x="347641" y="3498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3" name="Google Shape;2663;p32"/>
              <p:cNvSpPr/>
              <p:nvPr/>
            </p:nvSpPr>
            <p:spPr>
              <a:xfrm>
                <a:off x="347641" y="40704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4" name="Google Shape;2664;p32"/>
              <p:cNvSpPr/>
              <p:nvPr/>
            </p:nvSpPr>
            <p:spPr>
              <a:xfrm>
                <a:off x="53906" y="46645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5" name="Google Shape;2665;p32"/>
              <p:cNvSpPr/>
              <p:nvPr/>
            </p:nvSpPr>
            <p:spPr>
              <a:xfrm>
                <a:off x="53906" y="5236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6" name="Google Shape;2666;p32"/>
              <p:cNvSpPr/>
              <p:nvPr/>
            </p:nvSpPr>
            <p:spPr>
              <a:xfrm>
                <a:off x="113313" y="46645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7" name="Google Shape;2667;p32"/>
              <p:cNvSpPr/>
              <p:nvPr/>
            </p:nvSpPr>
            <p:spPr>
              <a:xfrm>
                <a:off x="176021" y="5775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8" name="Google Shape;2668;p32"/>
              <p:cNvSpPr/>
              <p:nvPr/>
            </p:nvSpPr>
            <p:spPr>
              <a:xfrm>
                <a:off x="347641" y="5775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69" name="Google Shape;2669;p32"/>
              <p:cNvSpPr/>
              <p:nvPr/>
            </p:nvSpPr>
            <p:spPr>
              <a:xfrm>
                <a:off x="176021" y="34983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0" name="Google Shape;2670;p32"/>
              <p:cNvSpPr/>
              <p:nvPr/>
            </p:nvSpPr>
            <p:spPr>
              <a:xfrm>
                <a:off x="176021" y="40704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1" name="Google Shape;2671;p32"/>
              <p:cNvSpPr/>
              <p:nvPr/>
            </p:nvSpPr>
            <p:spPr>
              <a:xfrm>
                <a:off x="118814" y="349837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2" name="Google Shape;2672;p32"/>
              <p:cNvSpPr/>
              <p:nvPr/>
            </p:nvSpPr>
            <p:spPr>
              <a:xfrm>
                <a:off x="118814" y="407044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3" name="Google Shape;2673;p32"/>
              <p:cNvSpPr/>
              <p:nvPr/>
            </p:nvSpPr>
            <p:spPr>
              <a:xfrm>
                <a:off x="59407" y="3498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4" name="Google Shape;2674;p32"/>
              <p:cNvSpPr/>
              <p:nvPr/>
            </p:nvSpPr>
            <p:spPr>
              <a:xfrm>
                <a:off x="0" y="34983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5" name="Google Shape;2675;p32"/>
              <p:cNvSpPr/>
              <p:nvPr/>
            </p:nvSpPr>
            <p:spPr>
              <a:xfrm>
                <a:off x="59407" y="40704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6" name="Google Shape;2676;p32"/>
              <p:cNvSpPr/>
              <p:nvPr/>
            </p:nvSpPr>
            <p:spPr>
              <a:xfrm>
                <a:off x="984617" y="34983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7" name="Google Shape;2677;p32"/>
              <p:cNvSpPr/>
              <p:nvPr/>
            </p:nvSpPr>
            <p:spPr>
              <a:xfrm>
                <a:off x="697483" y="2354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8" name="Google Shape;2678;p32"/>
              <p:cNvSpPr/>
              <p:nvPr/>
            </p:nvSpPr>
            <p:spPr>
              <a:xfrm>
                <a:off x="697483" y="2926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79" name="Google Shape;2679;p32"/>
              <p:cNvSpPr/>
              <p:nvPr/>
            </p:nvSpPr>
            <p:spPr>
              <a:xfrm>
                <a:off x="754690" y="2354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0" name="Google Shape;2680;p32"/>
              <p:cNvSpPr/>
              <p:nvPr/>
            </p:nvSpPr>
            <p:spPr>
              <a:xfrm>
                <a:off x="754690" y="2926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1" name="Google Shape;2681;p32"/>
              <p:cNvSpPr/>
              <p:nvPr/>
            </p:nvSpPr>
            <p:spPr>
              <a:xfrm>
                <a:off x="810796" y="2354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2" name="Google Shape;2682;p32"/>
              <p:cNvSpPr/>
              <p:nvPr/>
            </p:nvSpPr>
            <p:spPr>
              <a:xfrm>
                <a:off x="810796" y="2926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3" name="Google Shape;2683;p32"/>
              <p:cNvSpPr/>
              <p:nvPr/>
            </p:nvSpPr>
            <p:spPr>
              <a:xfrm>
                <a:off x="871304" y="2354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4" name="Google Shape;2684;p32"/>
              <p:cNvSpPr/>
              <p:nvPr/>
            </p:nvSpPr>
            <p:spPr>
              <a:xfrm>
                <a:off x="871304" y="2926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5" name="Google Shape;2685;p32"/>
              <p:cNvSpPr/>
              <p:nvPr/>
            </p:nvSpPr>
            <p:spPr>
              <a:xfrm>
                <a:off x="927410" y="23542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6" name="Google Shape;2686;p32"/>
              <p:cNvSpPr/>
              <p:nvPr/>
            </p:nvSpPr>
            <p:spPr>
              <a:xfrm>
                <a:off x="927410" y="2926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7" name="Google Shape;2687;p32"/>
              <p:cNvSpPr/>
              <p:nvPr/>
            </p:nvSpPr>
            <p:spPr>
              <a:xfrm>
                <a:off x="407048" y="2354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8" name="Google Shape;2688;p32"/>
              <p:cNvSpPr/>
              <p:nvPr/>
            </p:nvSpPr>
            <p:spPr>
              <a:xfrm>
                <a:off x="407048" y="2926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89" name="Google Shape;2689;p32"/>
              <p:cNvSpPr/>
              <p:nvPr/>
            </p:nvSpPr>
            <p:spPr>
              <a:xfrm>
                <a:off x="466455" y="2354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0" name="Google Shape;2690;p32"/>
              <p:cNvSpPr/>
              <p:nvPr/>
            </p:nvSpPr>
            <p:spPr>
              <a:xfrm>
                <a:off x="466455" y="2926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1" name="Google Shape;2691;p32"/>
              <p:cNvSpPr/>
              <p:nvPr/>
            </p:nvSpPr>
            <p:spPr>
              <a:xfrm>
                <a:off x="523662" y="2354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2" name="Google Shape;2692;p32"/>
              <p:cNvSpPr/>
              <p:nvPr/>
            </p:nvSpPr>
            <p:spPr>
              <a:xfrm>
                <a:off x="523662" y="2926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3" name="Google Shape;2693;p32"/>
              <p:cNvSpPr/>
              <p:nvPr/>
            </p:nvSpPr>
            <p:spPr>
              <a:xfrm>
                <a:off x="580869" y="2354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4" name="Google Shape;2694;p32"/>
              <p:cNvSpPr/>
              <p:nvPr/>
            </p:nvSpPr>
            <p:spPr>
              <a:xfrm>
                <a:off x="580869" y="2926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5" name="Google Shape;2695;p32"/>
              <p:cNvSpPr/>
              <p:nvPr/>
            </p:nvSpPr>
            <p:spPr>
              <a:xfrm>
                <a:off x="640276" y="2354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6" name="Google Shape;2696;p32"/>
              <p:cNvSpPr/>
              <p:nvPr/>
            </p:nvSpPr>
            <p:spPr>
              <a:xfrm>
                <a:off x="640276" y="2926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7" name="Google Shape;2697;p32"/>
              <p:cNvSpPr/>
              <p:nvPr/>
            </p:nvSpPr>
            <p:spPr>
              <a:xfrm>
                <a:off x="233227" y="2354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8" name="Google Shape;2698;p32"/>
              <p:cNvSpPr/>
              <p:nvPr/>
            </p:nvSpPr>
            <p:spPr>
              <a:xfrm>
                <a:off x="233227" y="2926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99" name="Google Shape;2699;p32"/>
              <p:cNvSpPr/>
              <p:nvPr/>
            </p:nvSpPr>
            <p:spPr>
              <a:xfrm>
                <a:off x="290434" y="2354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0" name="Google Shape;2700;p32"/>
              <p:cNvSpPr/>
              <p:nvPr/>
            </p:nvSpPr>
            <p:spPr>
              <a:xfrm>
                <a:off x="290434" y="2926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1" name="Google Shape;2701;p32"/>
              <p:cNvSpPr/>
              <p:nvPr/>
            </p:nvSpPr>
            <p:spPr>
              <a:xfrm>
                <a:off x="233227" y="57536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2" name="Google Shape;2702;p32"/>
              <p:cNvSpPr/>
              <p:nvPr/>
            </p:nvSpPr>
            <p:spPr>
              <a:xfrm>
                <a:off x="233227" y="63256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3" name="Google Shape;2703;p32"/>
              <p:cNvSpPr/>
              <p:nvPr/>
            </p:nvSpPr>
            <p:spPr>
              <a:xfrm>
                <a:off x="290434" y="57536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4" name="Google Shape;2704;p32"/>
              <p:cNvSpPr/>
              <p:nvPr/>
            </p:nvSpPr>
            <p:spPr>
              <a:xfrm>
                <a:off x="290434" y="63256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5" name="Google Shape;2705;p32"/>
              <p:cNvSpPr/>
              <p:nvPr/>
            </p:nvSpPr>
            <p:spPr>
              <a:xfrm>
                <a:off x="233227" y="46094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6" name="Google Shape;2706;p32"/>
              <p:cNvSpPr/>
              <p:nvPr/>
            </p:nvSpPr>
            <p:spPr>
              <a:xfrm>
                <a:off x="233227" y="5181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7" name="Google Shape;2707;p32"/>
              <p:cNvSpPr/>
              <p:nvPr/>
            </p:nvSpPr>
            <p:spPr>
              <a:xfrm>
                <a:off x="290434" y="460949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8" name="Google Shape;2708;p32"/>
              <p:cNvSpPr/>
              <p:nvPr/>
            </p:nvSpPr>
            <p:spPr>
              <a:xfrm>
                <a:off x="290434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9" name="Google Shape;2709;p32"/>
              <p:cNvSpPr/>
              <p:nvPr/>
            </p:nvSpPr>
            <p:spPr>
              <a:xfrm>
                <a:off x="347641" y="235425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0" name="Google Shape;2710;p32"/>
              <p:cNvSpPr/>
              <p:nvPr/>
            </p:nvSpPr>
            <p:spPr>
              <a:xfrm>
                <a:off x="347641" y="292631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1" name="Google Shape;2711;p32"/>
              <p:cNvSpPr/>
              <p:nvPr/>
            </p:nvSpPr>
            <p:spPr>
              <a:xfrm>
                <a:off x="118814" y="23542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2" name="Google Shape;2712;p32"/>
              <p:cNvSpPr/>
              <p:nvPr/>
            </p:nvSpPr>
            <p:spPr>
              <a:xfrm>
                <a:off x="118814" y="2926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3" name="Google Shape;2713;p32"/>
              <p:cNvSpPr/>
              <p:nvPr/>
            </p:nvSpPr>
            <p:spPr>
              <a:xfrm>
                <a:off x="176021" y="23542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4" name="Google Shape;2714;p32"/>
              <p:cNvSpPr/>
              <p:nvPr/>
            </p:nvSpPr>
            <p:spPr>
              <a:xfrm>
                <a:off x="176021" y="29263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5" name="Google Shape;2715;p32"/>
              <p:cNvSpPr/>
              <p:nvPr/>
            </p:nvSpPr>
            <p:spPr>
              <a:xfrm>
                <a:off x="984617" y="235425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6" name="Google Shape;2716;p32"/>
              <p:cNvSpPr/>
              <p:nvPr/>
            </p:nvSpPr>
            <p:spPr>
              <a:xfrm>
                <a:off x="984617" y="292631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7" name="Google Shape;2717;p32"/>
              <p:cNvSpPr/>
              <p:nvPr/>
            </p:nvSpPr>
            <p:spPr>
              <a:xfrm>
                <a:off x="1041824" y="235425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8" name="Google Shape;2718;p32"/>
              <p:cNvSpPr/>
              <p:nvPr/>
            </p:nvSpPr>
            <p:spPr>
              <a:xfrm>
                <a:off x="1041824" y="292631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19" name="Google Shape;2719;p32"/>
              <p:cNvSpPr/>
              <p:nvPr/>
            </p:nvSpPr>
            <p:spPr>
              <a:xfrm>
                <a:off x="697483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0" name="Google Shape;2720;p32"/>
              <p:cNvSpPr/>
              <p:nvPr/>
            </p:nvSpPr>
            <p:spPr>
              <a:xfrm>
                <a:off x="697483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1" name="Google Shape;2721;p32"/>
              <p:cNvSpPr/>
              <p:nvPr/>
            </p:nvSpPr>
            <p:spPr>
              <a:xfrm>
                <a:off x="754690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2" name="Google Shape;2722;p32"/>
              <p:cNvSpPr/>
              <p:nvPr/>
            </p:nvSpPr>
            <p:spPr>
              <a:xfrm>
                <a:off x="754690" y="1738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3" name="Google Shape;2723;p32"/>
              <p:cNvSpPr/>
              <p:nvPr/>
            </p:nvSpPr>
            <p:spPr>
              <a:xfrm>
                <a:off x="810796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4" name="Google Shape;2724;p32"/>
              <p:cNvSpPr/>
              <p:nvPr/>
            </p:nvSpPr>
            <p:spPr>
              <a:xfrm>
                <a:off x="810796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5" name="Google Shape;2725;p32"/>
              <p:cNvSpPr/>
              <p:nvPr/>
            </p:nvSpPr>
            <p:spPr>
              <a:xfrm>
                <a:off x="871304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6" name="Google Shape;2726;p32"/>
              <p:cNvSpPr/>
              <p:nvPr/>
            </p:nvSpPr>
            <p:spPr>
              <a:xfrm>
                <a:off x="871304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7" name="Google Shape;2727;p32"/>
              <p:cNvSpPr/>
              <p:nvPr/>
            </p:nvSpPr>
            <p:spPr>
              <a:xfrm>
                <a:off x="927410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8" name="Google Shape;2728;p32"/>
              <p:cNvSpPr/>
              <p:nvPr/>
            </p:nvSpPr>
            <p:spPr>
              <a:xfrm>
                <a:off x="927410" y="17381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29" name="Google Shape;2729;p32"/>
              <p:cNvSpPr/>
              <p:nvPr/>
            </p:nvSpPr>
            <p:spPr>
              <a:xfrm>
                <a:off x="407048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0" name="Google Shape;2730;p32"/>
              <p:cNvSpPr/>
              <p:nvPr/>
            </p:nvSpPr>
            <p:spPr>
              <a:xfrm>
                <a:off x="407048" y="1738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1" name="Google Shape;2731;p32"/>
              <p:cNvSpPr/>
              <p:nvPr/>
            </p:nvSpPr>
            <p:spPr>
              <a:xfrm>
                <a:off x="466455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2" name="Google Shape;2732;p32"/>
              <p:cNvSpPr/>
              <p:nvPr/>
            </p:nvSpPr>
            <p:spPr>
              <a:xfrm>
                <a:off x="466455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3" name="Google Shape;2733;p32"/>
              <p:cNvSpPr/>
              <p:nvPr/>
            </p:nvSpPr>
            <p:spPr>
              <a:xfrm>
                <a:off x="523662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4" name="Google Shape;2734;p32"/>
              <p:cNvSpPr/>
              <p:nvPr/>
            </p:nvSpPr>
            <p:spPr>
              <a:xfrm>
                <a:off x="523662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5" name="Google Shape;2735;p32"/>
              <p:cNvSpPr/>
              <p:nvPr/>
            </p:nvSpPr>
            <p:spPr>
              <a:xfrm>
                <a:off x="580869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6" name="Google Shape;2736;p32"/>
              <p:cNvSpPr/>
              <p:nvPr/>
            </p:nvSpPr>
            <p:spPr>
              <a:xfrm>
                <a:off x="580869" y="1738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7" name="Google Shape;2737;p32"/>
              <p:cNvSpPr/>
              <p:nvPr/>
            </p:nvSpPr>
            <p:spPr>
              <a:xfrm>
                <a:off x="640276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8" name="Google Shape;2738;p32"/>
              <p:cNvSpPr/>
              <p:nvPr/>
            </p:nvSpPr>
            <p:spPr>
              <a:xfrm>
                <a:off x="640276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39" name="Google Shape;2739;p32"/>
              <p:cNvSpPr/>
              <p:nvPr/>
            </p:nvSpPr>
            <p:spPr>
              <a:xfrm>
                <a:off x="233227" y="116612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0" name="Google Shape;2740;p32"/>
              <p:cNvSpPr/>
              <p:nvPr/>
            </p:nvSpPr>
            <p:spPr>
              <a:xfrm>
                <a:off x="233227" y="173818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1" name="Google Shape;2741;p32"/>
              <p:cNvSpPr/>
              <p:nvPr/>
            </p:nvSpPr>
            <p:spPr>
              <a:xfrm>
                <a:off x="290434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2" name="Google Shape;2742;p32"/>
              <p:cNvSpPr/>
              <p:nvPr/>
            </p:nvSpPr>
            <p:spPr>
              <a:xfrm>
                <a:off x="290434" y="1738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3" name="Google Shape;2743;p32"/>
              <p:cNvSpPr/>
              <p:nvPr/>
            </p:nvSpPr>
            <p:spPr>
              <a:xfrm>
                <a:off x="347641" y="116612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4" name="Google Shape;2744;p32"/>
              <p:cNvSpPr/>
              <p:nvPr/>
            </p:nvSpPr>
            <p:spPr>
              <a:xfrm>
                <a:off x="347641" y="173818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5" name="Google Shape;2745;p32"/>
              <p:cNvSpPr/>
              <p:nvPr/>
            </p:nvSpPr>
            <p:spPr>
              <a:xfrm>
                <a:off x="118814" y="116612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6" name="Google Shape;2746;p32"/>
              <p:cNvSpPr/>
              <p:nvPr/>
            </p:nvSpPr>
            <p:spPr>
              <a:xfrm>
                <a:off x="118814" y="173818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7" name="Google Shape;2747;p32"/>
              <p:cNvSpPr/>
              <p:nvPr/>
            </p:nvSpPr>
            <p:spPr>
              <a:xfrm>
                <a:off x="176021" y="116612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8" name="Google Shape;2748;p32"/>
              <p:cNvSpPr/>
              <p:nvPr/>
            </p:nvSpPr>
            <p:spPr>
              <a:xfrm>
                <a:off x="176021" y="173818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49" name="Google Shape;2749;p32"/>
              <p:cNvSpPr/>
              <p:nvPr/>
            </p:nvSpPr>
            <p:spPr>
              <a:xfrm>
                <a:off x="697483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0" name="Google Shape;2750;p32"/>
              <p:cNvSpPr/>
              <p:nvPr/>
            </p:nvSpPr>
            <p:spPr>
              <a:xfrm>
                <a:off x="697483" y="57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1" name="Google Shape;2751;p32"/>
              <p:cNvSpPr/>
              <p:nvPr/>
            </p:nvSpPr>
            <p:spPr>
              <a:xfrm>
                <a:off x="754690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2" name="Google Shape;2752;p32"/>
              <p:cNvSpPr/>
              <p:nvPr/>
            </p:nvSpPr>
            <p:spPr>
              <a:xfrm>
                <a:off x="754690" y="572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3" name="Google Shape;2753;p32"/>
              <p:cNvSpPr/>
              <p:nvPr/>
            </p:nvSpPr>
            <p:spPr>
              <a:xfrm>
                <a:off x="810796" y="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4" name="Google Shape;2754;p32"/>
              <p:cNvSpPr/>
              <p:nvPr/>
            </p:nvSpPr>
            <p:spPr>
              <a:xfrm>
                <a:off x="810796" y="5720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5" name="Google Shape;2755;p32"/>
              <p:cNvSpPr/>
              <p:nvPr/>
            </p:nvSpPr>
            <p:spPr>
              <a:xfrm>
                <a:off x="871304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6" name="Google Shape;2756;p32"/>
              <p:cNvSpPr/>
              <p:nvPr/>
            </p:nvSpPr>
            <p:spPr>
              <a:xfrm>
                <a:off x="871304" y="57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7" name="Google Shape;2757;p32"/>
              <p:cNvSpPr/>
              <p:nvPr/>
            </p:nvSpPr>
            <p:spPr>
              <a:xfrm>
                <a:off x="927410" y="0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8" name="Google Shape;2758;p32"/>
              <p:cNvSpPr/>
              <p:nvPr/>
            </p:nvSpPr>
            <p:spPr>
              <a:xfrm>
                <a:off x="927410" y="5720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59" name="Google Shape;2759;p32"/>
              <p:cNvSpPr/>
              <p:nvPr/>
            </p:nvSpPr>
            <p:spPr>
              <a:xfrm>
                <a:off x="407048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0" name="Google Shape;2760;p32"/>
              <p:cNvSpPr/>
              <p:nvPr/>
            </p:nvSpPr>
            <p:spPr>
              <a:xfrm>
                <a:off x="407048" y="572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1" name="Google Shape;2761;p32"/>
              <p:cNvSpPr/>
              <p:nvPr/>
            </p:nvSpPr>
            <p:spPr>
              <a:xfrm>
                <a:off x="466455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2" name="Google Shape;2762;p32"/>
              <p:cNvSpPr/>
              <p:nvPr/>
            </p:nvSpPr>
            <p:spPr>
              <a:xfrm>
                <a:off x="466455" y="57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3" name="Google Shape;2763;p32"/>
              <p:cNvSpPr/>
              <p:nvPr/>
            </p:nvSpPr>
            <p:spPr>
              <a:xfrm>
                <a:off x="523662" y="0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4" name="Google Shape;2764;p32"/>
              <p:cNvSpPr/>
              <p:nvPr/>
            </p:nvSpPr>
            <p:spPr>
              <a:xfrm>
                <a:off x="523662" y="5720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5" name="Google Shape;2765;p32"/>
              <p:cNvSpPr/>
              <p:nvPr/>
            </p:nvSpPr>
            <p:spPr>
              <a:xfrm>
                <a:off x="580869" y="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6" name="Google Shape;2766;p32"/>
              <p:cNvSpPr/>
              <p:nvPr/>
            </p:nvSpPr>
            <p:spPr>
              <a:xfrm>
                <a:off x="580869" y="5720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2767" name="Google Shape;2767;p32"/>
            <p:cNvGrpSpPr/>
            <p:nvPr/>
          </p:nvGrpSpPr>
          <p:grpSpPr>
            <a:xfrm>
              <a:off x="407047" y="292630"/>
              <a:ext cx="1425772" cy="847095"/>
              <a:chOff x="-1" y="-1"/>
              <a:chExt cx="1425771" cy="847093"/>
            </a:xfrm>
          </p:grpSpPr>
          <p:sp>
            <p:nvSpPr>
              <p:cNvPr id="2768" name="Google Shape;2768;p32"/>
              <p:cNvSpPr/>
              <p:nvPr/>
            </p:nvSpPr>
            <p:spPr>
              <a:xfrm>
                <a:off x="638076" y="63256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69" name="Google Shape;2769;p32"/>
              <p:cNvSpPr/>
              <p:nvPr/>
            </p:nvSpPr>
            <p:spPr>
              <a:xfrm>
                <a:off x="638076" y="68977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0" name="Google Shape;2770;p32"/>
              <p:cNvSpPr/>
              <p:nvPr/>
            </p:nvSpPr>
            <p:spPr>
              <a:xfrm>
                <a:off x="231027" y="63256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1" name="Google Shape;2771;p32"/>
              <p:cNvSpPr/>
              <p:nvPr/>
            </p:nvSpPr>
            <p:spPr>
              <a:xfrm>
                <a:off x="231027" y="68977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2" name="Google Shape;2772;p32"/>
              <p:cNvSpPr/>
              <p:nvPr/>
            </p:nvSpPr>
            <p:spPr>
              <a:xfrm>
                <a:off x="288234" y="63256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3" name="Google Shape;2773;p32"/>
              <p:cNvSpPr/>
              <p:nvPr/>
            </p:nvSpPr>
            <p:spPr>
              <a:xfrm>
                <a:off x="288234" y="68977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4" name="Google Shape;2774;p32"/>
              <p:cNvSpPr/>
              <p:nvPr/>
            </p:nvSpPr>
            <p:spPr>
              <a:xfrm>
                <a:off x="345441" y="63256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5" name="Google Shape;2775;p32"/>
              <p:cNvSpPr/>
              <p:nvPr/>
            </p:nvSpPr>
            <p:spPr>
              <a:xfrm>
                <a:off x="345441" y="68977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6" name="Google Shape;2776;p32"/>
              <p:cNvSpPr/>
              <p:nvPr/>
            </p:nvSpPr>
            <p:spPr>
              <a:xfrm>
                <a:off x="173820" y="63256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7" name="Google Shape;2777;p32"/>
              <p:cNvSpPr/>
              <p:nvPr/>
            </p:nvSpPr>
            <p:spPr>
              <a:xfrm>
                <a:off x="173820" y="68977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8" name="Google Shape;2778;p32"/>
              <p:cNvSpPr/>
              <p:nvPr/>
            </p:nvSpPr>
            <p:spPr>
              <a:xfrm>
                <a:off x="116613" y="632568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79" name="Google Shape;2779;p32"/>
              <p:cNvSpPr/>
              <p:nvPr/>
            </p:nvSpPr>
            <p:spPr>
              <a:xfrm>
                <a:off x="116613" y="689774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0" name="Google Shape;2780;p32"/>
              <p:cNvSpPr/>
              <p:nvPr/>
            </p:nvSpPr>
            <p:spPr>
              <a:xfrm>
                <a:off x="57206" y="63256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1" name="Google Shape;2781;p32"/>
              <p:cNvSpPr/>
              <p:nvPr/>
            </p:nvSpPr>
            <p:spPr>
              <a:xfrm>
                <a:off x="57206" y="68977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2" name="Google Shape;2782;p32"/>
              <p:cNvSpPr/>
              <p:nvPr/>
            </p:nvSpPr>
            <p:spPr>
              <a:xfrm>
                <a:off x="-1" y="68977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3" name="Google Shape;2783;p32"/>
              <p:cNvSpPr/>
              <p:nvPr/>
            </p:nvSpPr>
            <p:spPr>
              <a:xfrm>
                <a:off x="695282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4" name="Google Shape;2784;p32"/>
              <p:cNvSpPr/>
              <p:nvPr/>
            </p:nvSpPr>
            <p:spPr>
              <a:xfrm>
                <a:off x="695282" y="5753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5" name="Google Shape;2785;p32"/>
              <p:cNvSpPr/>
              <p:nvPr/>
            </p:nvSpPr>
            <p:spPr>
              <a:xfrm>
                <a:off x="752489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6" name="Google Shape;2786;p32"/>
              <p:cNvSpPr/>
              <p:nvPr/>
            </p:nvSpPr>
            <p:spPr>
              <a:xfrm>
                <a:off x="752489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7" name="Google Shape;2787;p32"/>
              <p:cNvSpPr/>
              <p:nvPr/>
            </p:nvSpPr>
            <p:spPr>
              <a:xfrm>
                <a:off x="808596" y="5181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8" name="Google Shape;2788;p32"/>
              <p:cNvSpPr/>
              <p:nvPr/>
            </p:nvSpPr>
            <p:spPr>
              <a:xfrm>
                <a:off x="808596" y="5753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89" name="Google Shape;2789;p32"/>
              <p:cNvSpPr/>
              <p:nvPr/>
            </p:nvSpPr>
            <p:spPr>
              <a:xfrm>
                <a:off x="869103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0" name="Google Shape;2790;p32"/>
              <p:cNvSpPr/>
              <p:nvPr/>
            </p:nvSpPr>
            <p:spPr>
              <a:xfrm>
                <a:off x="869103" y="5753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1" name="Google Shape;2791;p32"/>
              <p:cNvSpPr/>
              <p:nvPr/>
            </p:nvSpPr>
            <p:spPr>
              <a:xfrm>
                <a:off x="925210" y="5181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2" name="Google Shape;2792;p32"/>
              <p:cNvSpPr/>
              <p:nvPr/>
            </p:nvSpPr>
            <p:spPr>
              <a:xfrm>
                <a:off x="925210" y="57536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3" name="Google Shape;2793;p32"/>
              <p:cNvSpPr/>
              <p:nvPr/>
            </p:nvSpPr>
            <p:spPr>
              <a:xfrm>
                <a:off x="404848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4" name="Google Shape;2794;p32"/>
              <p:cNvSpPr/>
              <p:nvPr/>
            </p:nvSpPr>
            <p:spPr>
              <a:xfrm>
                <a:off x="404848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5" name="Google Shape;2795;p32"/>
              <p:cNvSpPr/>
              <p:nvPr/>
            </p:nvSpPr>
            <p:spPr>
              <a:xfrm>
                <a:off x="464255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6" name="Google Shape;2796;p32"/>
              <p:cNvSpPr/>
              <p:nvPr/>
            </p:nvSpPr>
            <p:spPr>
              <a:xfrm>
                <a:off x="464255" y="5753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7" name="Google Shape;2797;p32"/>
              <p:cNvSpPr/>
              <p:nvPr/>
            </p:nvSpPr>
            <p:spPr>
              <a:xfrm>
                <a:off x="521462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8" name="Google Shape;2798;p32"/>
              <p:cNvSpPr/>
              <p:nvPr/>
            </p:nvSpPr>
            <p:spPr>
              <a:xfrm>
                <a:off x="521462" y="5753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99" name="Google Shape;2799;p32"/>
              <p:cNvSpPr/>
              <p:nvPr/>
            </p:nvSpPr>
            <p:spPr>
              <a:xfrm>
                <a:off x="578669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0" name="Google Shape;2800;p32"/>
              <p:cNvSpPr/>
              <p:nvPr/>
            </p:nvSpPr>
            <p:spPr>
              <a:xfrm>
                <a:off x="578669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1" name="Google Shape;2801;p32"/>
              <p:cNvSpPr/>
              <p:nvPr/>
            </p:nvSpPr>
            <p:spPr>
              <a:xfrm>
                <a:off x="638076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2" name="Google Shape;2802;p32"/>
              <p:cNvSpPr/>
              <p:nvPr/>
            </p:nvSpPr>
            <p:spPr>
              <a:xfrm>
                <a:off x="638076" y="5753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3" name="Google Shape;2803;p32"/>
              <p:cNvSpPr/>
              <p:nvPr/>
            </p:nvSpPr>
            <p:spPr>
              <a:xfrm>
                <a:off x="231027" y="5181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4" name="Google Shape;2804;p32"/>
              <p:cNvSpPr/>
              <p:nvPr/>
            </p:nvSpPr>
            <p:spPr>
              <a:xfrm>
                <a:off x="231027" y="5753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5" name="Google Shape;2805;p32"/>
              <p:cNvSpPr/>
              <p:nvPr/>
            </p:nvSpPr>
            <p:spPr>
              <a:xfrm>
                <a:off x="288234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6" name="Google Shape;2806;p32"/>
              <p:cNvSpPr/>
              <p:nvPr/>
            </p:nvSpPr>
            <p:spPr>
              <a:xfrm>
                <a:off x="288234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7" name="Google Shape;2807;p32"/>
              <p:cNvSpPr/>
              <p:nvPr/>
            </p:nvSpPr>
            <p:spPr>
              <a:xfrm>
                <a:off x="345441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8" name="Google Shape;2808;p32"/>
              <p:cNvSpPr/>
              <p:nvPr/>
            </p:nvSpPr>
            <p:spPr>
              <a:xfrm>
                <a:off x="345441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09" name="Google Shape;2809;p32"/>
              <p:cNvSpPr/>
              <p:nvPr/>
            </p:nvSpPr>
            <p:spPr>
              <a:xfrm>
                <a:off x="116613" y="5181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0" name="Google Shape;2810;p32"/>
              <p:cNvSpPr/>
              <p:nvPr/>
            </p:nvSpPr>
            <p:spPr>
              <a:xfrm>
                <a:off x="116613" y="57536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1" name="Google Shape;2811;p32"/>
              <p:cNvSpPr/>
              <p:nvPr/>
            </p:nvSpPr>
            <p:spPr>
              <a:xfrm>
                <a:off x="173820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2" name="Google Shape;2812;p32"/>
              <p:cNvSpPr/>
              <p:nvPr/>
            </p:nvSpPr>
            <p:spPr>
              <a:xfrm>
                <a:off x="173820" y="5753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3" name="Google Shape;2813;p32"/>
              <p:cNvSpPr/>
              <p:nvPr/>
            </p:nvSpPr>
            <p:spPr>
              <a:xfrm>
                <a:off x="695282" y="3993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4" name="Google Shape;2814;p32"/>
              <p:cNvSpPr/>
              <p:nvPr/>
            </p:nvSpPr>
            <p:spPr>
              <a:xfrm>
                <a:off x="695282" y="456549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5" name="Google Shape;2815;p32"/>
              <p:cNvSpPr/>
              <p:nvPr/>
            </p:nvSpPr>
            <p:spPr>
              <a:xfrm>
                <a:off x="752489" y="3993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6" name="Google Shape;2816;p32"/>
              <p:cNvSpPr/>
              <p:nvPr/>
            </p:nvSpPr>
            <p:spPr>
              <a:xfrm>
                <a:off x="752489" y="45654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7" name="Google Shape;2817;p32"/>
              <p:cNvSpPr/>
              <p:nvPr/>
            </p:nvSpPr>
            <p:spPr>
              <a:xfrm>
                <a:off x="808596" y="3993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8" name="Google Shape;2818;p32"/>
              <p:cNvSpPr/>
              <p:nvPr/>
            </p:nvSpPr>
            <p:spPr>
              <a:xfrm>
                <a:off x="808596" y="45654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19" name="Google Shape;2819;p32"/>
              <p:cNvSpPr/>
              <p:nvPr/>
            </p:nvSpPr>
            <p:spPr>
              <a:xfrm>
                <a:off x="869103" y="3993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0" name="Google Shape;2820;p32"/>
              <p:cNvSpPr/>
              <p:nvPr/>
            </p:nvSpPr>
            <p:spPr>
              <a:xfrm>
                <a:off x="869103" y="456549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1" name="Google Shape;2821;p32"/>
              <p:cNvSpPr/>
              <p:nvPr/>
            </p:nvSpPr>
            <p:spPr>
              <a:xfrm>
                <a:off x="925210" y="3993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2" name="Google Shape;2822;p32"/>
              <p:cNvSpPr/>
              <p:nvPr/>
            </p:nvSpPr>
            <p:spPr>
              <a:xfrm>
                <a:off x="925210" y="456549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3" name="Google Shape;2823;p32"/>
              <p:cNvSpPr/>
              <p:nvPr/>
            </p:nvSpPr>
            <p:spPr>
              <a:xfrm>
                <a:off x="404848" y="3993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4" name="Google Shape;2824;p32"/>
              <p:cNvSpPr/>
              <p:nvPr/>
            </p:nvSpPr>
            <p:spPr>
              <a:xfrm>
                <a:off x="404848" y="45654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5" name="Google Shape;2825;p32"/>
              <p:cNvSpPr/>
              <p:nvPr/>
            </p:nvSpPr>
            <p:spPr>
              <a:xfrm>
                <a:off x="464255" y="3993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6" name="Google Shape;2826;p32"/>
              <p:cNvSpPr/>
              <p:nvPr/>
            </p:nvSpPr>
            <p:spPr>
              <a:xfrm>
                <a:off x="464255" y="456549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7" name="Google Shape;2827;p32"/>
              <p:cNvSpPr/>
              <p:nvPr/>
            </p:nvSpPr>
            <p:spPr>
              <a:xfrm>
                <a:off x="521462" y="3993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8" name="Google Shape;2828;p32"/>
              <p:cNvSpPr/>
              <p:nvPr/>
            </p:nvSpPr>
            <p:spPr>
              <a:xfrm>
                <a:off x="521462" y="456549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29" name="Google Shape;2829;p32"/>
              <p:cNvSpPr/>
              <p:nvPr/>
            </p:nvSpPr>
            <p:spPr>
              <a:xfrm>
                <a:off x="578669" y="3993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0" name="Google Shape;2830;p32"/>
              <p:cNvSpPr/>
              <p:nvPr/>
            </p:nvSpPr>
            <p:spPr>
              <a:xfrm>
                <a:off x="578669" y="45654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1" name="Google Shape;2831;p32"/>
              <p:cNvSpPr/>
              <p:nvPr/>
            </p:nvSpPr>
            <p:spPr>
              <a:xfrm>
                <a:off x="638076" y="3993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2" name="Google Shape;2832;p32"/>
              <p:cNvSpPr/>
              <p:nvPr/>
            </p:nvSpPr>
            <p:spPr>
              <a:xfrm>
                <a:off x="638076" y="456549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3" name="Google Shape;2833;p32"/>
              <p:cNvSpPr/>
              <p:nvPr/>
            </p:nvSpPr>
            <p:spPr>
              <a:xfrm>
                <a:off x="231027" y="39934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4" name="Google Shape;2834;p32"/>
              <p:cNvSpPr/>
              <p:nvPr/>
            </p:nvSpPr>
            <p:spPr>
              <a:xfrm>
                <a:off x="231027" y="456549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5" name="Google Shape;2835;p32"/>
              <p:cNvSpPr/>
              <p:nvPr/>
            </p:nvSpPr>
            <p:spPr>
              <a:xfrm>
                <a:off x="288234" y="3993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6" name="Google Shape;2836;p32"/>
              <p:cNvSpPr/>
              <p:nvPr/>
            </p:nvSpPr>
            <p:spPr>
              <a:xfrm>
                <a:off x="288234" y="45654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7" name="Google Shape;2837;p32"/>
              <p:cNvSpPr/>
              <p:nvPr/>
            </p:nvSpPr>
            <p:spPr>
              <a:xfrm>
                <a:off x="345441" y="3993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8" name="Google Shape;2838;p32"/>
              <p:cNvSpPr/>
              <p:nvPr/>
            </p:nvSpPr>
            <p:spPr>
              <a:xfrm>
                <a:off x="345441" y="45654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9" name="Google Shape;2839;p32"/>
              <p:cNvSpPr/>
              <p:nvPr/>
            </p:nvSpPr>
            <p:spPr>
              <a:xfrm>
                <a:off x="116613" y="39934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0" name="Google Shape;2840;p32"/>
              <p:cNvSpPr/>
              <p:nvPr/>
            </p:nvSpPr>
            <p:spPr>
              <a:xfrm>
                <a:off x="116613" y="456549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1" name="Google Shape;2841;p32"/>
              <p:cNvSpPr/>
              <p:nvPr/>
            </p:nvSpPr>
            <p:spPr>
              <a:xfrm>
                <a:off x="173820" y="39934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2" name="Google Shape;2842;p32"/>
              <p:cNvSpPr/>
              <p:nvPr/>
            </p:nvSpPr>
            <p:spPr>
              <a:xfrm>
                <a:off x="173820" y="456549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3" name="Google Shape;2843;p32"/>
              <p:cNvSpPr/>
              <p:nvPr/>
            </p:nvSpPr>
            <p:spPr>
              <a:xfrm>
                <a:off x="695282" y="287131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4" name="Google Shape;2844;p32"/>
              <p:cNvSpPr/>
              <p:nvPr/>
            </p:nvSpPr>
            <p:spPr>
              <a:xfrm>
                <a:off x="695282" y="3443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5" name="Google Shape;2845;p32"/>
              <p:cNvSpPr/>
              <p:nvPr/>
            </p:nvSpPr>
            <p:spPr>
              <a:xfrm>
                <a:off x="752489" y="287131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6" name="Google Shape;2846;p32"/>
              <p:cNvSpPr/>
              <p:nvPr/>
            </p:nvSpPr>
            <p:spPr>
              <a:xfrm>
                <a:off x="752489" y="3443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7" name="Google Shape;2847;p32"/>
              <p:cNvSpPr/>
              <p:nvPr/>
            </p:nvSpPr>
            <p:spPr>
              <a:xfrm>
                <a:off x="808596" y="287131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8" name="Google Shape;2848;p32"/>
              <p:cNvSpPr/>
              <p:nvPr/>
            </p:nvSpPr>
            <p:spPr>
              <a:xfrm>
                <a:off x="808596" y="3443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9" name="Google Shape;2849;p32"/>
              <p:cNvSpPr/>
              <p:nvPr/>
            </p:nvSpPr>
            <p:spPr>
              <a:xfrm>
                <a:off x="869103" y="287131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0" name="Google Shape;2850;p32"/>
              <p:cNvSpPr/>
              <p:nvPr/>
            </p:nvSpPr>
            <p:spPr>
              <a:xfrm>
                <a:off x="869103" y="3443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1" name="Google Shape;2851;p32"/>
              <p:cNvSpPr/>
              <p:nvPr/>
            </p:nvSpPr>
            <p:spPr>
              <a:xfrm>
                <a:off x="925210" y="287131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2" name="Google Shape;2852;p32"/>
              <p:cNvSpPr/>
              <p:nvPr/>
            </p:nvSpPr>
            <p:spPr>
              <a:xfrm>
                <a:off x="925210" y="3443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3" name="Google Shape;2853;p32"/>
              <p:cNvSpPr/>
              <p:nvPr/>
            </p:nvSpPr>
            <p:spPr>
              <a:xfrm>
                <a:off x="404848" y="287131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4" name="Google Shape;2854;p32"/>
              <p:cNvSpPr/>
              <p:nvPr/>
            </p:nvSpPr>
            <p:spPr>
              <a:xfrm>
                <a:off x="404848" y="3443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5" name="Google Shape;2855;p32"/>
              <p:cNvSpPr/>
              <p:nvPr/>
            </p:nvSpPr>
            <p:spPr>
              <a:xfrm>
                <a:off x="464255" y="287131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6" name="Google Shape;2856;p32"/>
              <p:cNvSpPr/>
              <p:nvPr/>
            </p:nvSpPr>
            <p:spPr>
              <a:xfrm>
                <a:off x="464255" y="3443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7" name="Google Shape;2857;p32"/>
              <p:cNvSpPr/>
              <p:nvPr/>
            </p:nvSpPr>
            <p:spPr>
              <a:xfrm>
                <a:off x="521462" y="287131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8" name="Google Shape;2858;p32"/>
              <p:cNvSpPr/>
              <p:nvPr/>
            </p:nvSpPr>
            <p:spPr>
              <a:xfrm>
                <a:off x="521462" y="3443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59" name="Google Shape;2859;p32"/>
              <p:cNvSpPr/>
              <p:nvPr/>
            </p:nvSpPr>
            <p:spPr>
              <a:xfrm>
                <a:off x="578669" y="287131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0" name="Google Shape;2860;p32"/>
              <p:cNvSpPr/>
              <p:nvPr/>
            </p:nvSpPr>
            <p:spPr>
              <a:xfrm>
                <a:off x="578669" y="3443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1" name="Google Shape;2861;p32"/>
              <p:cNvSpPr/>
              <p:nvPr/>
            </p:nvSpPr>
            <p:spPr>
              <a:xfrm>
                <a:off x="638076" y="287131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2" name="Google Shape;2862;p32"/>
              <p:cNvSpPr/>
              <p:nvPr/>
            </p:nvSpPr>
            <p:spPr>
              <a:xfrm>
                <a:off x="638076" y="3443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3" name="Google Shape;2863;p32"/>
              <p:cNvSpPr/>
              <p:nvPr/>
            </p:nvSpPr>
            <p:spPr>
              <a:xfrm>
                <a:off x="231027" y="287131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4" name="Google Shape;2864;p32"/>
              <p:cNvSpPr/>
              <p:nvPr/>
            </p:nvSpPr>
            <p:spPr>
              <a:xfrm>
                <a:off x="231027" y="3443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5" name="Google Shape;2865;p32"/>
              <p:cNvSpPr/>
              <p:nvPr/>
            </p:nvSpPr>
            <p:spPr>
              <a:xfrm>
                <a:off x="288234" y="287131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6" name="Google Shape;2866;p32"/>
              <p:cNvSpPr/>
              <p:nvPr/>
            </p:nvSpPr>
            <p:spPr>
              <a:xfrm>
                <a:off x="288234" y="3443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7" name="Google Shape;2867;p32"/>
              <p:cNvSpPr/>
              <p:nvPr/>
            </p:nvSpPr>
            <p:spPr>
              <a:xfrm>
                <a:off x="345441" y="287131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8" name="Google Shape;2868;p32"/>
              <p:cNvSpPr/>
              <p:nvPr/>
            </p:nvSpPr>
            <p:spPr>
              <a:xfrm>
                <a:off x="345441" y="34433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9" name="Google Shape;2869;p32"/>
              <p:cNvSpPr/>
              <p:nvPr/>
            </p:nvSpPr>
            <p:spPr>
              <a:xfrm>
                <a:off x="173820" y="287131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0" name="Google Shape;2870;p32"/>
              <p:cNvSpPr/>
              <p:nvPr/>
            </p:nvSpPr>
            <p:spPr>
              <a:xfrm>
                <a:off x="173820" y="344337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1" name="Google Shape;2871;p32"/>
              <p:cNvSpPr/>
              <p:nvPr/>
            </p:nvSpPr>
            <p:spPr>
              <a:xfrm>
                <a:off x="116613" y="287131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2" name="Google Shape;2872;p32"/>
              <p:cNvSpPr/>
              <p:nvPr/>
            </p:nvSpPr>
            <p:spPr>
              <a:xfrm>
                <a:off x="116613" y="3443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3" name="Google Shape;2873;p32"/>
              <p:cNvSpPr/>
              <p:nvPr/>
            </p:nvSpPr>
            <p:spPr>
              <a:xfrm>
                <a:off x="695282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4" name="Google Shape;2874;p32"/>
              <p:cNvSpPr/>
              <p:nvPr/>
            </p:nvSpPr>
            <p:spPr>
              <a:xfrm>
                <a:off x="695282" y="2310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5" name="Google Shape;2875;p32"/>
              <p:cNvSpPr/>
              <p:nvPr/>
            </p:nvSpPr>
            <p:spPr>
              <a:xfrm>
                <a:off x="752489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6" name="Google Shape;2876;p32"/>
              <p:cNvSpPr/>
              <p:nvPr/>
            </p:nvSpPr>
            <p:spPr>
              <a:xfrm>
                <a:off x="752489" y="2310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7" name="Google Shape;2877;p32"/>
              <p:cNvSpPr/>
              <p:nvPr/>
            </p:nvSpPr>
            <p:spPr>
              <a:xfrm>
                <a:off x="808596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8" name="Google Shape;2878;p32"/>
              <p:cNvSpPr/>
              <p:nvPr/>
            </p:nvSpPr>
            <p:spPr>
              <a:xfrm>
                <a:off x="808596" y="2310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79" name="Google Shape;2879;p32"/>
              <p:cNvSpPr/>
              <p:nvPr/>
            </p:nvSpPr>
            <p:spPr>
              <a:xfrm>
                <a:off x="869103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0" name="Google Shape;2880;p32"/>
              <p:cNvSpPr/>
              <p:nvPr/>
            </p:nvSpPr>
            <p:spPr>
              <a:xfrm>
                <a:off x="869103" y="2310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1" name="Google Shape;2881;p32"/>
              <p:cNvSpPr/>
              <p:nvPr/>
            </p:nvSpPr>
            <p:spPr>
              <a:xfrm>
                <a:off x="925210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2" name="Google Shape;2882;p32"/>
              <p:cNvSpPr/>
              <p:nvPr/>
            </p:nvSpPr>
            <p:spPr>
              <a:xfrm>
                <a:off x="925210" y="231025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3" name="Google Shape;2883;p32"/>
              <p:cNvSpPr/>
              <p:nvPr/>
            </p:nvSpPr>
            <p:spPr>
              <a:xfrm>
                <a:off x="404848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4" name="Google Shape;2884;p32"/>
              <p:cNvSpPr/>
              <p:nvPr/>
            </p:nvSpPr>
            <p:spPr>
              <a:xfrm>
                <a:off x="404848" y="2310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5" name="Google Shape;2885;p32"/>
              <p:cNvSpPr/>
              <p:nvPr/>
            </p:nvSpPr>
            <p:spPr>
              <a:xfrm>
                <a:off x="464255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6" name="Google Shape;2886;p32"/>
              <p:cNvSpPr/>
              <p:nvPr/>
            </p:nvSpPr>
            <p:spPr>
              <a:xfrm>
                <a:off x="464255" y="2310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7" name="Google Shape;2887;p32"/>
              <p:cNvSpPr/>
              <p:nvPr/>
            </p:nvSpPr>
            <p:spPr>
              <a:xfrm>
                <a:off x="521462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8" name="Google Shape;2888;p32"/>
              <p:cNvSpPr/>
              <p:nvPr/>
            </p:nvSpPr>
            <p:spPr>
              <a:xfrm>
                <a:off x="521462" y="2310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9" name="Google Shape;2889;p32"/>
              <p:cNvSpPr/>
              <p:nvPr/>
            </p:nvSpPr>
            <p:spPr>
              <a:xfrm>
                <a:off x="578669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0" name="Google Shape;2890;p32"/>
              <p:cNvSpPr/>
              <p:nvPr/>
            </p:nvSpPr>
            <p:spPr>
              <a:xfrm>
                <a:off x="578669" y="2310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1" name="Google Shape;2891;p32"/>
              <p:cNvSpPr/>
              <p:nvPr/>
            </p:nvSpPr>
            <p:spPr>
              <a:xfrm>
                <a:off x="638076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2" name="Google Shape;2892;p32"/>
              <p:cNvSpPr/>
              <p:nvPr/>
            </p:nvSpPr>
            <p:spPr>
              <a:xfrm>
                <a:off x="638076" y="2310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3" name="Google Shape;2893;p32"/>
              <p:cNvSpPr/>
              <p:nvPr/>
            </p:nvSpPr>
            <p:spPr>
              <a:xfrm>
                <a:off x="231027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4" name="Google Shape;2894;p32"/>
              <p:cNvSpPr/>
              <p:nvPr/>
            </p:nvSpPr>
            <p:spPr>
              <a:xfrm>
                <a:off x="231027" y="231025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5" name="Google Shape;2895;p32"/>
              <p:cNvSpPr/>
              <p:nvPr/>
            </p:nvSpPr>
            <p:spPr>
              <a:xfrm>
                <a:off x="288234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6" name="Google Shape;2896;p32"/>
              <p:cNvSpPr/>
              <p:nvPr/>
            </p:nvSpPr>
            <p:spPr>
              <a:xfrm>
                <a:off x="288234" y="2310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7" name="Google Shape;2897;p32"/>
              <p:cNvSpPr/>
              <p:nvPr/>
            </p:nvSpPr>
            <p:spPr>
              <a:xfrm>
                <a:off x="345441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8" name="Google Shape;2898;p32"/>
              <p:cNvSpPr/>
              <p:nvPr/>
            </p:nvSpPr>
            <p:spPr>
              <a:xfrm>
                <a:off x="345441" y="2310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9" name="Google Shape;2899;p32"/>
              <p:cNvSpPr/>
              <p:nvPr/>
            </p:nvSpPr>
            <p:spPr>
              <a:xfrm>
                <a:off x="116613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0" name="Google Shape;2900;p32"/>
              <p:cNvSpPr/>
              <p:nvPr/>
            </p:nvSpPr>
            <p:spPr>
              <a:xfrm>
                <a:off x="116613" y="231025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1" name="Google Shape;2901;p32"/>
              <p:cNvSpPr/>
              <p:nvPr/>
            </p:nvSpPr>
            <p:spPr>
              <a:xfrm>
                <a:off x="173820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2" name="Google Shape;2902;p32"/>
              <p:cNvSpPr/>
              <p:nvPr/>
            </p:nvSpPr>
            <p:spPr>
              <a:xfrm>
                <a:off x="173820" y="231025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3" name="Google Shape;2903;p32"/>
              <p:cNvSpPr/>
              <p:nvPr/>
            </p:nvSpPr>
            <p:spPr>
              <a:xfrm>
                <a:off x="695282" y="5390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4" name="Google Shape;2904;p32"/>
              <p:cNvSpPr/>
              <p:nvPr/>
            </p:nvSpPr>
            <p:spPr>
              <a:xfrm>
                <a:off x="695282" y="1111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5" name="Google Shape;2905;p32"/>
              <p:cNvSpPr/>
              <p:nvPr/>
            </p:nvSpPr>
            <p:spPr>
              <a:xfrm>
                <a:off x="752489" y="5390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6" name="Google Shape;2906;p32"/>
              <p:cNvSpPr/>
              <p:nvPr/>
            </p:nvSpPr>
            <p:spPr>
              <a:xfrm>
                <a:off x="752489" y="1111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7" name="Google Shape;2907;p32"/>
              <p:cNvSpPr/>
              <p:nvPr/>
            </p:nvSpPr>
            <p:spPr>
              <a:xfrm>
                <a:off x="808596" y="5390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8" name="Google Shape;2908;p32"/>
              <p:cNvSpPr/>
              <p:nvPr/>
            </p:nvSpPr>
            <p:spPr>
              <a:xfrm>
                <a:off x="808596" y="1111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09" name="Google Shape;2909;p32"/>
              <p:cNvSpPr/>
              <p:nvPr/>
            </p:nvSpPr>
            <p:spPr>
              <a:xfrm>
                <a:off x="869103" y="5390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0" name="Google Shape;2910;p32"/>
              <p:cNvSpPr/>
              <p:nvPr/>
            </p:nvSpPr>
            <p:spPr>
              <a:xfrm>
                <a:off x="869103" y="1111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1" name="Google Shape;2911;p32"/>
              <p:cNvSpPr/>
              <p:nvPr/>
            </p:nvSpPr>
            <p:spPr>
              <a:xfrm>
                <a:off x="925210" y="5390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2" name="Google Shape;2912;p32"/>
              <p:cNvSpPr/>
              <p:nvPr/>
            </p:nvSpPr>
            <p:spPr>
              <a:xfrm>
                <a:off x="925210" y="1111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3" name="Google Shape;2913;p32"/>
              <p:cNvSpPr/>
              <p:nvPr/>
            </p:nvSpPr>
            <p:spPr>
              <a:xfrm>
                <a:off x="404848" y="5390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4" name="Google Shape;2914;p32"/>
              <p:cNvSpPr/>
              <p:nvPr/>
            </p:nvSpPr>
            <p:spPr>
              <a:xfrm>
                <a:off x="404848" y="1111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5" name="Google Shape;2915;p32"/>
              <p:cNvSpPr/>
              <p:nvPr/>
            </p:nvSpPr>
            <p:spPr>
              <a:xfrm>
                <a:off x="464255" y="5390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6" name="Google Shape;2916;p32"/>
              <p:cNvSpPr/>
              <p:nvPr/>
            </p:nvSpPr>
            <p:spPr>
              <a:xfrm>
                <a:off x="464255" y="1111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7" name="Google Shape;2917;p32"/>
              <p:cNvSpPr/>
              <p:nvPr/>
            </p:nvSpPr>
            <p:spPr>
              <a:xfrm>
                <a:off x="521462" y="5390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8" name="Google Shape;2918;p32"/>
              <p:cNvSpPr/>
              <p:nvPr/>
            </p:nvSpPr>
            <p:spPr>
              <a:xfrm>
                <a:off x="521462" y="1111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19" name="Google Shape;2919;p32"/>
              <p:cNvSpPr/>
              <p:nvPr/>
            </p:nvSpPr>
            <p:spPr>
              <a:xfrm>
                <a:off x="578669" y="5390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0" name="Google Shape;2920;p32"/>
              <p:cNvSpPr/>
              <p:nvPr/>
            </p:nvSpPr>
            <p:spPr>
              <a:xfrm>
                <a:off x="578669" y="1111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1" name="Google Shape;2921;p32"/>
              <p:cNvSpPr/>
              <p:nvPr/>
            </p:nvSpPr>
            <p:spPr>
              <a:xfrm>
                <a:off x="638076" y="5390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2" name="Google Shape;2922;p32"/>
              <p:cNvSpPr/>
              <p:nvPr/>
            </p:nvSpPr>
            <p:spPr>
              <a:xfrm>
                <a:off x="695282" y="-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3" name="Google Shape;2923;p32"/>
              <p:cNvSpPr/>
              <p:nvPr/>
            </p:nvSpPr>
            <p:spPr>
              <a:xfrm>
                <a:off x="464255" y="-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4" name="Google Shape;2924;p32"/>
              <p:cNvSpPr/>
              <p:nvPr/>
            </p:nvSpPr>
            <p:spPr>
              <a:xfrm>
                <a:off x="521462" y="-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5" name="Google Shape;2925;p32"/>
              <p:cNvSpPr/>
              <p:nvPr/>
            </p:nvSpPr>
            <p:spPr>
              <a:xfrm>
                <a:off x="578669" y="-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6" name="Google Shape;2926;p32"/>
              <p:cNvSpPr/>
              <p:nvPr/>
            </p:nvSpPr>
            <p:spPr>
              <a:xfrm>
                <a:off x="638076" y="-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7" name="Google Shape;2927;p32"/>
              <p:cNvSpPr/>
              <p:nvPr/>
            </p:nvSpPr>
            <p:spPr>
              <a:xfrm>
                <a:off x="638076" y="1111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8" name="Google Shape;2928;p32"/>
              <p:cNvSpPr/>
              <p:nvPr/>
            </p:nvSpPr>
            <p:spPr>
              <a:xfrm>
                <a:off x="1154037" y="7491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9" name="Google Shape;2929;p32"/>
              <p:cNvSpPr/>
              <p:nvPr/>
            </p:nvSpPr>
            <p:spPr>
              <a:xfrm>
                <a:off x="1211244" y="74918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0" name="Google Shape;2930;p32"/>
              <p:cNvSpPr/>
              <p:nvPr/>
            </p:nvSpPr>
            <p:spPr>
              <a:xfrm>
                <a:off x="980217" y="74918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1" name="Google Shape;2931;p32"/>
              <p:cNvSpPr/>
              <p:nvPr/>
            </p:nvSpPr>
            <p:spPr>
              <a:xfrm>
                <a:off x="1039624" y="749181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2" name="Google Shape;2932;p32"/>
              <p:cNvSpPr/>
              <p:nvPr/>
            </p:nvSpPr>
            <p:spPr>
              <a:xfrm>
                <a:off x="1096831" y="74918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3" name="Google Shape;2933;p32"/>
              <p:cNvSpPr/>
              <p:nvPr/>
            </p:nvSpPr>
            <p:spPr>
              <a:xfrm>
                <a:off x="1154037" y="806387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4" name="Google Shape;2934;p32"/>
              <p:cNvSpPr/>
              <p:nvPr/>
            </p:nvSpPr>
            <p:spPr>
              <a:xfrm>
                <a:off x="1039624" y="806387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5" name="Google Shape;2935;p32"/>
              <p:cNvSpPr/>
              <p:nvPr/>
            </p:nvSpPr>
            <p:spPr>
              <a:xfrm>
                <a:off x="1096831" y="80638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6" name="Google Shape;2936;p32"/>
              <p:cNvSpPr/>
              <p:nvPr/>
            </p:nvSpPr>
            <p:spPr>
              <a:xfrm>
                <a:off x="1154037" y="63256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7" name="Google Shape;2937;p32"/>
              <p:cNvSpPr/>
              <p:nvPr/>
            </p:nvSpPr>
            <p:spPr>
              <a:xfrm>
                <a:off x="1154037" y="68977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8" name="Google Shape;2938;p32"/>
              <p:cNvSpPr/>
              <p:nvPr/>
            </p:nvSpPr>
            <p:spPr>
              <a:xfrm>
                <a:off x="1211244" y="63256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39" name="Google Shape;2939;p32"/>
              <p:cNvSpPr/>
              <p:nvPr/>
            </p:nvSpPr>
            <p:spPr>
              <a:xfrm>
                <a:off x="1211244" y="68977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0" name="Google Shape;2940;p32"/>
              <p:cNvSpPr/>
              <p:nvPr/>
            </p:nvSpPr>
            <p:spPr>
              <a:xfrm>
                <a:off x="1268451" y="63256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1" name="Google Shape;2941;p32"/>
              <p:cNvSpPr/>
              <p:nvPr/>
            </p:nvSpPr>
            <p:spPr>
              <a:xfrm>
                <a:off x="1268451" y="68977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2" name="Google Shape;2942;p32"/>
              <p:cNvSpPr/>
              <p:nvPr/>
            </p:nvSpPr>
            <p:spPr>
              <a:xfrm>
                <a:off x="1327858" y="63256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3" name="Google Shape;2943;p32"/>
              <p:cNvSpPr/>
              <p:nvPr/>
            </p:nvSpPr>
            <p:spPr>
              <a:xfrm>
                <a:off x="1385065" y="632568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4" name="Google Shape;2944;p32"/>
              <p:cNvSpPr/>
              <p:nvPr/>
            </p:nvSpPr>
            <p:spPr>
              <a:xfrm>
                <a:off x="980217" y="632568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5" name="Google Shape;2945;p32"/>
              <p:cNvSpPr/>
              <p:nvPr/>
            </p:nvSpPr>
            <p:spPr>
              <a:xfrm>
                <a:off x="980217" y="68977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6" name="Google Shape;2946;p32"/>
              <p:cNvSpPr/>
              <p:nvPr/>
            </p:nvSpPr>
            <p:spPr>
              <a:xfrm>
                <a:off x="1039624" y="632568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7" name="Google Shape;2947;p32"/>
              <p:cNvSpPr/>
              <p:nvPr/>
            </p:nvSpPr>
            <p:spPr>
              <a:xfrm>
                <a:off x="1039624" y="689774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8" name="Google Shape;2948;p32"/>
              <p:cNvSpPr/>
              <p:nvPr/>
            </p:nvSpPr>
            <p:spPr>
              <a:xfrm>
                <a:off x="1096831" y="632568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9" name="Google Shape;2949;p32"/>
              <p:cNvSpPr/>
              <p:nvPr/>
            </p:nvSpPr>
            <p:spPr>
              <a:xfrm>
                <a:off x="1096831" y="689774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0" name="Google Shape;2950;p32"/>
              <p:cNvSpPr/>
              <p:nvPr/>
            </p:nvSpPr>
            <p:spPr>
              <a:xfrm>
                <a:off x="1154037" y="5181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1" name="Google Shape;2951;p32"/>
              <p:cNvSpPr/>
              <p:nvPr/>
            </p:nvSpPr>
            <p:spPr>
              <a:xfrm>
                <a:off x="1154037" y="5753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2" name="Google Shape;2952;p32"/>
              <p:cNvSpPr/>
              <p:nvPr/>
            </p:nvSpPr>
            <p:spPr>
              <a:xfrm>
                <a:off x="1211244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3" name="Google Shape;2953;p32"/>
              <p:cNvSpPr/>
              <p:nvPr/>
            </p:nvSpPr>
            <p:spPr>
              <a:xfrm>
                <a:off x="1211244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4" name="Google Shape;2954;p32"/>
              <p:cNvSpPr/>
              <p:nvPr/>
            </p:nvSpPr>
            <p:spPr>
              <a:xfrm>
                <a:off x="1268451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5" name="Google Shape;2955;p32"/>
              <p:cNvSpPr/>
              <p:nvPr/>
            </p:nvSpPr>
            <p:spPr>
              <a:xfrm>
                <a:off x="1268451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6" name="Google Shape;2956;p32"/>
              <p:cNvSpPr/>
              <p:nvPr/>
            </p:nvSpPr>
            <p:spPr>
              <a:xfrm>
                <a:off x="1327858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7" name="Google Shape;2957;p32"/>
              <p:cNvSpPr/>
              <p:nvPr/>
            </p:nvSpPr>
            <p:spPr>
              <a:xfrm>
                <a:off x="1327858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8" name="Google Shape;2958;p32"/>
              <p:cNvSpPr/>
              <p:nvPr/>
            </p:nvSpPr>
            <p:spPr>
              <a:xfrm>
                <a:off x="1385065" y="5181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9" name="Google Shape;2959;p32"/>
              <p:cNvSpPr/>
              <p:nvPr/>
            </p:nvSpPr>
            <p:spPr>
              <a:xfrm>
                <a:off x="1385065" y="5753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0" name="Google Shape;2960;p32"/>
              <p:cNvSpPr/>
              <p:nvPr/>
            </p:nvSpPr>
            <p:spPr>
              <a:xfrm>
                <a:off x="980217" y="5181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1" name="Google Shape;2961;p32"/>
              <p:cNvSpPr/>
              <p:nvPr/>
            </p:nvSpPr>
            <p:spPr>
              <a:xfrm>
                <a:off x="980217" y="57536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2" name="Google Shape;2962;p32"/>
              <p:cNvSpPr/>
              <p:nvPr/>
            </p:nvSpPr>
            <p:spPr>
              <a:xfrm>
                <a:off x="1039624" y="51815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3" name="Google Shape;2963;p32"/>
              <p:cNvSpPr/>
              <p:nvPr/>
            </p:nvSpPr>
            <p:spPr>
              <a:xfrm>
                <a:off x="1039624" y="57536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4" name="Google Shape;2964;p32"/>
              <p:cNvSpPr/>
              <p:nvPr/>
            </p:nvSpPr>
            <p:spPr>
              <a:xfrm>
                <a:off x="1096831" y="51815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5" name="Google Shape;2965;p32"/>
              <p:cNvSpPr/>
              <p:nvPr/>
            </p:nvSpPr>
            <p:spPr>
              <a:xfrm>
                <a:off x="1096831" y="57536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6" name="Google Shape;2966;p32"/>
              <p:cNvSpPr/>
              <p:nvPr/>
            </p:nvSpPr>
            <p:spPr>
              <a:xfrm>
                <a:off x="1268451" y="399343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67" name="Google Shape;2967;p32"/>
              <p:cNvSpPr/>
              <p:nvPr/>
            </p:nvSpPr>
            <p:spPr>
              <a:xfrm>
                <a:off x="1268451" y="456549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2968" name="Google Shape;2968;p32"/>
            <p:cNvGrpSpPr/>
            <p:nvPr/>
          </p:nvGrpSpPr>
          <p:grpSpPr>
            <a:xfrm>
              <a:off x="-1" y="229924"/>
              <a:ext cx="2237669" cy="2117732"/>
              <a:chOff x="0" y="0"/>
              <a:chExt cx="2237667" cy="2117730"/>
            </a:xfrm>
          </p:grpSpPr>
          <p:sp>
            <p:nvSpPr>
              <p:cNvPr id="2969" name="Google Shape;2969;p32"/>
              <p:cNvSpPr/>
              <p:nvPr/>
            </p:nvSpPr>
            <p:spPr>
              <a:xfrm>
                <a:off x="1734907" y="4620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0" name="Google Shape;2970;p32"/>
              <p:cNvSpPr/>
              <p:nvPr/>
            </p:nvSpPr>
            <p:spPr>
              <a:xfrm>
                <a:off x="1734907" y="5192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1" name="Google Shape;2971;p32"/>
              <p:cNvSpPr/>
              <p:nvPr/>
            </p:nvSpPr>
            <p:spPr>
              <a:xfrm>
                <a:off x="1792114" y="4620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2" name="Google Shape;2972;p32"/>
              <p:cNvSpPr/>
              <p:nvPr/>
            </p:nvSpPr>
            <p:spPr>
              <a:xfrm>
                <a:off x="1792114" y="5192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3" name="Google Shape;2973;p32"/>
              <p:cNvSpPr/>
              <p:nvPr/>
            </p:nvSpPr>
            <p:spPr>
              <a:xfrm>
                <a:off x="1848220" y="695275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4" name="Google Shape;2974;p32"/>
              <p:cNvSpPr/>
              <p:nvPr/>
            </p:nvSpPr>
            <p:spPr>
              <a:xfrm>
                <a:off x="1905427" y="69527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5" name="Google Shape;2975;p32"/>
              <p:cNvSpPr/>
              <p:nvPr/>
            </p:nvSpPr>
            <p:spPr>
              <a:xfrm>
                <a:off x="1848220" y="58086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6" name="Google Shape;2976;p32"/>
              <p:cNvSpPr/>
              <p:nvPr/>
            </p:nvSpPr>
            <p:spPr>
              <a:xfrm>
                <a:off x="1848220" y="638069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7" name="Google Shape;2977;p32"/>
              <p:cNvSpPr/>
              <p:nvPr/>
            </p:nvSpPr>
            <p:spPr>
              <a:xfrm>
                <a:off x="1848220" y="4620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8" name="Google Shape;2978;p32"/>
              <p:cNvSpPr/>
              <p:nvPr/>
            </p:nvSpPr>
            <p:spPr>
              <a:xfrm>
                <a:off x="1848220" y="51925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79" name="Google Shape;2979;p32"/>
              <p:cNvSpPr/>
              <p:nvPr/>
            </p:nvSpPr>
            <p:spPr>
              <a:xfrm>
                <a:off x="1905427" y="4620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0" name="Google Shape;2980;p32"/>
              <p:cNvSpPr/>
              <p:nvPr/>
            </p:nvSpPr>
            <p:spPr>
              <a:xfrm>
                <a:off x="1905427" y="5192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1" name="Google Shape;2981;p32"/>
              <p:cNvSpPr/>
              <p:nvPr/>
            </p:nvSpPr>
            <p:spPr>
              <a:xfrm>
                <a:off x="1964834" y="4620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2" name="Google Shape;2982;p32"/>
              <p:cNvSpPr/>
              <p:nvPr/>
            </p:nvSpPr>
            <p:spPr>
              <a:xfrm>
                <a:off x="1964834" y="51925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3" name="Google Shape;2983;p32"/>
              <p:cNvSpPr/>
              <p:nvPr/>
            </p:nvSpPr>
            <p:spPr>
              <a:xfrm>
                <a:off x="2082548" y="58086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4" name="Google Shape;2984;p32"/>
              <p:cNvSpPr/>
              <p:nvPr/>
            </p:nvSpPr>
            <p:spPr>
              <a:xfrm>
                <a:off x="2082548" y="638069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5" name="Google Shape;2985;p32"/>
              <p:cNvSpPr/>
              <p:nvPr/>
            </p:nvSpPr>
            <p:spPr>
              <a:xfrm>
                <a:off x="2138655" y="6380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6" name="Google Shape;2986;p32"/>
              <p:cNvSpPr/>
              <p:nvPr/>
            </p:nvSpPr>
            <p:spPr>
              <a:xfrm>
                <a:off x="2022041" y="4620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7" name="Google Shape;2987;p32"/>
              <p:cNvSpPr/>
              <p:nvPr/>
            </p:nvSpPr>
            <p:spPr>
              <a:xfrm>
                <a:off x="2022041" y="5192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8" name="Google Shape;2988;p32"/>
              <p:cNvSpPr/>
              <p:nvPr/>
            </p:nvSpPr>
            <p:spPr>
              <a:xfrm>
                <a:off x="2082548" y="46205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9" name="Google Shape;2989;p32"/>
              <p:cNvSpPr/>
              <p:nvPr/>
            </p:nvSpPr>
            <p:spPr>
              <a:xfrm>
                <a:off x="2082548" y="519256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0" name="Google Shape;2990;p32"/>
              <p:cNvSpPr/>
              <p:nvPr/>
            </p:nvSpPr>
            <p:spPr>
              <a:xfrm>
                <a:off x="2138655" y="4620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1" name="Google Shape;2991;p32"/>
              <p:cNvSpPr/>
              <p:nvPr/>
            </p:nvSpPr>
            <p:spPr>
              <a:xfrm>
                <a:off x="1848220" y="40704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2" name="Google Shape;2992;p32"/>
              <p:cNvSpPr/>
              <p:nvPr/>
            </p:nvSpPr>
            <p:spPr>
              <a:xfrm>
                <a:off x="1905427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3" name="Google Shape;2993;p32"/>
              <p:cNvSpPr/>
              <p:nvPr/>
            </p:nvSpPr>
            <p:spPr>
              <a:xfrm>
                <a:off x="1964834" y="407044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4" name="Google Shape;2994;p32"/>
              <p:cNvSpPr/>
              <p:nvPr/>
            </p:nvSpPr>
            <p:spPr>
              <a:xfrm>
                <a:off x="2022041" y="407044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5" name="Google Shape;2995;p32"/>
              <p:cNvSpPr/>
              <p:nvPr/>
            </p:nvSpPr>
            <p:spPr>
              <a:xfrm>
                <a:off x="1848220" y="3476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6" name="Google Shape;2996;p32"/>
              <p:cNvSpPr/>
              <p:nvPr/>
            </p:nvSpPr>
            <p:spPr>
              <a:xfrm>
                <a:off x="1905427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7" name="Google Shape;2997;p32"/>
              <p:cNvSpPr/>
              <p:nvPr/>
            </p:nvSpPr>
            <p:spPr>
              <a:xfrm>
                <a:off x="1964834" y="347637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8" name="Google Shape;2998;p32"/>
              <p:cNvSpPr/>
              <p:nvPr/>
            </p:nvSpPr>
            <p:spPr>
              <a:xfrm>
                <a:off x="2022041" y="347637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9" name="Google Shape;2999;p32"/>
              <p:cNvSpPr/>
              <p:nvPr/>
            </p:nvSpPr>
            <p:spPr>
              <a:xfrm>
                <a:off x="1848220" y="293731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0" name="Google Shape;3000;p32"/>
              <p:cNvSpPr/>
              <p:nvPr/>
            </p:nvSpPr>
            <p:spPr>
              <a:xfrm>
                <a:off x="1905427" y="2937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1" name="Google Shape;3001;p32"/>
              <p:cNvSpPr/>
              <p:nvPr/>
            </p:nvSpPr>
            <p:spPr>
              <a:xfrm>
                <a:off x="2138655" y="5192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2" name="Google Shape;3002;p32"/>
              <p:cNvSpPr/>
              <p:nvPr/>
            </p:nvSpPr>
            <p:spPr>
              <a:xfrm>
                <a:off x="1387265" y="46205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3" name="Google Shape;3003;p32"/>
              <p:cNvSpPr/>
              <p:nvPr/>
            </p:nvSpPr>
            <p:spPr>
              <a:xfrm>
                <a:off x="1387265" y="519256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4" name="Google Shape;3004;p32"/>
              <p:cNvSpPr/>
              <p:nvPr/>
            </p:nvSpPr>
            <p:spPr>
              <a:xfrm>
                <a:off x="1446672" y="46205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5" name="Google Shape;3005;p32"/>
              <p:cNvSpPr/>
              <p:nvPr/>
            </p:nvSpPr>
            <p:spPr>
              <a:xfrm>
                <a:off x="1446672" y="519256"/>
                <a:ext cx="396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6" name="Google Shape;3006;p32"/>
              <p:cNvSpPr/>
              <p:nvPr/>
            </p:nvSpPr>
            <p:spPr>
              <a:xfrm>
                <a:off x="1503879" y="46205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7" name="Google Shape;3007;p32"/>
              <p:cNvSpPr/>
              <p:nvPr/>
            </p:nvSpPr>
            <p:spPr>
              <a:xfrm>
                <a:off x="1503879" y="519256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8" name="Google Shape;3008;p32"/>
              <p:cNvSpPr/>
              <p:nvPr/>
            </p:nvSpPr>
            <p:spPr>
              <a:xfrm>
                <a:off x="1792114" y="349837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9" name="Google Shape;3009;p32"/>
              <p:cNvSpPr/>
              <p:nvPr/>
            </p:nvSpPr>
            <p:spPr>
              <a:xfrm>
                <a:off x="1792114" y="407044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0" name="Google Shape;3010;p32"/>
              <p:cNvSpPr/>
              <p:nvPr/>
            </p:nvSpPr>
            <p:spPr>
              <a:xfrm>
                <a:off x="1964834" y="181519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1" name="Google Shape;3011;p32"/>
              <p:cNvSpPr/>
              <p:nvPr/>
            </p:nvSpPr>
            <p:spPr>
              <a:xfrm>
                <a:off x="2022041" y="18151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2" name="Google Shape;3012;p32"/>
              <p:cNvSpPr/>
              <p:nvPr/>
            </p:nvSpPr>
            <p:spPr>
              <a:xfrm>
                <a:off x="2022041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3" name="Google Shape;3013;p32"/>
              <p:cNvSpPr/>
              <p:nvPr/>
            </p:nvSpPr>
            <p:spPr>
              <a:xfrm>
                <a:off x="2079248" y="181519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4" name="Google Shape;3014;p32"/>
              <p:cNvSpPr/>
              <p:nvPr/>
            </p:nvSpPr>
            <p:spPr>
              <a:xfrm>
                <a:off x="2079248" y="1221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5" name="Google Shape;3015;p32"/>
              <p:cNvSpPr/>
              <p:nvPr/>
            </p:nvSpPr>
            <p:spPr>
              <a:xfrm>
                <a:off x="2138655" y="12211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6" name="Google Shape;3016;p32"/>
              <p:cNvSpPr/>
              <p:nvPr/>
            </p:nvSpPr>
            <p:spPr>
              <a:xfrm>
                <a:off x="2079248" y="682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7" name="Google Shape;3017;p32"/>
              <p:cNvSpPr/>
              <p:nvPr/>
            </p:nvSpPr>
            <p:spPr>
              <a:xfrm>
                <a:off x="2138655" y="682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8" name="Google Shape;3018;p32"/>
              <p:cNvSpPr/>
              <p:nvPr/>
            </p:nvSpPr>
            <p:spPr>
              <a:xfrm>
                <a:off x="2022041" y="6820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19" name="Google Shape;3019;p32"/>
              <p:cNvSpPr/>
              <p:nvPr/>
            </p:nvSpPr>
            <p:spPr>
              <a:xfrm>
                <a:off x="2025341" y="5500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0" name="Google Shape;3020;p32"/>
              <p:cNvSpPr/>
              <p:nvPr/>
            </p:nvSpPr>
            <p:spPr>
              <a:xfrm>
                <a:off x="1910928" y="5500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1" name="Google Shape;3021;p32"/>
              <p:cNvSpPr/>
              <p:nvPr/>
            </p:nvSpPr>
            <p:spPr>
              <a:xfrm>
                <a:off x="1968135" y="550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2" name="Google Shape;3022;p32"/>
              <p:cNvSpPr/>
              <p:nvPr/>
            </p:nvSpPr>
            <p:spPr>
              <a:xfrm>
                <a:off x="1387265" y="349837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3" name="Google Shape;3023;p32"/>
              <p:cNvSpPr/>
              <p:nvPr/>
            </p:nvSpPr>
            <p:spPr>
              <a:xfrm>
                <a:off x="1387265" y="407044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4" name="Google Shape;3024;p32"/>
              <p:cNvSpPr/>
              <p:nvPr/>
            </p:nvSpPr>
            <p:spPr>
              <a:xfrm>
                <a:off x="1446672" y="407044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5" name="Google Shape;3025;p32"/>
              <p:cNvSpPr/>
              <p:nvPr/>
            </p:nvSpPr>
            <p:spPr>
              <a:xfrm>
                <a:off x="1387265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6" name="Google Shape;3026;p32"/>
              <p:cNvSpPr/>
              <p:nvPr/>
            </p:nvSpPr>
            <p:spPr>
              <a:xfrm>
                <a:off x="1387265" y="293731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7" name="Google Shape;3027;p32"/>
              <p:cNvSpPr/>
              <p:nvPr/>
            </p:nvSpPr>
            <p:spPr>
              <a:xfrm>
                <a:off x="1446672" y="236525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8" name="Google Shape;3028;p32"/>
              <p:cNvSpPr/>
              <p:nvPr/>
            </p:nvSpPr>
            <p:spPr>
              <a:xfrm>
                <a:off x="1561086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9" name="Google Shape;3029;p32"/>
              <p:cNvSpPr/>
              <p:nvPr/>
            </p:nvSpPr>
            <p:spPr>
              <a:xfrm>
                <a:off x="1561086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0" name="Google Shape;3030;p32"/>
              <p:cNvSpPr/>
              <p:nvPr/>
            </p:nvSpPr>
            <p:spPr>
              <a:xfrm>
                <a:off x="1618293" y="1166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1" name="Google Shape;3031;p32"/>
              <p:cNvSpPr/>
              <p:nvPr/>
            </p:nvSpPr>
            <p:spPr>
              <a:xfrm>
                <a:off x="1618293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2" name="Google Shape;3032;p32"/>
              <p:cNvSpPr/>
              <p:nvPr/>
            </p:nvSpPr>
            <p:spPr>
              <a:xfrm>
                <a:off x="1675500" y="1166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3" name="Google Shape;3033;p32"/>
              <p:cNvSpPr/>
              <p:nvPr/>
            </p:nvSpPr>
            <p:spPr>
              <a:xfrm>
                <a:off x="1792114" y="1166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4" name="Google Shape;3034;p32"/>
              <p:cNvSpPr/>
              <p:nvPr/>
            </p:nvSpPr>
            <p:spPr>
              <a:xfrm>
                <a:off x="1387265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5" name="Google Shape;3035;p32"/>
              <p:cNvSpPr/>
              <p:nvPr/>
            </p:nvSpPr>
            <p:spPr>
              <a:xfrm>
                <a:off x="1387265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6" name="Google Shape;3036;p32"/>
              <p:cNvSpPr/>
              <p:nvPr/>
            </p:nvSpPr>
            <p:spPr>
              <a:xfrm>
                <a:off x="1446672" y="1166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7" name="Google Shape;3037;p32"/>
              <p:cNvSpPr/>
              <p:nvPr/>
            </p:nvSpPr>
            <p:spPr>
              <a:xfrm>
                <a:off x="1446672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8" name="Google Shape;3038;p32"/>
              <p:cNvSpPr/>
              <p:nvPr/>
            </p:nvSpPr>
            <p:spPr>
              <a:xfrm>
                <a:off x="1503879" y="1166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9" name="Google Shape;3039;p32"/>
              <p:cNvSpPr/>
              <p:nvPr/>
            </p:nvSpPr>
            <p:spPr>
              <a:xfrm>
                <a:off x="1276152" y="62706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0" name="Google Shape;3040;p32"/>
              <p:cNvSpPr/>
              <p:nvPr/>
            </p:nvSpPr>
            <p:spPr>
              <a:xfrm>
                <a:off x="1332259" y="627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1" name="Google Shape;3041;p32"/>
              <p:cNvSpPr/>
              <p:nvPr/>
            </p:nvSpPr>
            <p:spPr>
              <a:xfrm>
                <a:off x="1675500" y="62706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2" name="Google Shape;3042;p32"/>
              <p:cNvSpPr/>
              <p:nvPr/>
            </p:nvSpPr>
            <p:spPr>
              <a:xfrm>
                <a:off x="1446672" y="62706"/>
                <a:ext cx="396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3" name="Google Shape;3043;p32"/>
              <p:cNvSpPr/>
              <p:nvPr/>
            </p:nvSpPr>
            <p:spPr>
              <a:xfrm>
                <a:off x="1332259" y="0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4" name="Google Shape;3044;p32"/>
              <p:cNvSpPr/>
              <p:nvPr/>
            </p:nvSpPr>
            <p:spPr>
              <a:xfrm>
                <a:off x="1387265" y="0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5" name="Google Shape;3045;p32"/>
              <p:cNvSpPr/>
              <p:nvPr/>
            </p:nvSpPr>
            <p:spPr>
              <a:xfrm>
                <a:off x="1503879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6" name="Google Shape;3046;p32"/>
              <p:cNvSpPr/>
              <p:nvPr/>
            </p:nvSpPr>
            <p:spPr>
              <a:xfrm>
                <a:off x="638076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7" name="Google Shape;3047;p32"/>
              <p:cNvSpPr/>
              <p:nvPr/>
            </p:nvSpPr>
            <p:spPr>
              <a:xfrm>
                <a:off x="638076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8" name="Google Shape;3048;p32"/>
              <p:cNvSpPr/>
              <p:nvPr/>
            </p:nvSpPr>
            <p:spPr>
              <a:xfrm>
                <a:off x="695283" y="1166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9" name="Google Shape;3049;p32"/>
              <p:cNvSpPr/>
              <p:nvPr/>
            </p:nvSpPr>
            <p:spPr>
              <a:xfrm>
                <a:off x="695283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0" name="Google Shape;3050;p32"/>
              <p:cNvSpPr/>
              <p:nvPr/>
            </p:nvSpPr>
            <p:spPr>
              <a:xfrm>
                <a:off x="752489" y="1166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1" name="Google Shape;3051;p32"/>
              <p:cNvSpPr/>
              <p:nvPr/>
            </p:nvSpPr>
            <p:spPr>
              <a:xfrm>
                <a:off x="752489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2" name="Google Shape;3052;p32"/>
              <p:cNvSpPr/>
              <p:nvPr/>
            </p:nvSpPr>
            <p:spPr>
              <a:xfrm>
                <a:off x="523662" y="116612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3" name="Google Shape;3053;p32"/>
              <p:cNvSpPr/>
              <p:nvPr/>
            </p:nvSpPr>
            <p:spPr>
              <a:xfrm>
                <a:off x="523662" y="173818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4" name="Google Shape;3054;p32"/>
              <p:cNvSpPr/>
              <p:nvPr/>
            </p:nvSpPr>
            <p:spPr>
              <a:xfrm>
                <a:off x="580869" y="1166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5" name="Google Shape;3055;p32"/>
              <p:cNvSpPr/>
              <p:nvPr/>
            </p:nvSpPr>
            <p:spPr>
              <a:xfrm>
                <a:off x="580869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6" name="Google Shape;3056;p32"/>
              <p:cNvSpPr/>
              <p:nvPr/>
            </p:nvSpPr>
            <p:spPr>
              <a:xfrm>
                <a:off x="462055" y="2365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7" name="Google Shape;3057;p32"/>
              <p:cNvSpPr/>
              <p:nvPr/>
            </p:nvSpPr>
            <p:spPr>
              <a:xfrm>
                <a:off x="462055" y="29373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8" name="Google Shape;3058;p32"/>
              <p:cNvSpPr/>
              <p:nvPr/>
            </p:nvSpPr>
            <p:spPr>
              <a:xfrm>
                <a:off x="347641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9" name="Google Shape;3059;p32"/>
              <p:cNvSpPr/>
              <p:nvPr/>
            </p:nvSpPr>
            <p:spPr>
              <a:xfrm>
                <a:off x="404848" y="2365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0" name="Google Shape;3060;p32"/>
              <p:cNvSpPr/>
              <p:nvPr/>
            </p:nvSpPr>
            <p:spPr>
              <a:xfrm>
                <a:off x="404848" y="293731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1" name="Google Shape;3061;p32"/>
              <p:cNvSpPr/>
              <p:nvPr/>
            </p:nvSpPr>
            <p:spPr>
              <a:xfrm>
                <a:off x="462055" y="1166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2" name="Google Shape;3062;p32"/>
              <p:cNvSpPr/>
              <p:nvPr/>
            </p:nvSpPr>
            <p:spPr>
              <a:xfrm>
                <a:off x="462055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3" name="Google Shape;3063;p32"/>
              <p:cNvSpPr/>
              <p:nvPr/>
            </p:nvSpPr>
            <p:spPr>
              <a:xfrm>
                <a:off x="347641" y="116612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4" name="Google Shape;3064;p32"/>
              <p:cNvSpPr/>
              <p:nvPr/>
            </p:nvSpPr>
            <p:spPr>
              <a:xfrm>
                <a:off x="347641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5" name="Google Shape;3065;p32"/>
              <p:cNvSpPr/>
              <p:nvPr/>
            </p:nvSpPr>
            <p:spPr>
              <a:xfrm>
                <a:off x="404848" y="116612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6" name="Google Shape;3066;p32"/>
              <p:cNvSpPr/>
              <p:nvPr/>
            </p:nvSpPr>
            <p:spPr>
              <a:xfrm>
                <a:off x="404848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7" name="Google Shape;3067;p32"/>
              <p:cNvSpPr/>
              <p:nvPr/>
            </p:nvSpPr>
            <p:spPr>
              <a:xfrm>
                <a:off x="288234" y="2365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8" name="Google Shape;3068;p32"/>
              <p:cNvSpPr/>
              <p:nvPr/>
            </p:nvSpPr>
            <p:spPr>
              <a:xfrm>
                <a:off x="171620" y="236525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9" name="Google Shape;3069;p32"/>
              <p:cNvSpPr/>
              <p:nvPr/>
            </p:nvSpPr>
            <p:spPr>
              <a:xfrm>
                <a:off x="231027" y="2365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0" name="Google Shape;3070;p32"/>
              <p:cNvSpPr/>
              <p:nvPr/>
            </p:nvSpPr>
            <p:spPr>
              <a:xfrm>
                <a:off x="288234" y="1166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1" name="Google Shape;3071;p32"/>
              <p:cNvSpPr/>
              <p:nvPr/>
            </p:nvSpPr>
            <p:spPr>
              <a:xfrm>
                <a:off x="288234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2" name="Google Shape;3072;p32"/>
              <p:cNvSpPr/>
              <p:nvPr/>
            </p:nvSpPr>
            <p:spPr>
              <a:xfrm>
                <a:off x="171620" y="173818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3" name="Google Shape;3073;p32"/>
              <p:cNvSpPr/>
              <p:nvPr/>
            </p:nvSpPr>
            <p:spPr>
              <a:xfrm>
                <a:off x="231027" y="116612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4" name="Google Shape;3074;p32"/>
              <p:cNvSpPr/>
              <p:nvPr/>
            </p:nvSpPr>
            <p:spPr>
              <a:xfrm>
                <a:off x="638076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5" name="Google Shape;3075;p32"/>
              <p:cNvSpPr/>
              <p:nvPr/>
            </p:nvSpPr>
            <p:spPr>
              <a:xfrm>
                <a:off x="695283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6" name="Google Shape;3076;p32"/>
              <p:cNvSpPr/>
              <p:nvPr/>
            </p:nvSpPr>
            <p:spPr>
              <a:xfrm>
                <a:off x="752489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7" name="Google Shape;3077;p32"/>
              <p:cNvSpPr/>
              <p:nvPr/>
            </p:nvSpPr>
            <p:spPr>
              <a:xfrm>
                <a:off x="523662" y="572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8" name="Google Shape;3078;p32"/>
              <p:cNvSpPr/>
              <p:nvPr/>
            </p:nvSpPr>
            <p:spPr>
              <a:xfrm>
                <a:off x="580869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79" name="Google Shape;3079;p32"/>
              <p:cNvSpPr/>
              <p:nvPr/>
            </p:nvSpPr>
            <p:spPr>
              <a:xfrm>
                <a:off x="462055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0" name="Google Shape;3080;p32"/>
              <p:cNvSpPr/>
              <p:nvPr/>
            </p:nvSpPr>
            <p:spPr>
              <a:xfrm>
                <a:off x="347641" y="572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1" name="Google Shape;3081;p32"/>
              <p:cNvSpPr/>
              <p:nvPr/>
            </p:nvSpPr>
            <p:spPr>
              <a:xfrm>
                <a:off x="404848" y="572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2" name="Google Shape;3082;p32"/>
              <p:cNvSpPr/>
              <p:nvPr/>
            </p:nvSpPr>
            <p:spPr>
              <a:xfrm>
                <a:off x="288234" y="572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3" name="Google Shape;3083;p32"/>
              <p:cNvSpPr/>
              <p:nvPr/>
            </p:nvSpPr>
            <p:spPr>
              <a:xfrm>
                <a:off x="231027" y="17381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4" name="Google Shape;3084;p32"/>
              <p:cNvSpPr/>
              <p:nvPr/>
            </p:nvSpPr>
            <p:spPr>
              <a:xfrm>
                <a:off x="114413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5" name="Google Shape;3085;p32"/>
              <p:cNvSpPr/>
              <p:nvPr/>
            </p:nvSpPr>
            <p:spPr>
              <a:xfrm>
                <a:off x="0" y="236525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6" name="Google Shape;3086;p32"/>
              <p:cNvSpPr/>
              <p:nvPr/>
            </p:nvSpPr>
            <p:spPr>
              <a:xfrm>
                <a:off x="57206" y="236525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7" name="Google Shape;3087;p32"/>
              <p:cNvSpPr/>
              <p:nvPr/>
            </p:nvSpPr>
            <p:spPr>
              <a:xfrm>
                <a:off x="114413" y="17381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8" name="Google Shape;3088;p32"/>
              <p:cNvSpPr/>
              <p:nvPr/>
            </p:nvSpPr>
            <p:spPr>
              <a:xfrm>
                <a:off x="171620" y="293731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89" name="Google Shape;3089;p32"/>
              <p:cNvSpPr/>
              <p:nvPr/>
            </p:nvSpPr>
            <p:spPr>
              <a:xfrm>
                <a:off x="231027" y="293731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0" name="Google Shape;3090;p32"/>
              <p:cNvSpPr/>
              <p:nvPr/>
            </p:nvSpPr>
            <p:spPr>
              <a:xfrm>
                <a:off x="0" y="353138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1" name="Google Shape;3091;p32"/>
              <p:cNvSpPr/>
              <p:nvPr/>
            </p:nvSpPr>
            <p:spPr>
              <a:xfrm>
                <a:off x="57206" y="353138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2" name="Google Shape;3092;p32"/>
              <p:cNvSpPr/>
              <p:nvPr/>
            </p:nvSpPr>
            <p:spPr>
              <a:xfrm>
                <a:off x="114413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3" name="Google Shape;3093;p32"/>
              <p:cNvSpPr/>
              <p:nvPr/>
            </p:nvSpPr>
            <p:spPr>
              <a:xfrm>
                <a:off x="57206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4" name="Google Shape;3094;p32"/>
              <p:cNvSpPr/>
              <p:nvPr/>
            </p:nvSpPr>
            <p:spPr>
              <a:xfrm>
                <a:off x="0" y="293731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5" name="Google Shape;3095;p32"/>
              <p:cNvSpPr/>
              <p:nvPr/>
            </p:nvSpPr>
            <p:spPr>
              <a:xfrm>
                <a:off x="404848" y="930700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6" name="Google Shape;3096;p32"/>
              <p:cNvSpPr/>
              <p:nvPr/>
            </p:nvSpPr>
            <p:spPr>
              <a:xfrm>
                <a:off x="404848" y="98790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7" name="Google Shape;3097;p32"/>
              <p:cNvSpPr/>
              <p:nvPr/>
            </p:nvSpPr>
            <p:spPr>
              <a:xfrm>
                <a:off x="462055" y="930700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8" name="Google Shape;3098;p32"/>
              <p:cNvSpPr/>
              <p:nvPr/>
            </p:nvSpPr>
            <p:spPr>
              <a:xfrm>
                <a:off x="462055" y="987907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99" name="Google Shape;3099;p32"/>
              <p:cNvSpPr/>
              <p:nvPr/>
            </p:nvSpPr>
            <p:spPr>
              <a:xfrm>
                <a:off x="404848" y="81188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0" name="Google Shape;3100;p32"/>
              <p:cNvSpPr/>
              <p:nvPr/>
            </p:nvSpPr>
            <p:spPr>
              <a:xfrm>
                <a:off x="404848" y="86909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1" name="Google Shape;3101;p32"/>
              <p:cNvSpPr/>
              <p:nvPr/>
            </p:nvSpPr>
            <p:spPr>
              <a:xfrm>
                <a:off x="349841" y="86909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2" name="Google Shape;3102;p32"/>
              <p:cNvSpPr/>
              <p:nvPr/>
            </p:nvSpPr>
            <p:spPr>
              <a:xfrm>
                <a:off x="462055" y="811887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3" name="Google Shape;3103;p32"/>
              <p:cNvSpPr/>
              <p:nvPr/>
            </p:nvSpPr>
            <p:spPr>
              <a:xfrm>
                <a:off x="462055" y="869094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4" name="Google Shape;3104;p32"/>
              <p:cNvSpPr/>
              <p:nvPr/>
            </p:nvSpPr>
            <p:spPr>
              <a:xfrm>
                <a:off x="811897" y="1509363"/>
                <a:ext cx="40704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5" name="Google Shape;3105;p32"/>
              <p:cNvSpPr/>
              <p:nvPr/>
            </p:nvSpPr>
            <p:spPr>
              <a:xfrm>
                <a:off x="752489" y="1509363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6" name="Google Shape;3106;p32"/>
              <p:cNvSpPr/>
              <p:nvPr/>
            </p:nvSpPr>
            <p:spPr>
              <a:xfrm>
                <a:off x="811897" y="1389450"/>
                <a:ext cx="40704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7" name="Google Shape;3107;p32"/>
              <p:cNvSpPr/>
              <p:nvPr/>
            </p:nvSpPr>
            <p:spPr>
              <a:xfrm>
                <a:off x="811897" y="1446656"/>
                <a:ext cx="40704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8" name="Google Shape;3108;p32"/>
              <p:cNvSpPr/>
              <p:nvPr/>
            </p:nvSpPr>
            <p:spPr>
              <a:xfrm>
                <a:off x="638076" y="1389450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09" name="Google Shape;3109;p32"/>
              <p:cNvSpPr/>
              <p:nvPr/>
            </p:nvSpPr>
            <p:spPr>
              <a:xfrm>
                <a:off x="638076" y="144665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0" name="Google Shape;3110;p32"/>
              <p:cNvSpPr/>
              <p:nvPr/>
            </p:nvSpPr>
            <p:spPr>
              <a:xfrm>
                <a:off x="695283" y="1389450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1" name="Google Shape;3111;p32"/>
              <p:cNvSpPr/>
              <p:nvPr/>
            </p:nvSpPr>
            <p:spPr>
              <a:xfrm>
                <a:off x="695283" y="14466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2" name="Google Shape;3112;p32"/>
              <p:cNvSpPr/>
              <p:nvPr/>
            </p:nvSpPr>
            <p:spPr>
              <a:xfrm>
                <a:off x="752489" y="1389450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3" name="Google Shape;3113;p32"/>
              <p:cNvSpPr/>
              <p:nvPr/>
            </p:nvSpPr>
            <p:spPr>
              <a:xfrm>
                <a:off x="521462" y="1335544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4" name="Google Shape;3114;p32"/>
              <p:cNvSpPr/>
              <p:nvPr/>
            </p:nvSpPr>
            <p:spPr>
              <a:xfrm>
                <a:off x="752489" y="1335544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5" name="Google Shape;3115;p32"/>
              <p:cNvSpPr/>
              <p:nvPr/>
            </p:nvSpPr>
            <p:spPr>
              <a:xfrm>
                <a:off x="811897" y="1159525"/>
                <a:ext cx="40704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6" name="Google Shape;3116;p32"/>
              <p:cNvSpPr/>
              <p:nvPr/>
            </p:nvSpPr>
            <p:spPr>
              <a:xfrm>
                <a:off x="811897" y="1218932"/>
                <a:ext cx="40704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7" name="Google Shape;3117;p32"/>
              <p:cNvSpPr/>
              <p:nvPr/>
            </p:nvSpPr>
            <p:spPr>
              <a:xfrm>
                <a:off x="752489" y="1159525"/>
                <a:ext cx="407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8" name="Google Shape;3118;p32"/>
              <p:cNvSpPr/>
              <p:nvPr/>
            </p:nvSpPr>
            <p:spPr>
              <a:xfrm>
                <a:off x="752489" y="1221132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19" name="Google Shape;3119;p32"/>
              <p:cNvSpPr/>
              <p:nvPr/>
            </p:nvSpPr>
            <p:spPr>
              <a:xfrm>
                <a:off x="752489" y="144665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0" name="Google Shape;3120;p32"/>
              <p:cNvSpPr/>
              <p:nvPr/>
            </p:nvSpPr>
            <p:spPr>
              <a:xfrm>
                <a:off x="1042924" y="1449957"/>
                <a:ext cx="385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1" name="Google Shape;3121;p32"/>
              <p:cNvSpPr/>
              <p:nvPr/>
            </p:nvSpPr>
            <p:spPr>
              <a:xfrm>
                <a:off x="1091330" y="144995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2" name="Google Shape;3122;p32"/>
              <p:cNvSpPr/>
              <p:nvPr/>
            </p:nvSpPr>
            <p:spPr>
              <a:xfrm>
                <a:off x="1091330" y="1389450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3" name="Google Shape;3123;p32"/>
              <p:cNvSpPr/>
              <p:nvPr/>
            </p:nvSpPr>
            <p:spPr>
              <a:xfrm>
                <a:off x="1042924" y="1506063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4" name="Google Shape;3124;p32"/>
              <p:cNvSpPr/>
              <p:nvPr/>
            </p:nvSpPr>
            <p:spPr>
              <a:xfrm>
                <a:off x="1042924" y="15632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5" name="Google Shape;3125;p32"/>
              <p:cNvSpPr/>
              <p:nvPr/>
            </p:nvSpPr>
            <p:spPr>
              <a:xfrm>
                <a:off x="1042924" y="16226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6" name="Google Shape;3126;p32"/>
              <p:cNvSpPr/>
              <p:nvPr/>
            </p:nvSpPr>
            <p:spPr>
              <a:xfrm>
                <a:off x="985717" y="15632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7" name="Google Shape;3127;p32"/>
              <p:cNvSpPr/>
              <p:nvPr/>
            </p:nvSpPr>
            <p:spPr>
              <a:xfrm>
                <a:off x="925210" y="1563269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8" name="Google Shape;3128;p32"/>
              <p:cNvSpPr/>
              <p:nvPr/>
            </p:nvSpPr>
            <p:spPr>
              <a:xfrm>
                <a:off x="985717" y="16226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9" name="Google Shape;3129;p32"/>
              <p:cNvSpPr/>
              <p:nvPr/>
            </p:nvSpPr>
            <p:spPr>
              <a:xfrm>
                <a:off x="1159538" y="15632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0" name="Google Shape;3130;p32"/>
              <p:cNvSpPr/>
              <p:nvPr/>
            </p:nvSpPr>
            <p:spPr>
              <a:xfrm>
                <a:off x="1159538" y="16226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1" name="Google Shape;3131;p32"/>
              <p:cNvSpPr/>
              <p:nvPr/>
            </p:nvSpPr>
            <p:spPr>
              <a:xfrm>
                <a:off x="1102331" y="1563269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2" name="Google Shape;3132;p32"/>
              <p:cNvSpPr/>
              <p:nvPr/>
            </p:nvSpPr>
            <p:spPr>
              <a:xfrm>
                <a:off x="1102331" y="1622675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3" name="Google Shape;3133;p32"/>
              <p:cNvSpPr/>
              <p:nvPr/>
            </p:nvSpPr>
            <p:spPr>
              <a:xfrm>
                <a:off x="1159538" y="16776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4" name="Google Shape;3134;p32"/>
              <p:cNvSpPr/>
              <p:nvPr/>
            </p:nvSpPr>
            <p:spPr>
              <a:xfrm>
                <a:off x="1159538" y="1734887"/>
                <a:ext cx="385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5" name="Google Shape;3135;p32"/>
              <p:cNvSpPr/>
              <p:nvPr/>
            </p:nvSpPr>
            <p:spPr>
              <a:xfrm>
                <a:off x="1102331" y="1677681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6" name="Google Shape;3136;p32"/>
              <p:cNvSpPr/>
              <p:nvPr/>
            </p:nvSpPr>
            <p:spPr>
              <a:xfrm>
                <a:off x="865803" y="1449957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7" name="Google Shape;3137;p32"/>
              <p:cNvSpPr/>
              <p:nvPr/>
            </p:nvSpPr>
            <p:spPr>
              <a:xfrm>
                <a:off x="865803" y="1506063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8" name="Google Shape;3138;p32"/>
              <p:cNvSpPr/>
              <p:nvPr/>
            </p:nvSpPr>
            <p:spPr>
              <a:xfrm>
                <a:off x="925210" y="150606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39" name="Google Shape;3139;p32"/>
              <p:cNvSpPr/>
              <p:nvPr/>
            </p:nvSpPr>
            <p:spPr>
              <a:xfrm>
                <a:off x="982417" y="1506063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0" name="Google Shape;3140;p32"/>
              <p:cNvSpPr/>
              <p:nvPr/>
            </p:nvSpPr>
            <p:spPr>
              <a:xfrm>
                <a:off x="1389465" y="869094"/>
                <a:ext cx="41805" cy="407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1" name="Google Shape;3141;p32"/>
              <p:cNvSpPr/>
              <p:nvPr/>
            </p:nvSpPr>
            <p:spPr>
              <a:xfrm>
                <a:off x="2195862" y="2079225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2" name="Google Shape;3142;p32"/>
              <p:cNvSpPr/>
              <p:nvPr/>
            </p:nvSpPr>
            <p:spPr>
              <a:xfrm>
                <a:off x="1851521" y="196481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3" name="Google Shape;3143;p32"/>
              <p:cNvSpPr/>
              <p:nvPr/>
            </p:nvSpPr>
            <p:spPr>
              <a:xfrm>
                <a:off x="1908728" y="1964812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4" name="Google Shape;3144;p32"/>
              <p:cNvSpPr/>
              <p:nvPr/>
            </p:nvSpPr>
            <p:spPr>
              <a:xfrm>
                <a:off x="1964834" y="196481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5" name="Google Shape;3145;p32"/>
              <p:cNvSpPr/>
              <p:nvPr/>
            </p:nvSpPr>
            <p:spPr>
              <a:xfrm>
                <a:off x="2025341" y="1964812"/>
                <a:ext cx="407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6" name="Google Shape;3146;p32"/>
              <p:cNvSpPr/>
              <p:nvPr/>
            </p:nvSpPr>
            <p:spPr>
              <a:xfrm>
                <a:off x="1563286" y="196481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7" name="Google Shape;3147;p32"/>
              <p:cNvSpPr/>
              <p:nvPr/>
            </p:nvSpPr>
            <p:spPr>
              <a:xfrm>
                <a:off x="1620493" y="196481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8" name="Google Shape;3148;p32"/>
              <p:cNvSpPr/>
              <p:nvPr/>
            </p:nvSpPr>
            <p:spPr>
              <a:xfrm>
                <a:off x="1677700" y="196481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9" name="Google Shape;3149;p32"/>
              <p:cNvSpPr/>
              <p:nvPr/>
            </p:nvSpPr>
            <p:spPr>
              <a:xfrm>
                <a:off x="1737107" y="196481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0" name="Google Shape;3150;p32"/>
              <p:cNvSpPr/>
              <p:nvPr/>
            </p:nvSpPr>
            <p:spPr>
              <a:xfrm>
                <a:off x="1794314" y="196481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1" name="Google Shape;3151;p32"/>
              <p:cNvSpPr/>
              <p:nvPr/>
            </p:nvSpPr>
            <p:spPr>
              <a:xfrm>
                <a:off x="1387265" y="196481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2" name="Google Shape;3152;p32"/>
              <p:cNvSpPr/>
              <p:nvPr/>
            </p:nvSpPr>
            <p:spPr>
              <a:xfrm>
                <a:off x="1444472" y="1964812"/>
                <a:ext cx="418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3" name="Google Shape;3153;p32"/>
              <p:cNvSpPr/>
              <p:nvPr/>
            </p:nvSpPr>
            <p:spPr>
              <a:xfrm>
                <a:off x="1503879" y="196481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4" name="Google Shape;3154;p32"/>
              <p:cNvSpPr/>
              <p:nvPr/>
            </p:nvSpPr>
            <p:spPr>
              <a:xfrm>
                <a:off x="1272852" y="1964812"/>
                <a:ext cx="396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5" name="Google Shape;3155;p32"/>
              <p:cNvSpPr/>
              <p:nvPr/>
            </p:nvSpPr>
            <p:spPr>
              <a:xfrm>
                <a:off x="1330058" y="1964812"/>
                <a:ext cx="38505" cy="396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6" name="Google Shape;3156;p32"/>
              <p:cNvSpPr/>
              <p:nvPr/>
            </p:nvSpPr>
            <p:spPr>
              <a:xfrm>
                <a:off x="1851521" y="1905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7" name="Google Shape;3157;p32"/>
              <p:cNvSpPr/>
              <p:nvPr/>
            </p:nvSpPr>
            <p:spPr>
              <a:xfrm>
                <a:off x="1908728" y="19054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8" name="Google Shape;3158;p32"/>
              <p:cNvSpPr/>
              <p:nvPr/>
            </p:nvSpPr>
            <p:spPr>
              <a:xfrm>
                <a:off x="1851521" y="1851500"/>
                <a:ext cx="418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59" name="Google Shape;3159;p32"/>
              <p:cNvSpPr/>
              <p:nvPr/>
            </p:nvSpPr>
            <p:spPr>
              <a:xfrm>
                <a:off x="1908728" y="1851500"/>
                <a:ext cx="40705" cy="385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0" name="Google Shape;3160;p32"/>
              <p:cNvSpPr/>
              <p:nvPr/>
            </p:nvSpPr>
            <p:spPr>
              <a:xfrm>
                <a:off x="1964834" y="1905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1" name="Google Shape;3161;p32"/>
              <p:cNvSpPr/>
              <p:nvPr/>
            </p:nvSpPr>
            <p:spPr>
              <a:xfrm>
                <a:off x="2025341" y="1905406"/>
                <a:ext cx="407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2" name="Google Shape;3162;p32"/>
              <p:cNvSpPr/>
              <p:nvPr/>
            </p:nvSpPr>
            <p:spPr>
              <a:xfrm>
                <a:off x="1563286" y="1905406"/>
                <a:ext cx="396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3" name="Google Shape;3163;p32"/>
              <p:cNvSpPr/>
              <p:nvPr/>
            </p:nvSpPr>
            <p:spPr>
              <a:xfrm>
                <a:off x="1620493" y="1905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4" name="Google Shape;3164;p32"/>
              <p:cNvSpPr/>
              <p:nvPr/>
            </p:nvSpPr>
            <p:spPr>
              <a:xfrm>
                <a:off x="1677700" y="1905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5" name="Google Shape;3165;p32"/>
              <p:cNvSpPr/>
              <p:nvPr/>
            </p:nvSpPr>
            <p:spPr>
              <a:xfrm>
                <a:off x="1737107" y="1905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6" name="Google Shape;3166;p32"/>
              <p:cNvSpPr/>
              <p:nvPr/>
            </p:nvSpPr>
            <p:spPr>
              <a:xfrm>
                <a:off x="1794314" y="1905406"/>
                <a:ext cx="385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7" name="Google Shape;3167;p32"/>
              <p:cNvSpPr/>
              <p:nvPr/>
            </p:nvSpPr>
            <p:spPr>
              <a:xfrm>
                <a:off x="1387265" y="1905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8" name="Google Shape;3168;p32"/>
              <p:cNvSpPr/>
              <p:nvPr/>
            </p:nvSpPr>
            <p:spPr>
              <a:xfrm>
                <a:off x="1444472" y="1905406"/>
                <a:ext cx="41805" cy="41805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34275" lIns="34275" spcFirstLastPara="1" rIns="342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3169" name="Google Shape;3169;p32"/>
            <p:cNvSpPr/>
            <p:nvPr/>
          </p:nvSpPr>
          <p:spPr>
            <a:xfrm>
              <a:off x="1503879" y="2135331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0" name="Google Shape;3170;p32"/>
            <p:cNvSpPr/>
            <p:nvPr/>
          </p:nvSpPr>
          <p:spPr>
            <a:xfrm>
              <a:off x="1330058" y="2135331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1" name="Google Shape;3171;p32"/>
            <p:cNvSpPr/>
            <p:nvPr/>
          </p:nvSpPr>
          <p:spPr>
            <a:xfrm>
              <a:off x="1563286" y="2081425"/>
              <a:ext cx="396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2" name="Google Shape;3172;p32"/>
            <p:cNvSpPr/>
            <p:nvPr/>
          </p:nvSpPr>
          <p:spPr>
            <a:xfrm>
              <a:off x="1620493" y="2081425"/>
              <a:ext cx="385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3" name="Google Shape;3173;p32"/>
            <p:cNvSpPr/>
            <p:nvPr/>
          </p:nvSpPr>
          <p:spPr>
            <a:xfrm>
              <a:off x="1677700" y="2081425"/>
              <a:ext cx="418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4" name="Google Shape;3174;p32"/>
            <p:cNvSpPr/>
            <p:nvPr/>
          </p:nvSpPr>
          <p:spPr>
            <a:xfrm>
              <a:off x="1737107" y="2081425"/>
              <a:ext cx="385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5" name="Google Shape;3175;p32"/>
            <p:cNvSpPr/>
            <p:nvPr/>
          </p:nvSpPr>
          <p:spPr>
            <a:xfrm>
              <a:off x="1794314" y="2081425"/>
              <a:ext cx="385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6" name="Google Shape;3176;p32"/>
            <p:cNvSpPr/>
            <p:nvPr/>
          </p:nvSpPr>
          <p:spPr>
            <a:xfrm>
              <a:off x="1737107" y="2024219"/>
              <a:ext cx="385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7" name="Google Shape;3177;p32"/>
            <p:cNvSpPr/>
            <p:nvPr/>
          </p:nvSpPr>
          <p:spPr>
            <a:xfrm>
              <a:off x="1794314" y="2024219"/>
              <a:ext cx="385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8" name="Google Shape;3178;p32"/>
            <p:cNvSpPr/>
            <p:nvPr/>
          </p:nvSpPr>
          <p:spPr>
            <a:xfrm>
              <a:off x="1387265" y="2081425"/>
              <a:ext cx="418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79" name="Google Shape;3179;p32"/>
            <p:cNvSpPr/>
            <p:nvPr/>
          </p:nvSpPr>
          <p:spPr>
            <a:xfrm>
              <a:off x="1444472" y="2081425"/>
              <a:ext cx="418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0" name="Google Shape;3180;p32"/>
            <p:cNvSpPr/>
            <p:nvPr/>
          </p:nvSpPr>
          <p:spPr>
            <a:xfrm>
              <a:off x="1503879" y="2081425"/>
              <a:ext cx="385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1" name="Google Shape;3181;p32"/>
            <p:cNvSpPr/>
            <p:nvPr/>
          </p:nvSpPr>
          <p:spPr>
            <a:xfrm>
              <a:off x="1330058" y="2081425"/>
              <a:ext cx="385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2" name="Google Shape;3182;p32"/>
            <p:cNvSpPr/>
            <p:nvPr/>
          </p:nvSpPr>
          <p:spPr>
            <a:xfrm>
              <a:off x="1563286" y="2018718"/>
              <a:ext cx="396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3" name="Google Shape;3183;p32"/>
            <p:cNvSpPr/>
            <p:nvPr/>
          </p:nvSpPr>
          <p:spPr>
            <a:xfrm>
              <a:off x="1620493" y="2018718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4" name="Google Shape;3184;p32"/>
            <p:cNvSpPr/>
            <p:nvPr/>
          </p:nvSpPr>
          <p:spPr>
            <a:xfrm>
              <a:off x="1677700" y="2018718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5" name="Google Shape;3185;p32"/>
            <p:cNvSpPr/>
            <p:nvPr/>
          </p:nvSpPr>
          <p:spPr>
            <a:xfrm>
              <a:off x="1387265" y="2018718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6" name="Google Shape;3186;p32"/>
            <p:cNvSpPr/>
            <p:nvPr/>
          </p:nvSpPr>
          <p:spPr>
            <a:xfrm>
              <a:off x="1444472" y="2018718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7" name="Google Shape;3187;p32"/>
            <p:cNvSpPr/>
            <p:nvPr/>
          </p:nvSpPr>
          <p:spPr>
            <a:xfrm>
              <a:off x="1503879" y="2018718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8" name="Google Shape;3188;p32"/>
            <p:cNvSpPr/>
            <p:nvPr/>
          </p:nvSpPr>
          <p:spPr>
            <a:xfrm>
              <a:off x="1563286" y="1961512"/>
              <a:ext cx="396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89" name="Google Shape;3189;p32"/>
            <p:cNvSpPr/>
            <p:nvPr/>
          </p:nvSpPr>
          <p:spPr>
            <a:xfrm>
              <a:off x="1563286" y="1904306"/>
              <a:ext cx="396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0" name="Google Shape;3190;p32"/>
            <p:cNvSpPr/>
            <p:nvPr/>
          </p:nvSpPr>
          <p:spPr>
            <a:xfrm>
              <a:off x="1620493" y="1961512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1" name="Google Shape;3191;p32"/>
            <p:cNvSpPr/>
            <p:nvPr/>
          </p:nvSpPr>
          <p:spPr>
            <a:xfrm>
              <a:off x="1677700" y="1961512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2" name="Google Shape;3192;p32"/>
            <p:cNvSpPr/>
            <p:nvPr/>
          </p:nvSpPr>
          <p:spPr>
            <a:xfrm>
              <a:off x="1729406" y="1961512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3" name="Google Shape;3193;p32"/>
            <p:cNvSpPr/>
            <p:nvPr/>
          </p:nvSpPr>
          <p:spPr>
            <a:xfrm>
              <a:off x="1387265" y="1961512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4" name="Google Shape;3194;p32"/>
            <p:cNvSpPr/>
            <p:nvPr/>
          </p:nvSpPr>
          <p:spPr>
            <a:xfrm>
              <a:off x="1444472" y="1961512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5" name="Google Shape;3195;p32"/>
            <p:cNvSpPr/>
            <p:nvPr/>
          </p:nvSpPr>
          <p:spPr>
            <a:xfrm>
              <a:off x="1444472" y="1904306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6" name="Google Shape;3196;p32"/>
            <p:cNvSpPr/>
            <p:nvPr/>
          </p:nvSpPr>
          <p:spPr>
            <a:xfrm>
              <a:off x="1503879" y="1961512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7" name="Google Shape;3197;p32"/>
            <p:cNvSpPr/>
            <p:nvPr/>
          </p:nvSpPr>
          <p:spPr>
            <a:xfrm>
              <a:off x="1330058" y="2018718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8" name="Google Shape;3198;p32"/>
            <p:cNvSpPr/>
            <p:nvPr/>
          </p:nvSpPr>
          <p:spPr>
            <a:xfrm>
              <a:off x="1278352" y="2018718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9" name="Google Shape;3199;p32"/>
            <p:cNvSpPr/>
            <p:nvPr/>
          </p:nvSpPr>
          <p:spPr>
            <a:xfrm>
              <a:off x="1218945" y="2018718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0" name="Google Shape;3200;p32"/>
            <p:cNvSpPr/>
            <p:nvPr/>
          </p:nvSpPr>
          <p:spPr>
            <a:xfrm>
              <a:off x="1964834" y="2075924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1" name="Google Shape;3201;p32"/>
            <p:cNvSpPr/>
            <p:nvPr/>
          </p:nvSpPr>
          <p:spPr>
            <a:xfrm>
              <a:off x="1964834" y="3180444"/>
              <a:ext cx="396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2" name="Google Shape;3202;p32"/>
            <p:cNvSpPr/>
            <p:nvPr/>
          </p:nvSpPr>
          <p:spPr>
            <a:xfrm>
              <a:off x="1964834" y="3237650"/>
              <a:ext cx="396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3" name="Google Shape;3203;p32"/>
            <p:cNvSpPr/>
            <p:nvPr/>
          </p:nvSpPr>
          <p:spPr>
            <a:xfrm>
              <a:off x="2022041" y="3180444"/>
              <a:ext cx="418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4" name="Google Shape;3204;p32"/>
            <p:cNvSpPr/>
            <p:nvPr/>
          </p:nvSpPr>
          <p:spPr>
            <a:xfrm>
              <a:off x="2022041" y="3237650"/>
              <a:ext cx="418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5" name="Google Shape;3205;p32"/>
            <p:cNvSpPr/>
            <p:nvPr/>
          </p:nvSpPr>
          <p:spPr>
            <a:xfrm>
              <a:off x="2079248" y="3180444"/>
              <a:ext cx="418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6" name="Google Shape;3206;p32"/>
            <p:cNvSpPr/>
            <p:nvPr/>
          </p:nvSpPr>
          <p:spPr>
            <a:xfrm>
              <a:off x="1792113" y="3180444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7" name="Google Shape;3207;p32"/>
            <p:cNvSpPr/>
            <p:nvPr/>
          </p:nvSpPr>
          <p:spPr>
            <a:xfrm>
              <a:off x="1851520" y="3180444"/>
              <a:ext cx="385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8" name="Google Shape;3208;p32"/>
            <p:cNvSpPr/>
            <p:nvPr/>
          </p:nvSpPr>
          <p:spPr>
            <a:xfrm>
              <a:off x="1908727" y="3180444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09" name="Google Shape;3209;p32"/>
            <p:cNvSpPr/>
            <p:nvPr/>
          </p:nvSpPr>
          <p:spPr>
            <a:xfrm>
              <a:off x="1964834" y="3297057"/>
              <a:ext cx="396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0" name="Google Shape;3210;p32"/>
            <p:cNvSpPr/>
            <p:nvPr/>
          </p:nvSpPr>
          <p:spPr>
            <a:xfrm>
              <a:off x="1964834" y="3354263"/>
              <a:ext cx="396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1" name="Google Shape;3211;p32"/>
            <p:cNvSpPr/>
            <p:nvPr/>
          </p:nvSpPr>
          <p:spPr>
            <a:xfrm>
              <a:off x="1851520" y="3410369"/>
              <a:ext cx="41805" cy="396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2" name="Google Shape;3212;p32"/>
            <p:cNvSpPr/>
            <p:nvPr/>
          </p:nvSpPr>
          <p:spPr>
            <a:xfrm>
              <a:off x="2022041" y="3761307"/>
              <a:ext cx="418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3" name="Google Shape;3213;p32"/>
            <p:cNvSpPr/>
            <p:nvPr/>
          </p:nvSpPr>
          <p:spPr>
            <a:xfrm>
              <a:off x="1792113" y="3237650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4" name="Google Shape;3214;p32"/>
            <p:cNvSpPr/>
            <p:nvPr/>
          </p:nvSpPr>
          <p:spPr>
            <a:xfrm>
              <a:off x="1851520" y="3237650"/>
              <a:ext cx="385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5" name="Google Shape;3215;p32"/>
            <p:cNvSpPr/>
            <p:nvPr/>
          </p:nvSpPr>
          <p:spPr>
            <a:xfrm>
              <a:off x="1908727" y="3237650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6" name="Google Shape;3216;p32"/>
            <p:cNvSpPr/>
            <p:nvPr/>
          </p:nvSpPr>
          <p:spPr>
            <a:xfrm>
              <a:off x="1792113" y="3297057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7" name="Google Shape;3217;p32"/>
            <p:cNvSpPr/>
            <p:nvPr/>
          </p:nvSpPr>
          <p:spPr>
            <a:xfrm>
              <a:off x="1792113" y="3354263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8" name="Google Shape;3218;p32"/>
            <p:cNvSpPr/>
            <p:nvPr/>
          </p:nvSpPr>
          <p:spPr>
            <a:xfrm>
              <a:off x="1851520" y="3297057"/>
              <a:ext cx="385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19" name="Google Shape;3219;p32"/>
            <p:cNvSpPr/>
            <p:nvPr/>
          </p:nvSpPr>
          <p:spPr>
            <a:xfrm>
              <a:off x="1851520" y="3354263"/>
              <a:ext cx="385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0" name="Google Shape;3220;p32"/>
            <p:cNvSpPr/>
            <p:nvPr/>
          </p:nvSpPr>
          <p:spPr>
            <a:xfrm>
              <a:off x="1908727" y="3297057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1" name="Google Shape;3221;p32"/>
            <p:cNvSpPr/>
            <p:nvPr/>
          </p:nvSpPr>
          <p:spPr>
            <a:xfrm>
              <a:off x="1618293" y="3180444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2" name="Google Shape;3222;p32"/>
            <p:cNvSpPr/>
            <p:nvPr/>
          </p:nvSpPr>
          <p:spPr>
            <a:xfrm>
              <a:off x="1675500" y="3180444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3" name="Google Shape;3223;p32"/>
            <p:cNvSpPr/>
            <p:nvPr/>
          </p:nvSpPr>
          <p:spPr>
            <a:xfrm>
              <a:off x="1731606" y="3180444"/>
              <a:ext cx="418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4" name="Google Shape;3224;p32"/>
            <p:cNvSpPr/>
            <p:nvPr/>
          </p:nvSpPr>
          <p:spPr>
            <a:xfrm>
              <a:off x="1618293" y="3237650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5" name="Google Shape;3225;p32"/>
            <p:cNvSpPr/>
            <p:nvPr/>
          </p:nvSpPr>
          <p:spPr>
            <a:xfrm>
              <a:off x="1675500" y="3237650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6" name="Google Shape;3226;p32"/>
            <p:cNvSpPr/>
            <p:nvPr/>
          </p:nvSpPr>
          <p:spPr>
            <a:xfrm>
              <a:off x="1731606" y="3237650"/>
              <a:ext cx="418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7" name="Google Shape;3227;p32"/>
            <p:cNvSpPr/>
            <p:nvPr/>
          </p:nvSpPr>
          <p:spPr>
            <a:xfrm>
              <a:off x="1618293" y="3297057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8" name="Google Shape;3228;p32"/>
            <p:cNvSpPr/>
            <p:nvPr/>
          </p:nvSpPr>
          <p:spPr>
            <a:xfrm>
              <a:off x="1675500" y="3297057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9" name="Google Shape;3229;p32"/>
            <p:cNvSpPr/>
            <p:nvPr/>
          </p:nvSpPr>
          <p:spPr>
            <a:xfrm>
              <a:off x="1731606" y="3297057"/>
              <a:ext cx="418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0" name="Google Shape;3230;p32"/>
            <p:cNvSpPr/>
            <p:nvPr/>
          </p:nvSpPr>
          <p:spPr>
            <a:xfrm>
              <a:off x="1908727" y="3354263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1" name="Google Shape;3231;p32"/>
            <p:cNvSpPr/>
            <p:nvPr/>
          </p:nvSpPr>
          <p:spPr>
            <a:xfrm>
              <a:off x="1792113" y="3410369"/>
              <a:ext cx="40705" cy="396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2" name="Google Shape;3232;p32"/>
            <p:cNvSpPr/>
            <p:nvPr/>
          </p:nvSpPr>
          <p:spPr>
            <a:xfrm>
              <a:off x="1734907" y="3410369"/>
              <a:ext cx="40705" cy="396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3" name="Google Shape;3233;p32"/>
            <p:cNvSpPr/>
            <p:nvPr/>
          </p:nvSpPr>
          <p:spPr>
            <a:xfrm>
              <a:off x="1675500" y="3354263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4" name="Google Shape;3234;p32"/>
            <p:cNvSpPr/>
            <p:nvPr/>
          </p:nvSpPr>
          <p:spPr>
            <a:xfrm>
              <a:off x="1731606" y="3354263"/>
              <a:ext cx="418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5" name="Google Shape;3235;p32"/>
            <p:cNvSpPr/>
            <p:nvPr/>
          </p:nvSpPr>
          <p:spPr>
            <a:xfrm>
              <a:off x="1675500" y="3410369"/>
              <a:ext cx="40705" cy="396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6" name="Google Shape;3236;p32"/>
            <p:cNvSpPr/>
            <p:nvPr/>
          </p:nvSpPr>
          <p:spPr>
            <a:xfrm>
              <a:off x="1675500" y="3465375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7" name="Google Shape;3237;p32"/>
            <p:cNvSpPr/>
            <p:nvPr/>
          </p:nvSpPr>
          <p:spPr>
            <a:xfrm>
              <a:off x="1675500" y="3522581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8" name="Google Shape;3238;p32"/>
            <p:cNvSpPr/>
            <p:nvPr/>
          </p:nvSpPr>
          <p:spPr>
            <a:xfrm>
              <a:off x="1675500" y="3581987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39" name="Google Shape;3239;p32"/>
            <p:cNvSpPr/>
            <p:nvPr/>
          </p:nvSpPr>
          <p:spPr>
            <a:xfrm>
              <a:off x="1734907" y="3522581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0" name="Google Shape;3240;p32"/>
            <p:cNvSpPr/>
            <p:nvPr/>
          </p:nvSpPr>
          <p:spPr>
            <a:xfrm>
              <a:off x="1734907" y="3581987"/>
              <a:ext cx="40705" cy="385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1" name="Google Shape;3241;p32"/>
            <p:cNvSpPr/>
            <p:nvPr/>
          </p:nvSpPr>
          <p:spPr>
            <a:xfrm>
              <a:off x="1675500" y="3635893"/>
              <a:ext cx="407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2" name="Google Shape;3242;p32"/>
            <p:cNvSpPr/>
            <p:nvPr/>
          </p:nvSpPr>
          <p:spPr>
            <a:xfrm>
              <a:off x="1731606" y="3635893"/>
              <a:ext cx="418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3" name="Google Shape;3243;p32"/>
            <p:cNvSpPr/>
            <p:nvPr/>
          </p:nvSpPr>
          <p:spPr>
            <a:xfrm>
              <a:off x="1618293" y="3410369"/>
              <a:ext cx="40705" cy="396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4" name="Google Shape;3244;p32"/>
            <p:cNvSpPr/>
            <p:nvPr/>
          </p:nvSpPr>
          <p:spPr>
            <a:xfrm>
              <a:off x="1792113" y="3467575"/>
              <a:ext cx="407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5" name="Google Shape;3245;p32"/>
            <p:cNvSpPr/>
            <p:nvPr/>
          </p:nvSpPr>
          <p:spPr>
            <a:xfrm>
              <a:off x="1739307" y="3467575"/>
              <a:ext cx="396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6" name="Google Shape;3246;p32"/>
            <p:cNvSpPr/>
            <p:nvPr/>
          </p:nvSpPr>
          <p:spPr>
            <a:xfrm>
              <a:off x="1618293" y="3350962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7" name="Google Shape;3247;p32"/>
            <p:cNvSpPr/>
            <p:nvPr/>
          </p:nvSpPr>
          <p:spPr>
            <a:xfrm>
              <a:off x="1792113" y="3526982"/>
              <a:ext cx="40705" cy="396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8" name="Google Shape;3248;p32"/>
            <p:cNvSpPr/>
            <p:nvPr/>
          </p:nvSpPr>
          <p:spPr>
            <a:xfrm>
              <a:off x="1792113" y="3584188"/>
              <a:ext cx="407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49" name="Google Shape;3249;p32"/>
            <p:cNvSpPr/>
            <p:nvPr/>
          </p:nvSpPr>
          <p:spPr>
            <a:xfrm>
              <a:off x="1792113" y="3639194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0" name="Google Shape;3250;p32"/>
            <p:cNvSpPr/>
            <p:nvPr/>
          </p:nvSpPr>
          <p:spPr>
            <a:xfrm>
              <a:off x="1734907" y="3693100"/>
              <a:ext cx="407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1" name="Google Shape;3251;p32"/>
            <p:cNvSpPr/>
            <p:nvPr/>
          </p:nvSpPr>
          <p:spPr>
            <a:xfrm>
              <a:off x="1792113" y="3696400"/>
              <a:ext cx="40705" cy="407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2" name="Google Shape;3252;p32"/>
            <p:cNvSpPr/>
            <p:nvPr/>
          </p:nvSpPr>
          <p:spPr>
            <a:xfrm>
              <a:off x="1792113" y="3750306"/>
              <a:ext cx="407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3" name="Google Shape;3253;p32"/>
            <p:cNvSpPr/>
            <p:nvPr/>
          </p:nvSpPr>
          <p:spPr>
            <a:xfrm>
              <a:off x="1851520" y="3643594"/>
              <a:ext cx="38505" cy="396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4" name="Google Shape;3254;p32"/>
            <p:cNvSpPr/>
            <p:nvPr/>
          </p:nvSpPr>
          <p:spPr>
            <a:xfrm>
              <a:off x="1851520" y="3817413"/>
              <a:ext cx="385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5" name="Google Shape;3255;p32"/>
            <p:cNvSpPr/>
            <p:nvPr/>
          </p:nvSpPr>
          <p:spPr>
            <a:xfrm>
              <a:off x="1908727" y="3817413"/>
              <a:ext cx="40705" cy="41805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3256" name="Shape 3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57" name="Google Shape;3257;p33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58" name="Google Shape;3258;p33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59" name="Google Shape;3259;p33"/>
          <p:cNvSpPr txBox="1"/>
          <p:nvPr>
            <p:ph type="title"/>
          </p:nvPr>
        </p:nvSpPr>
        <p:spPr>
          <a:xfrm>
            <a:off x="742950" y="106560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3260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61" name="Google Shape;3261;p34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62" name="Google Shape;3262;p34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63" name="Google Shape;3263;p34"/>
          <p:cNvSpPr txBox="1"/>
          <p:nvPr>
            <p:ph type="title"/>
          </p:nvPr>
        </p:nvSpPr>
        <p:spPr>
          <a:xfrm>
            <a:off x="742950" y="106560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264" name="Google Shape;3264;p34"/>
          <p:cNvSpPr/>
          <p:nvPr>
            <p:ph idx="2" type="pic"/>
          </p:nvPr>
        </p:nvSpPr>
        <p:spPr>
          <a:xfrm>
            <a:off x="5419725" y="1270397"/>
            <a:ext cx="3724275" cy="33349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3265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66" name="Google Shape;3266;p35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67" name="Google Shape;3267;p35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68" name="Google Shape;3268;p35"/>
          <p:cNvSpPr txBox="1"/>
          <p:nvPr>
            <p:ph type="title"/>
          </p:nvPr>
        </p:nvSpPr>
        <p:spPr>
          <a:xfrm>
            <a:off x="742950" y="106560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269" name="Google Shape;3269;p35"/>
          <p:cNvSpPr/>
          <p:nvPr/>
        </p:nvSpPr>
        <p:spPr>
          <a:xfrm>
            <a:off x="2307771" y="1415144"/>
            <a:ext cx="4789715" cy="3728356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16765" y="0"/>
                  <a:pt x="21600" y="6212"/>
                  <a:pt x="21600" y="13874"/>
                </a:cubicBezTo>
                <a:cubicBezTo>
                  <a:pt x="21600" y="16269"/>
                  <a:pt x="21128" y="18522"/>
                  <a:pt x="20296" y="20488"/>
                </a:cubicBezTo>
                <a:lnTo>
                  <a:pt x="19771" y="21600"/>
                </a:lnTo>
                <a:lnTo>
                  <a:pt x="1829" y="21600"/>
                </a:lnTo>
                <a:lnTo>
                  <a:pt x="1304" y="20488"/>
                </a:lnTo>
                <a:cubicBezTo>
                  <a:pt x="472" y="18522"/>
                  <a:pt x="0" y="16269"/>
                  <a:pt x="0" y="13874"/>
                </a:cubicBezTo>
                <a:cubicBezTo>
                  <a:pt x="0" y="6212"/>
                  <a:pt x="4835" y="0"/>
                  <a:pt x="10800" y="0"/>
                </a:cubicBezTo>
                <a:close/>
              </a:path>
            </a:pathLst>
          </a:cu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70" name="Google Shape;3270;p35"/>
          <p:cNvSpPr/>
          <p:nvPr/>
        </p:nvSpPr>
        <p:spPr>
          <a:xfrm>
            <a:off x="5314950" y="0"/>
            <a:ext cx="3829050" cy="4207329"/>
          </a:xfrm>
          <a:custGeom>
            <a:rect b="b" l="l" r="r" t="t"/>
            <a:pathLst>
              <a:path extrusionOk="0" h="21600" w="21600">
                <a:moveTo>
                  <a:pt x="4696" y="0"/>
                </a:moveTo>
                <a:lnTo>
                  <a:pt x="21600" y="0"/>
                </a:lnTo>
                <a:lnTo>
                  <a:pt x="21600" y="19135"/>
                </a:lnTo>
                <a:lnTo>
                  <a:pt x="21063" y="19500"/>
                </a:lnTo>
                <a:cubicBezTo>
                  <a:pt x="18907" y="20826"/>
                  <a:pt x="16308" y="21600"/>
                  <a:pt x="13510" y="21600"/>
                </a:cubicBezTo>
                <a:cubicBezTo>
                  <a:pt x="6048" y="21600"/>
                  <a:pt x="0" y="16095"/>
                  <a:pt x="0" y="9305"/>
                </a:cubicBezTo>
                <a:cubicBezTo>
                  <a:pt x="0" y="5910"/>
                  <a:pt x="1512" y="2836"/>
                  <a:pt x="3957" y="611"/>
                </a:cubicBezTo>
                <a:close/>
              </a:path>
            </a:pathLst>
          </a:cu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3271" name="Shape 3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2" name="Google Shape;3272;p36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73" name="Google Shape;3273;p36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74" name="Google Shape;3274;p36"/>
          <p:cNvSpPr txBox="1"/>
          <p:nvPr>
            <p:ph type="title"/>
          </p:nvPr>
        </p:nvSpPr>
        <p:spPr>
          <a:xfrm>
            <a:off x="4636294" y="1337072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275" name="Google Shape;3275;p36"/>
          <p:cNvSpPr txBox="1"/>
          <p:nvPr>
            <p:ph idx="1" type="body"/>
          </p:nvPr>
        </p:nvSpPr>
        <p:spPr>
          <a:xfrm>
            <a:off x="4636294" y="2578894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76" name="Google Shape;3276;p36"/>
          <p:cNvSpPr/>
          <p:nvPr/>
        </p:nvSpPr>
        <p:spPr>
          <a:xfrm>
            <a:off x="1" y="0"/>
            <a:ext cx="4067951" cy="319980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190" y="0"/>
                </a:lnTo>
                <a:lnTo>
                  <a:pt x="21334" y="741"/>
                </a:lnTo>
                <a:cubicBezTo>
                  <a:pt x="21508" y="1871"/>
                  <a:pt x="21600" y="3041"/>
                  <a:pt x="21600" y="4240"/>
                </a:cubicBezTo>
                <a:cubicBezTo>
                  <a:pt x="21600" y="13827"/>
                  <a:pt x="15739" y="21600"/>
                  <a:pt x="8509" y="21600"/>
                </a:cubicBezTo>
                <a:cubicBezTo>
                  <a:pt x="5346" y="21600"/>
                  <a:pt x="2445" y="20112"/>
                  <a:pt x="183" y="17636"/>
                </a:cubicBezTo>
                <a:lnTo>
                  <a:pt x="0" y="174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3277" name="Shape 3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8" name="Google Shape;3278;p37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79" name="Google Shape;3279;p37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80" name="Google Shape;3280;p37"/>
          <p:cNvSpPr txBox="1"/>
          <p:nvPr>
            <p:ph type="title"/>
          </p:nvPr>
        </p:nvSpPr>
        <p:spPr>
          <a:xfrm>
            <a:off x="4636294" y="1337072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281" name="Google Shape;3281;p37"/>
          <p:cNvSpPr txBox="1"/>
          <p:nvPr>
            <p:ph idx="1" type="body"/>
          </p:nvPr>
        </p:nvSpPr>
        <p:spPr>
          <a:xfrm>
            <a:off x="4636294" y="2578894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82" name="Google Shape;3282;p37"/>
          <p:cNvSpPr/>
          <p:nvPr/>
        </p:nvSpPr>
        <p:spPr>
          <a:xfrm>
            <a:off x="1" y="0"/>
            <a:ext cx="4067951" cy="319980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190" y="0"/>
                </a:lnTo>
                <a:lnTo>
                  <a:pt x="21334" y="741"/>
                </a:lnTo>
                <a:cubicBezTo>
                  <a:pt x="21508" y="1871"/>
                  <a:pt x="21600" y="3041"/>
                  <a:pt x="21600" y="4240"/>
                </a:cubicBezTo>
                <a:cubicBezTo>
                  <a:pt x="21600" y="13827"/>
                  <a:pt x="15739" y="21600"/>
                  <a:pt x="8509" y="21600"/>
                </a:cubicBezTo>
                <a:cubicBezTo>
                  <a:pt x="5346" y="21600"/>
                  <a:pt x="2445" y="20112"/>
                  <a:pt x="183" y="17636"/>
                </a:cubicBezTo>
                <a:lnTo>
                  <a:pt x="0" y="174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spTree>
      <p:nvGrpSpPr>
        <p:cNvPr id="3283" name="Shape 3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84" name="Google Shape;3284;p38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85" name="Google Shape;3285;p38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86" name="Google Shape;3286;p38"/>
          <p:cNvSpPr/>
          <p:nvPr/>
        </p:nvSpPr>
        <p:spPr>
          <a:xfrm>
            <a:off x="3729038" y="1728788"/>
            <a:ext cx="1685925" cy="1685925"/>
          </a:xfrm>
          <a:prstGeom prst="ellipse">
            <a:avLst/>
          </a:prstGeom>
          <a:noFill/>
          <a:ln cap="flat" cmpd="sng" w="9525">
            <a:solidFill>
              <a:schemeClr val="accent2">
                <a:alpha val="69411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7" name="Google Shape;3287;p38"/>
          <p:cNvSpPr/>
          <p:nvPr/>
        </p:nvSpPr>
        <p:spPr>
          <a:xfrm>
            <a:off x="3220044" y="1219794"/>
            <a:ext cx="2703912" cy="2703912"/>
          </a:xfrm>
          <a:prstGeom prst="ellipse">
            <a:avLst/>
          </a:prstGeom>
          <a:noFill/>
          <a:ln cap="flat" cmpd="sng" w="9525">
            <a:solidFill>
              <a:schemeClr val="accent2">
                <a:alpha val="40000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8" name="Google Shape;3288;p38"/>
          <p:cNvSpPr/>
          <p:nvPr/>
        </p:nvSpPr>
        <p:spPr>
          <a:xfrm>
            <a:off x="2738733" y="738483"/>
            <a:ext cx="3666533" cy="3666533"/>
          </a:xfrm>
          <a:prstGeom prst="ellipse">
            <a:avLst/>
          </a:prstGeom>
          <a:noFill/>
          <a:ln cap="flat" cmpd="sng" w="9525">
            <a:solidFill>
              <a:schemeClr val="accent2">
                <a:alpha val="29411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9" name="Google Shape;3289;p38"/>
          <p:cNvSpPr/>
          <p:nvPr/>
        </p:nvSpPr>
        <p:spPr>
          <a:xfrm>
            <a:off x="2066998" y="66748"/>
            <a:ext cx="5010003" cy="5010003"/>
          </a:xfrm>
          <a:prstGeom prst="ellipse">
            <a:avLst/>
          </a:prstGeom>
          <a:noFill/>
          <a:ln cap="flat" cmpd="sng" w="9525">
            <a:solidFill>
              <a:schemeClr val="accent2">
                <a:alpha val="9411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0" name="Google Shape;3290;p38"/>
          <p:cNvSpPr/>
          <p:nvPr>
            <p:ph idx="2" type="pic"/>
          </p:nvPr>
        </p:nvSpPr>
        <p:spPr>
          <a:xfrm>
            <a:off x="2657475" y="250031"/>
            <a:ext cx="3929063" cy="48934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3291" name="Shape 3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92" name="Google Shape;3292;p39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93" name="Google Shape;3293;p39"/>
          <p:cNvSpPr txBox="1"/>
          <p:nvPr>
            <p:ph type="title"/>
          </p:nvPr>
        </p:nvSpPr>
        <p:spPr>
          <a:xfrm>
            <a:off x="750094" y="638175"/>
            <a:ext cx="7886700" cy="440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294" name="Google Shape;3294;p39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95" name="Google Shape;3295;p39"/>
          <p:cNvSpPr/>
          <p:nvPr>
            <p:ph idx="2" type="pic"/>
          </p:nvPr>
        </p:nvSpPr>
        <p:spPr>
          <a:xfrm>
            <a:off x="750094" y="1613298"/>
            <a:ext cx="1375886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96" name="Google Shape;3296;p39"/>
          <p:cNvSpPr/>
          <p:nvPr>
            <p:ph idx="3" type="pic"/>
          </p:nvPr>
        </p:nvSpPr>
        <p:spPr>
          <a:xfrm>
            <a:off x="750094" y="3314700"/>
            <a:ext cx="1375886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97" name="Google Shape;3297;p39"/>
          <p:cNvSpPr/>
          <p:nvPr>
            <p:ph idx="4" type="pic"/>
          </p:nvPr>
        </p:nvSpPr>
        <p:spPr>
          <a:xfrm>
            <a:off x="4679156" y="1613298"/>
            <a:ext cx="1375886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98" name="Google Shape;3298;p39"/>
          <p:cNvSpPr/>
          <p:nvPr>
            <p:ph idx="5" type="pic"/>
          </p:nvPr>
        </p:nvSpPr>
        <p:spPr>
          <a:xfrm>
            <a:off x="4679156" y="3314700"/>
            <a:ext cx="1375886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3299" name="Shape 3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00" name="Google Shape;3300;p40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01" name="Google Shape;3301;p40"/>
          <p:cNvSpPr txBox="1"/>
          <p:nvPr>
            <p:ph type="title"/>
          </p:nvPr>
        </p:nvSpPr>
        <p:spPr>
          <a:xfrm>
            <a:off x="750094" y="638175"/>
            <a:ext cx="7886700" cy="440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302" name="Google Shape;3302;p40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cxnSp>
        <p:nvCxnSpPr>
          <p:cNvPr id="3303" name="Google Shape;3303;p40"/>
          <p:cNvCxnSpPr/>
          <p:nvPr/>
        </p:nvCxnSpPr>
        <p:spPr>
          <a:xfrm>
            <a:off x="0" y="2312534"/>
            <a:ext cx="9144000" cy="1"/>
          </a:xfrm>
          <a:prstGeom prst="straightConnector1">
            <a:avLst/>
          </a:prstGeom>
          <a:noFill/>
          <a:ln cap="flat" cmpd="sng" w="9525">
            <a:solidFill>
              <a:srgbClr val="000000">
                <a:alpha val="9411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04" name="Google Shape;3304;p40"/>
          <p:cNvSpPr/>
          <p:nvPr>
            <p:ph idx="2" type="pic"/>
          </p:nvPr>
        </p:nvSpPr>
        <p:spPr>
          <a:xfrm>
            <a:off x="840616" y="1553766"/>
            <a:ext cx="1384697" cy="64412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5" name="Google Shape;3305;p40"/>
          <p:cNvSpPr/>
          <p:nvPr>
            <p:ph idx="3" type="pic"/>
          </p:nvPr>
        </p:nvSpPr>
        <p:spPr>
          <a:xfrm>
            <a:off x="2360134" y="1553766"/>
            <a:ext cx="1384697" cy="64412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6" name="Google Shape;3306;p40"/>
          <p:cNvSpPr/>
          <p:nvPr>
            <p:ph idx="4" type="pic"/>
          </p:nvPr>
        </p:nvSpPr>
        <p:spPr>
          <a:xfrm>
            <a:off x="3879652" y="1553766"/>
            <a:ext cx="1384697" cy="64412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7" name="Google Shape;3307;p40"/>
          <p:cNvSpPr/>
          <p:nvPr>
            <p:ph idx="5" type="pic"/>
          </p:nvPr>
        </p:nvSpPr>
        <p:spPr>
          <a:xfrm>
            <a:off x="5399169" y="1553766"/>
            <a:ext cx="1384697" cy="64412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8" name="Google Shape;3308;p40"/>
          <p:cNvSpPr/>
          <p:nvPr>
            <p:ph idx="6" type="pic"/>
          </p:nvPr>
        </p:nvSpPr>
        <p:spPr>
          <a:xfrm>
            <a:off x="6918686" y="1553766"/>
            <a:ext cx="1384697" cy="64412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9" name="Google Shape;3309;p40"/>
          <p:cNvSpPr/>
          <p:nvPr>
            <p:ph idx="7" type="pic"/>
          </p:nvPr>
        </p:nvSpPr>
        <p:spPr>
          <a:xfrm>
            <a:off x="1707286" y="2830966"/>
            <a:ext cx="1661203" cy="161441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spTree>
      <p:nvGrpSpPr>
        <p:cNvPr id="3310" name="Shape 3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11" name="Google Shape;3311;p41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12" name="Google Shape;3312;p41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descr="Picture 5" id="3313" name="Google Shape;3313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59760" y="427773"/>
            <a:ext cx="2428535" cy="4402592"/>
          </a:xfrm>
          <a:prstGeom prst="rect">
            <a:avLst/>
          </a:prstGeom>
          <a:noFill/>
          <a:ln>
            <a:noFill/>
          </a:ln>
        </p:spPr>
      </p:pic>
      <p:sp>
        <p:nvSpPr>
          <p:cNvPr id="3314" name="Google Shape;3314;p41"/>
          <p:cNvSpPr/>
          <p:nvPr>
            <p:ph idx="2" type="pic"/>
          </p:nvPr>
        </p:nvSpPr>
        <p:spPr>
          <a:xfrm>
            <a:off x="3698423" y="759278"/>
            <a:ext cx="1696129" cy="368005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3315" name="Shape 3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16" name="Google Shape;3316;p42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17" name="Google Shape;3317;p42"/>
          <p:cNvSpPr txBox="1"/>
          <p:nvPr>
            <p:ph type="title"/>
          </p:nvPr>
        </p:nvSpPr>
        <p:spPr>
          <a:xfrm>
            <a:off x="750094" y="638175"/>
            <a:ext cx="7886700" cy="440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318" name="Google Shape;3318;p42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descr="Picture 3" id="3319" name="Google Shape;3319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60523" y="1215628"/>
            <a:ext cx="2069471" cy="3751659"/>
          </a:xfrm>
          <a:prstGeom prst="rect">
            <a:avLst/>
          </a:prstGeom>
          <a:noFill/>
          <a:ln>
            <a:noFill/>
          </a:ln>
        </p:spPr>
      </p:pic>
      <p:sp>
        <p:nvSpPr>
          <p:cNvPr id="3320" name="Google Shape;3320;p42"/>
          <p:cNvSpPr/>
          <p:nvPr>
            <p:ph idx="2" type="pic"/>
          </p:nvPr>
        </p:nvSpPr>
        <p:spPr>
          <a:xfrm>
            <a:off x="3833815" y="1493044"/>
            <a:ext cx="1445354" cy="314443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21" name="Google Shape;3321;p42"/>
          <p:cNvSpPr/>
          <p:nvPr>
            <p:ph idx="3" type="pic"/>
          </p:nvPr>
        </p:nvSpPr>
        <p:spPr>
          <a:xfrm>
            <a:off x="5566733" y="1648924"/>
            <a:ext cx="1445354" cy="28411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22" name="Google Shape;3322;p42"/>
          <p:cNvSpPr/>
          <p:nvPr>
            <p:ph idx="4" type="pic"/>
          </p:nvPr>
        </p:nvSpPr>
        <p:spPr>
          <a:xfrm>
            <a:off x="7171029" y="1648924"/>
            <a:ext cx="1445354" cy="28411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23" name="Google Shape;3323;p42"/>
          <p:cNvSpPr/>
          <p:nvPr>
            <p:ph idx="5" type="pic"/>
          </p:nvPr>
        </p:nvSpPr>
        <p:spPr>
          <a:xfrm>
            <a:off x="2076400" y="1648924"/>
            <a:ext cx="1445354" cy="28411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24" name="Google Shape;3324;p42"/>
          <p:cNvSpPr/>
          <p:nvPr>
            <p:ph idx="6" type="pic"/>
          </p:nvPr>
        </p:nvSpPr>
        <p:spPr>
          <a:xfrm>
            <a:off x="475017" y="1648924"/>
            <a:ext cx="1445354" cy="28411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3325" name="Shape 3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26" name="Google Shape;3326;p43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27" name="Google Shape;3327;p43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descr="Picture 3" id="3328" name="Google Shape;3328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88573" y="458389"/>
            <a:ext cx="2303270" cy="437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329" name="Google Shape;3329;p43"/>
          <p:cNvSpPr/>
          <p:nvPr>
            <p:ph idx="2" type="pic"/>
          </p:nvPr>
        </p:nvSpPr>
        <p:spPr>
          <a:xfrm>
            <a:off x="3523654" y="659010"/>
            <a:ext cx="1828801" cy="399157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30" name="Google Shape;3330;p43"/>
          <p:cNvSpPr txBox="1"/>
          <p:nvPr>
            <p:ph idx="1" type="body"/>
          </p:nvPr>
        </p:nvSpPr>
        <p:spPr>
          <a:xfrm>
            <a:off x="742950" y="2493169"/>
            <a:ext cx="2337443" cy="20633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31" name="Google Shape;3331;p43"/>
          <p:cNvSpPr txBox="1"/>
          <p:nvPr>
            <p:ph type="title"/>
          </p:nvPr>
        </p:nvSpPr>
        <p:spPr>
          <a:xfrm>
            <a:off x="742950" y="1065609"/>
            <a:ext cx="2541317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3332" name="Shape 3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33" name="Google Shape;3333;p44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34" name="Google Shape;3334;p44"/>
          <p:cNvSpPr/>
          <p:nvPr/>
        </p:nvSpPr>
        <p:spPr>
          <a:xfrm>
            <a:off x="4978638" y="198582"/>
            <a:ext cx="3122375" cy="3116118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5" name="Google Shape;3335;p44"/>
          <p:cNvSpPr/>
          <p:nvPr/>
        </p:nvSpPr>
        <p:spPr>
          <a:xfrm>
            <a:off x="2465647" y="443252"/>
            <a:ext cx="4212706" cy="4207329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6" name="Google Shape;3336;p44"/>
          <p:cNvSpPr/>
          <p:nvPr/>
        </p:nvSpPr>
        <p:spPr>
          <a:xfrm>
            <a:off x="1125566" y="3480655"/>
            <a:ext cx="1100693" cy="1098488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7" name="Google Shape;3337;p44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descr="Picture 3" id="3338" name="Google Shape;3338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85956" y="458389"/>
            <a:ext cx="2303269" cy="437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339" name="Google Shape;3339;p44"/>
          <p:cNvSpPr/>
          <p:nvPr>
            <p:ph idx="2" type="pic"/>
          </p:nvPr>
        </p:nvSpPr>
        <p:spPr>
          <a:xfrm>
            <a:off x="2021036" y="659010"/>
            <a:ext cx="1828801" cy="399157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40" name="Google Shape;3340;p44"/>
          <p:cNvSpPr txBox="1"/>
          <p:nvPr>
            <p:ph type="title"/>
          </p:nvPr>
        </p:nvSpPr>
        <p:spPr>
          <a:xfrm>
            <a:off x="4636294" y="1337072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341" name="Google Shape;3341;p44"/>
          <p:cNvSpPr txBox="1"/>
          <p:nvPr>
            <p:ph idx="1" type="body"/>
          </p:nvPr>
        </p:nvSpPr>
        <p:spPr>
          <a:xfrm>
            <a:off x="4636294" y="2578894"/>
            <a:ext cx="2441792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3342" name="Shape 3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43" name="Google Shape;3343;p45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Picture 5" id="3344" name="Google Shape;3344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80393" y="900113"/>
            <a:ext cx="5689345" cy="3386138"/>
          </a:xfrm>
          <a:prstGeom prst="rect">
            <a:avLst/>
          </a:prstGeom>
          <a:noFill/>
          <a:ln>
            <a:noFill/>
          </a:ln>
        </p:spPr>
      </p:pic>
      <p:sp>
        <p:nvSpPr>
          <p:cNvPr id="3345" name="Google Shape;3345;p45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346" name="Google Shape;3346;p45"/>
          <p:cNvSpPr/>
          <p:nvPr>
            <p:ph idx="2" type="pic"/>
          </p:nvPr>
        </p:nvSpPr>
        <p:spPr>
          <a:xfrm>
            <a:off x="3776663" y="1157288"/>
            <a:ext cx="4276065" cy="26717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47" name="Google Shape;3347;p45"/>
          <p:cNvSpPr txBox="1"/>
          <p:nvPr>
            <p:ph idx="1" type="body"/>
          </p:nvPr>
        </p:nvSpPr>
        <p:spPr>
          <a:xfrm>
            <a:off x="742950" y="2493169"/>
            <a:ext cx="2337443" cy="1527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48" name="Google Shape;3348;p45"/>
          <p:cNvSpPr txBox="1"/>
          <p:nvPr>
            <p:ph type="title"/>
          </p:nvPr>
        </p:nvSpPr>
        <p:spPr>
          <a:xfrm>
            <a:off x="742950" y="1065609"/>
            <a:ext cx="2541317" cy="1247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349" name="Google Shape;3349;p45"/>
          <p:cNvSpPr/>
          <p:nvPr/>
        </p:nvSpPr>
        <p:spPr>
          <a:xfrm>
            <a:off x="5672827" y="3977612"/>
            <a:ext cx="483735" cy="108613"/>
          </a:xfrm>
          <a:prstGeom prst="rect">
            <a:avLst/>
          </a:prstGeom>
          <a:solidFill>
            <a:srgbClr val="1D1E2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3350" name="Shape 3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4" id="3351" name="Google Shape;335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28923" y="490818"/>
            <a:ext cx="5619802" cy="3583642"/>
          </a:xfrm>
          <a:prstGeom prst="rect">
            <a:avLst/>
          </a:prstGeom>
          <a:noFill/>
          <a:ln>
            <a:noFill/>
          </a:ln>
        </p:spPr>
      </p:pic>
      <p:sp>
        <p:nvSpPr>
          <p:cNvPr id="3352" name="Google Shape;3352;p46"/>
          <p:cNvSpPr txBox="1"/>
          <p:nvPr>
            <p:ph type="title"/>
          </p:nvPr>
        </p:nvSpPr>
        <p:spPr>
          <a:xfrm>
            <a:off x="742950" y="2072879"/>
            <a:ext cx="3123079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353" name="Google Shape;3353;p46"/>
          <p:cNvSpPr txBox="1"/>
          <p:nvPr>
            <p:ph idx="1" type="body"/>
          </p:nvPr>
        </p:nvSpPr>
        <p:spPr>
          <a:xfrm>
            <a:off x="742950" y="3588542"/>
            <a:ext cx="2441792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54" name="Google Shape;3354;p46"/>
          <p:cNvSpPr/>
          <p:nvPr>
            <p:ph idx="2" type="pic"/>
          </p:nvPr>
        </p:nvSpPr>
        <p:spPr>
          <a:xfrm rot="3227765">
            <a:off x="4416561" y="-182139"/>
            <a:ext cx="2367783" cy="38896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55" name="Google Shape;3355;p46"/>
          <p:cNvSpPr/>
          <p:nvPr>
            <p:ph idx="3" type="pic"/>
          </p:nvPr>
        </p:nvSpPr>
        <p:spPr>
          <a:xfrm rot="3227765">
            <a:off x="7030331" y="1744105"/>
            <a:ext cx="1011991" cy="24041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56" name="Google Shape;3356;p46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Custom Layout">
  <p:cSld name="33_Custom Layout">
    <p:spTree>
      <p:nvGrpSpPr>
        <p:cNvPr id="3357" name="Shape 3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58" name="Google Shape;3358;p47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59" name="Google Shape;3359;p47"/>
          <p:cNvSpPr/>
          <p:nvPr/>
        </p:nvSpPr>
        <p:spPr>
          <a:xfrm>
            <a:off x="1353303" y="961004"/>
            <a:ext cx="4212706" cy="4207329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0" name="Google Shape;3360;p47"/>
          <p:cNvSpPr/>
          <p:nvPr/>
        </p:nvSpPr>
        <p:spPr>
          <a:xfrm>
            <a:off x="1105396" y="3480655"/>
            <a:ext cx="1100692" cy="1098488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1" name="Google Shape;3361;p47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362" name="Google Shape;3362;p47"/>
          <p:cNvSpPr txBox="1"/>
          <p:nvPr>
            <p:ph type="title"/>
          </p:nvPr>
        </p:nvSpPr>
        <p:spPr>
          <a:xfrm>
            <a:off x="742950" y="2072879"/>
            <a:ext cx="3123079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363" name="Google Shape;3363;p47"/>
          <p:cNvSpPr txBox="1"/>
          <p:nvPr>
            <p:ph idx="1" type="body"/>
          </p:nvPr>
        </p:nvSpPr>
        <p:spPr>
          <a:xfrm>
            <a:off x="742950" y="3588542"/>
            <a:ext cx="2441792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64" name="Google Shape;3364;p47"/>
          <p:cNvSpPr/>
          <p:nvPr>
            <p:ph idx="2" type="pic"/>
          </p:nvPr>
        </p:nvSpPr>
        <p:spPr>
          <a:xfrm>
            <a:off x="4158463" y="2487523"/>
            <a:ext cx="1586060" cy="2789467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65" name="Google Shape;3365;p47"/>
          <p:cNvSpPr/>
          <p:nvPr>
            <p:ph idx="3" type="pic"/>
          </p:nvPr>
        </p:nvSpPr>
        <p:spPr>
          <a:xfrm>
            <a:off x="5396713" y="1734907"/>
            <a:ext cx="1586060" cy="2789468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66" name="Google Shape;3366;p47"/>
          <p:cNvSpPr/>
          <p:nvPr>
            <p:ph idx="4" type="pic"/>
          </p:nvPr>
        </p:nvSpPr>
        <p:spPr>
          <a:xfrm>
            <a:off x="6625438" y="1020393"/>
            <a:ext cx="1586060" cy="2789468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67" name="Google Shape;3367;p47"/>
          <p:cNvSpPr/>
          <p:nvPr>
            <p:ph idx="5" type="pic"/>
          </p:nvPr>
        </p:nvSpPr>
        <p:spPr>
          <a:xfrm>
            <a:off x="7855379" y="303836"/>
            <a:ext cx="1586060" cy="2789467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68" name="Google Shape;3368;p47"/>
          <p:cNvSpPr/>
          <p:nvPr>
            <p:ph idx="6" type="pic"/>
          </p:nvPr>
        </p:nvSpPr>
        <p:spPr>
          <a:xfrm>
            <a:off x="7469958" y="2932736"/>
            <a:ext cx="1586060" cy="2789467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69" name="Google Shape;3369;p47"/>
          <p:cNvSpPr/>
          <p:nvPr>
            <p:ph idx="7" type="pic"/>
          </p:nvPr>
        </p:nvSpPr>
        <p:spPr>
          <a:xfrm>
            <a:off x="4542670" y="-182266"/>
            <a:ext cx="1586060" cy="2789467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3370" name="Shape 3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71" name="Google Shape;3371;p48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Picture 6" id="3372" name="Google Shape;3372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27327" y="2443163"/>
            <a:ext cx="5689345" cy="2700337"/>
          </a:xfrm>
          <a:prstGeom prst="rect">
            <a:avLst/>
          </a:prstGeom>
          <a:noFill/>
          <a:ln>
            <a:noFill/>
          </a:ln>
        </p:spPr>
      </p:pic>
      <p:sp>
        <p:nvSpPr>
          <p:cNvPr id="3373" name="Google Shape;3373;p48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374" name="Google Shape;3374;p48"/>
          <p:cNvSpPr/>
          <p:nvPr>
            <p:ph idx="2" type="pic"/>
          </p:nvPr>
        </p:nvSpPr>
        <p:spPr>
          <a:xfrm>
            <a:off x="2423596" y="2700338"/>
            <a:ext cx="4276065" cy="244316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75" name="Google Shape;3375;p48"/>
          <p:cNvSpPr txBox="1"/>
          <p:nvPr>
            <p:ph type="title"/>
          </p:nvPr>
        </p:nvSpPr>
        <p:spPr>
          <a:xfrm>
            <a:off x="750094" y="638175"/>
            <a:ext cx="7886700" cy="440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Custom Layout">
  <p:cSld name="34_Custom Layout">
    <p:spTree>
      <p:nvGrpSpPr>
        <p:cNvPr id="3376" name="Shape 3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77" name="Google Shape;3377;p49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78" name="Google Shape;3378;p49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379" name="Google Shape;3379;p49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80" name="Google Shape;3380;p49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4" id="3381" name="Google Shape;3381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960289" y="-5787405"/>
            <a:ext cx="2201638" cy="16899277"/>
          </a:xfrm>
          <a:prstGeom prst="rect">
            <a:avLst/>
          </a:prstGeom>
          <a:noFill/>
          <a:ln>
            <a:noFill/>
          </a:ln>
        </p:spPr>
      </p:pic>
      <p:sp>
        <p:nvSpPr>
          <p:cNvPr id="3382" name="Google Shape;3382;p49"/>
          <p:cNvSpPr/>
          <p:nvPr>
            <p:ph idx="2" type="pic"/>
          </p:nvPr>
        </p:nvSpPr>
        <p:spPr>
          <a:xfrm>
            <a:off x="3370545" y="1792058"/>
            <a:ext cx="1372283" cy="17145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Custom Layout">
  <p:cSld name="35_Custom Layout">
    <p:spTree>
      <p:nvGrpSpPr>
        <p:cNvPr id="3383" name="Shape 3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84" name="Google Shape;3384;p50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85" name="Google Shape;3385;p50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386" name="Google Shape;3386;p50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87" name="Google Shape;3387;p50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6" id="3388" name="Google Shape;3388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1885950" y="-309290"/>
            <a:ext cx="4019549" cy="6871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7" id="3389" name="Google Shape;338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726" y="1225289"/>
            <a:ext cx="1548674" cy="3157317"/>
          </a:xfrm>
          <a:prstGeom prst="rect">
            <a:avLst/>
          </a:prstGeom>
          <a:noFill/>
          <a:ln>
            <a:noFill/>
          </a:ln>
        </p:spPr>
      </p:pic>
      <p:sp>
        <p:nvSpPr>
          <p:cNvPr id="3390" name="Google Shape;3390;p50"/>
          <p:cNvSpPr/>
          <p:nvPr>
            <p:ph idx="2" type="pic"/>
          </p:nvPr>
        </p:nvSpPr>
        <p:spPr>
          <a:xfrm>
            <a:off x="3276600" y="1628775"/>
            <a:ext cx="1343025" cy="2371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3391" name="Shape 3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92" name="Google Shape;3392;p51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93" name="Google Shape;3393;p51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394" name="Google Shape;3394;p51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95" name="Google Shape;3395;p51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Custom Layout">
  <p:cSld name="32_Custom Layout">
    <p:spTree>
      <p:nvGrpSpPr>
        <p:cNvPr id="3396" name="Shape 3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97" name="Google Shape;3397;p52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98" name="Google Shape;3398;p52"/>
          <p:cNvSpPr txBox="1"/>
          <p:nvPr>
            <p:ph type="title"/>
          </p:nvPr>
        </p:nvSpPr>
        <p:spPr>
          <a:xfrm>
            <a:off x="750094" y="638175"/>
            <a:ext cx="7886700" cy="440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399" name="Google Shape;3399;p52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400" name="Google Shape;3400;p52"/>
          <p:cNvSpPr/>
          <p:nvPr/>
        </p:nvSpPr>
        <p:spPr>
          <a:xfrm>
            <a:off x="-1" y="3039835"/>
            <a:ext cx="2751253" cy="2103665"/>
          </a:xfrm>
          <a:custGeom>
            <a:rect b="b" l="l" r="r" t="t"/>
            <a:pathLst>
              <a:path extrusionOk="0" h="21600" w="21600">
                <a:moveTo>
                  <a:pt x="5063" y="0"/>
                </a:moveTo>
                <a:cubicBezTo>
                  <a:pt x="14196" y="0"/>
                  <a:pt x="21600" y="9671"/>
                  <a:pt x="21600" y="21600"/>
                </a:cubicBezTo>
                <a:lnTo>
                  <a:pt x="0" y="21600"/>
                </a:lnTo>
                <a:lnTo>
                  <a:pt x="0" y="1041"/>
                </a:lnTo>
                <a:lnTo>
                  <a:pt x="146" y="971"/>
                </a:lnTo>
                <a:cubicBezTo>
                  <a:pt x="1699" y="340"/>
                  <a:pt x="3351" y="0"/>
                  <a:pt x="5063" y="0"/>
                </a:cubicBezTo>
                <a:close/>
              </a:path>
            </a:pathLst>
          </a:cu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1" name="Google Shape;3401;p52"/>
          <p:cNvSpPr/>
          <p:nvPr/>
        </p:nvSpPr>
        <p:spPr>
          <a:xfrm>
            <a:off x="8173502" y="-1"/>
            <a:ext cx="981385" cy="1057277"/>
          </a:xfrm>
          <a:custGeom>
            <a:rect b="b" l="l" r="r" t="t"/>
            <a:pathLst>
              <a:path extrusionOk="0" h="21600" w="21600">
                <a:moveTo>
                  <a:pt x="2659" y="0"/>
                </a:moveTo>
                <a:lnTo>
                  <a:pt x="21600" y="0"/>
                </a:lnTo>
                <a:lnTo>
                  <a:pt x="21600" y="20092"/>
                </a:lnTo>
                <a:lnTo>
                  <a:pt x="20646" y="20518"/>
                </a:lnTo>
                <a:cubicBezTo>
                  <a:pt x="18868" y="21215"/>
                  <a:pt x="16913" y="21600"/>
                  <a:pt x="14861" y="21600"/>
                </a:cubicBezTo>
                <a:cubicBezTo>
                  <a:pt x="6654" y="21600"/>
                  <a:pt x="0" y="15436"/>
                  <a:pt x="0" y="7833"/>
                </a:cubicBezTo>
                <a:cubicBezTo>
                  <a:pt x="0" y="4982"/>
                  <a:pt x="936" y="2333"/>
                  <a:pt x="2538" y="136"/>
                </a:cubicBezTo>
                <a:close/>
              </a:path>
            </a:pathLst>
          </a:cu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Custom Layout">
  <p:cSld name="31_Custom Layout">
    <p:spTree>
      <p:nvGrpSpPr>
        <p:cNvPr id="3402" name="Shape 3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03" name="Google Shape;3403;p53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04" name="Google Shape;3404;p53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405" name="Google Shape;3405;p53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406" name="Google Shape;3406;p53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Custom Layout">
  <p:cSld name="36_Custom Layout">
    <p:spTree>
      <p:nvGrpSpPr>
        <p:cNvPr id="3407" name="Shape 3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08" name="Google Shape;3408;p54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09" name="Google Shape;3409;p54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410" name="Google Shape;3410;p54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411" name="Google Shape;3411;p54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Montserrat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412" name="Google Shape;3412;p54"/>
          <p:cNvSpPr/>
          <p:nvPr/>
        </p:nvSpPr>
        <p:spPr>
          <a:xfrm>
            <a:off x="3167658" y="639662"/>
            <a:ext cx="3858221" cy="3858222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61" y="10800"/>
                </a:moveTo>
                <a:cubicBezTo>
                  <a:pt x="1361" y="16013"/>
                  <a:pt x="5587" y="20239"/>
                  <a:pt x="10800" y="20239"/>
                </a:cubicBezTo>
                <a:cubicBezTo>
                  <a:pt x="16013" y="20239"/>
                  <a:pt x="20239" y="16013"/>
                  <a:pt x="20239" y="10800"/>
                </a:cubicBezTo>
                <a:cubicBezTo>
                  <a:pt x="20239" y="5587"/>
                  <a:pt x="16013" y="1361"/>
                  <a:pt x="10800" y="1361"/>
                </a:cubicBezTo>
                <a:cubicBezTo>
                  <a:pt x="5587" y="1361"/>
                  <a:pt x="1361" y="5587"/>
                  <a:pt x="1361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13" name="Google Shape;3413;p54"/>
          <p:cNvSpPr/>
          <p:nvPr>
            <p:ph idx="2" type="pic"/>
          </p:nvPr>
        </p:nvSpPr>
        <p:spPr>
          <a:xfrm>
            <a:off x="3614438" y="1193006"/>
            <a:ext cx="2964658" cy="395049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Custom Layout">
  <p:cSld name="38_Custom Layout">
    <p:bg>
      <p:bgPr>
        <a:solidFill>
          <a:srgbClr val="000000"/>
        </a:solidFill>
      </p:bgPr>
    </p:bg>
    <p:spTree>
      <p:nvGrpSpPr>
        <p:cNvPr id="3414" name="Shape 3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15" name="Google Shape;3415;p55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16" name="Google Shape;3416;p55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417" name="Google Shape;3417;p55"/>
          <p:cNvSpPr txBox="1"/>
          <p:nvPr>
            <p:ph idx="1" type="body"/>
          </p:nvPr>
        </p:nvSpPr>
        <p:spPr>
          <a:xfrm>
            <a:off x="742950" y="3314700"/>
            <a:ext cx="3829050" cy="121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17500" lvl="5" marL="27432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418" name="Google Shape;3418;p55"/>
          <p:cNvSpPr txBox="1"/>
          <p:nvPr>
            <p:ph type="title"/>
          </p:nvPr>
        </p:nvSpPr>
        <p:spPr>
          <a:xfrm>
            <a:off x="742950" y="2072879"/>
            <a:ext cx="3829050" cy="99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3419" name="Google Shape;3419;p55"/>
          <p:cNvSpPr/>
          <p:nvPr/>
        </p:nvSpPr>
        <p:spPr>
          <a:xfrm>
            <a:off x="3167658" y="639662"/>
            <a:ext cx="3858221" cy="3858222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61" y="10800"/>
                </a:moveTo>
                <a:cubicBezTo>
                  <a:pt x="1361" y="16013"/>
                  <a:pt x="5587" y="20239"/>
                  <a:pt x="10800" y="20239"/>
                </a:cubicBezTo>
                <a:cubicBezTo>
                  <a:pt x="16013" y="20239"/>
                  <a:pt x="20239" y="16013"/>
                  <a:pt x="20239" y="10800"/>
                </a:cubicBezTo>
                <a:cubicBezTo>
                  <a:pt x="20239" y="5587"/>
                  <a:pt x="16013" y="1361"/>
                  <a:pt x="10800" y="1361"/>
                </a:cubicBezTo>
                <a:cubicBezTo>
                  <a:pt x="5587" y="1361"/>
                  <a:pt x="1361" y="5587"/>
                  <a:pt x="1361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965200" rotWithShape="0" dir="5400000" dist="50800">
              <a:schemeClr val="accent2">
                <a:alpha val="61568"/>
              </a:schemeClr>
            </a:outerShdw>
          </a:effectLst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20" name="Google Shape;3420;p55"/>
          <p:cNvSpPr/>
          <p:nvPr>
            <p:ph idx="2" type="pic"/>
          </p:nvPr>
        </p:nvSpPr>
        <p:spPr>
          <a:xfrm>
            <a:off x="3614438" y="1193006"/>
            <a:ext cx="2964658" cy="395049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0_Custom Layout">
  <p:cSld name="40_Custom Layout">
    <p:spTree>
      <p:nvGrpSpPr>
        <p:cNvPr id="3421" name="Shape 3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22" name="Google Shape;3422;p56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23" name="Google Shape;3423;p56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424" name="Google Shape;3424;p56"/>
          <p:cNvSpPr/>
          <p:nvPr>
            <p:ph idx="2" type="pic"/>
          </p:nvPr>
        </p:nvSpPr>
        <p:spPr>
          <a:xfrm>
            <a:off x="2611019" y="-1175261"/>
            <a:ext cx="4294671" cy="422222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25" name="Google Shape;3425;p56"/>
          <p:cNvSpPr/>
          <p:nvPr/>
        </p:nvSpPr>
        <p:spPr>
          <a:xfrm>
            <a:off x="-409406" y="-378131"/>
            <a:ext cx="1152356" cy="1152357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26" name="Google Shape;3426;p56"/>
          <p:cNvSpPr/>
          <p:nvPr>
            <p:ph idx="3" type="pic"/>
          </p:nvPr>
        </p:nvSpPr>
        <p:spPr>
          <a:xfrm>
            <a:off x="3745750" y="3366445"/>
            <a:ext cx="2964658" cy="29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27" name="Google Shape;3427;p56"/>
          <p:cNvSpPr/>
          <p:nvPr>
            <p:ph idx="4" type="pic"/>
          </p:nvPr>
        </p:nvSpPr>
        <p:spPr>
          <a:xfrm>
            <a:off x="5647197" y="1477156"/>
            <a:ext cx="2964658" cy="29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28" name="Google Shape;3428;p56"/>
          <p:cNvSpPr/>
          <p:nvPr/>
        </p:nvSpPr>
        <p:spPr>
          <a:xfrm>
            <a:off x="8807136" y="1192117"/>
            <a:ext cx="570077" cy="570078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29" name="Google Shape;3429;p56"/>
          <p:cNvSpPr/>
          <p:nvPr/>
        </p:nvSpPr>
        <p:spPr>
          <a:xfrm>
            <a:off x="6502917" y="4795099"/>
            <a:ext cx="620021" cy="620021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Custom Layout">
  <p:cSld name="41_Custom Layout">
    <p:bg>
      <p:bgPr>
        <a:solidFill>
          <a:srgbClr val="000000"/>
        </a:solidFill>
      </p:bgPr>
    </p:bg>
    <p:spTree>
      <p:nvGrpSpPr>
        <p:cNvPr id="3430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31" name="Google Shape;3431;p57"/>
          <p:cNvCxnSpPr/>
          <p:nvPr/>
        </p:nvCxnSpPr>
        <p:spPr>
          <a:xfrm rot="10800000">
            <a:off x="8532019" y="4767263"/>
            <a:ext cx="0" cy="126206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32" name="Google Shape;3432;p57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433" name="Google Shape;3433;p57"/>
          <p:cNvSpPr/>
          <p:nvPr>
            <p:ph idx="2" type="pic"/>
          </p:nvPr>
        </p:nvSpPr>
        <p:spPr>
          <a:xfrm>
            <a:off x="2611019" y="2394991"/>
            <a:ext cx="4294671" cy="422222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34" name="Google Shape;3434;p57"/>
          <p:cNvSpPr/>
          <p:nvPr/>
        </p:nvSpPr>
        <p:spPr>
          <a:xfrm>
            <a:off x="-409406" y="-378131"/>
            <a:ext cx="1152356" cy="1152357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35" name="Google Shape;3435;p57"/>
          <p:cNvSpPr/>
          <p:nvPr>
            <p:ph idx="3" type="pic"/>
          </p:nvPr>
        </p:nvSpPr>
        <p:spPr>
          <a:xfrm>
            <a:off x="3745750" y="-1722532"/>
            <a:ext cx="2964658" cy="29146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36" name="Google Shape;3436;p57"/>
          <p:cNvSpPr/>
          <p:nvPr>
            <p:ph idx="4" type="pic"/>
          </p:nvPr>
        </p:nvSpPr>
        <p:spPr>
          <a:xfrm>
            <a:off x="5647197" y="-121162"/>
            <a:ext cx="2964658" cy="29146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37" name="Google Shape;3437;p57"/>
          <p:cNvSpPr/>
          <p:nvPr/>
        </p:nvSpPr>
        <p:spPr>
          <a:xfrm>
            <a:off x="8807136" y="1192117"/>
            <a:ext cx="570077" cy="570078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38" name="Google Shape;3438;p57"/>
          <p:cNvSpPr/>
          <p:nvPr/>
        </p:nvSpPr>
        <p:spPr>
          <a:xfrm>
            <a:off x="6502917" y="4795099"/>
            <a:ext cx="620021" cy="620021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3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32.xml"/><Relationship Id="rId43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45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2.xml"/><Relationship Id="rId3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1.xml"/><Relationship Id="rId3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24.xml"/><Relationship Id="rId35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26.xml"/><Relationship Id="rId37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25.xml"/><Relationship Id="rId3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27.xml"/><Relationship Id="rId38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69055"/>
            <a:ext cx="8229600" cy="1131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Montserrat"/>
              <a:buNone/>
              <a:defRPr b="1" i="0" sz="3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85750" lvl="5" marL="27432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85750" lvl="6" marL="32004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85750" lvl="7" marL="36576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85750" lvl="8" marL="41148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Char char="•"/>
              <a:defRPr b="0" i="0" sz="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28601" y="4710350"/>
            <a:ext cx="220123" cy="24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Montserrat"/>
              <a:buNone/>
              <a:defRPr b="1" i="0" sz="11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6.png"/><Relationship Id="rId6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28.png"/><Relationship Id="rId9" Type="http://schemas.openxmlformats.org/officeDocument/2006/relationships/image" Target="../media/image22.png"/><Relationship Id="rId5" Type="http://schemas.openxmlformats.org/officeDocument/2006/relationships/image" Target="../media/image25.png"/><Relationship Id="rId6" Type="http://schemas.openxmlformats.org/officeDocument/2006/relationships/image" Target="../media/image20.png"/><Relationship Id="rId7" Type="http://schemas.openxmlformats.org/officeDocument/2006/relationships/image" Target="../media/image24.png"/><Relationship Id="rId8" Type="http://schemas.openxmlformats.org/officeDocument/2006/relationships/image" Target="../media/image23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hyperlink" Target="https://docs.google.com/spreadsheets/d/1ZsQpjvRfA9BaSS_oQBWY49qiToHUYHCkHENYqRqAaRc/edit?gid=0#gid=0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hyperlink" Target="http://basil.fr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hyperlink" Target="http://basil.fr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Relationship Id="rId6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comments" Target="../comments/comment1.xml"/><Relationship Id="rId4" Type="http://schemas.openxmlformats.org/officeDocument/2006/relationships/image" Target="../media/image18.png"/><Relationship Id="rId5" Type="http://schemas.openxmlformats.org/officeDocument/2006/relationships/image" Target="../media/image6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2.xml"/><Relationship Id="rId4" Type="http://schemas.openxmlformats.org/officeDocument/2006/relationships/image" Target="../media/image18.png"/><Relationship Id="rId5" Type="http://schemas.openxmlformats.org/officeDocument/2006/relationships/image" Target="../media/image6.png"/><Relationship Id="rId6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2" name="Shape 3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3" name="Google Shape;3443;p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BA21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44" name="Google Shape;3444;p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84F36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" id="3445" name="Google Shape;3445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3866" y="-896123"/>
            <a:ext cx="4730755" cy="4707508"/>
          </a:xfrm>
          <a:prstGeom prst="rect">
            <a:avLst/>
          </a:prstGeom>
          <a:noFill/>
          <a:ln>
            <a:noFill/>
          </a:ln>
        </p:spPr>
      </p:pic>
      <p:sp>
        <p:nvSpPr>
          <p:cNvPr id="3446" name="Google Shape;3446;p58"/>
          <p:cNvSpPr/>
          <p:nvPr/>
        </p:nvSpPr>
        <p:spPr>
          <a:xfrm>
            <a:off x="5795715" y="125898"/>
            <a:ext cx="3147046" cy="3147046"/>
          </a:xfrm>
          <a:prstGeom prst="ellipse">
            <a:avLst/>
          </a:prstGeom>
          <a:solidFill>
            <a:srgbClr val="E84F36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" id="3447" name="Google Shape;3447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68018" y="396216"/>
            <a:ext cx="2293563" cy="1893618"/>
          </a:xfrm>
          <a:prstGeom prst="rect">
            <a:avLst/>
          </a:prstGeom>
          <a:noFill/>
          <a:ln>
            <a:noFill/>
          </a:ln>
        </p:spPr>
      </p:pic>
      <p:sp>
        <p:nvSpPr>
          <p:cNvPr id="3448" name="Google Shape;3448;p58"/>
          <p:cNvSpPr txBox="1"/>
          <p:nvPr/>
        </p:nvSpPr>
        <p:spPr>
          <a:xfrm>
            <a:off x="293456" y="3447857"/>
            <a:ext cx="55221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50" lIns="91450" spcFirstLastPara="1" rIns="91450" wrap="square" tIns="914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Prompt Light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Prompt Light"/>
              <a:buNone/>
            </a:pPr>
            <a:r>
              <a:rPr b="1" lang="fr" sz="2700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Organisation 2026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6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Prompt Light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BLC.png" id="3449" name="Google Shape;3449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8767" y="1149476"/>
            <a:ext cx="2300850" cy="10998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3450" name="Google Shape;3450;p5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936912">
            <a:off x="2201510" y="658308"/>
            <a:ext cx="530978" cy="473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8" name="Shape 3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9" name="Google Shape;3609;p67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Organigramme Log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0" name="Google Shape;3610;p67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611" name="Google Shape;3611;p6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12" name="Google Shape;3612;p67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613" name="Google Shape;3613;p6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614" name="Google Shape;3614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615" name="Google Shape;3615;p67"/>
          <p:cNvSpPr/>
          <p:nvPr/>
        </p:nvSpPr>
        <p:spPr>
          <a:xfrm>
            <a:off x="1250243" y="1508000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Karim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16" name="Google Shape;3616;p67"/>
          <p:cNvSpPr/>
          <p:nvPr/>
        </p:nvSpPr>
        <p:spPr>
          <a:xfrm>
            <a:off x="1250240" y="2278976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Smain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17" name="Google Shape;3617;p67"/>
          <p:cNvSpPr/>
          <p:nvPr/>
        </p:nvSpPr>
        <p:spPr>
          <a:xfrm>
            <a:off x="1250247" y="3049951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Bakary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18" name="Google Shape;3618;p67"/>
          <p:cNvSpPr/>
          <p:nvPr/>
        </p:nvSpPr>
        <p:spPr>
          <a:xfrm>
            <a:off x="494397" y="3878626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Fathi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19" name="Google Shape;3619;p67"/>
          <p:cNvSpPr/>
          <p:nvPr/>
        </p:nvSpPr>
        <p:spPr>
          <a:xfrm>
            <a:off x="494397" y="4544276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Aniss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20" name="Google Shape;3620;p67"/>
          <p:cNvSpPr txBox="1"/>
          <p:nvPr/>
        </p:nvSpPr>
        <p:spPr>
          <a:xfrm>
            <a:off x="2909375" y="1301450"/>
            <a:ext cx="57912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Responsable Log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-Faire le lien entre la log et le reste de l’organisation.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- Livrer tous les clients en temps et en heure de ce qu’ils ont commandés.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Manager et optimiser l’équipe (dont Sophia et Montpellier)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Assurer la bonne utilisation des véhicules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Former les équipes et les responsabiliser - Recrutement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1" name="Google Shape;3621;p67"/>
          <p:cNvSpPr txBox="1"/>
          <p:nvPr/>
        </p:nvSpPr>
        <p:spPr>
          <a:xfrm>
            <a:off x="3052250" y="2194350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Adjoint</a:t>
            </a: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 Log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-Pouvoir remplacer Karim à tout moment.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Gestion des FC et livraison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Manager les équipes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Combler les trous quand il y a des absents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2" name="Google Shape;3622;p67"/>
          <p:cNvSpPr txBox="1"/>
          <p:nvPr/>
        </p:nvSpPr>
        <p:spPr>
          <a:xfrm>
            <a:off x="3052250" y="2934150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Adjoint Log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-Pouvoir remplacer Karim à tout moment.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-Suivi des inventaires en lien avec la log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MAJ combo au quotidien et donc gestion des compteurs des équipes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Assurer le suivi et la classification de tous les BL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3" name="Google Shape;3623;p67"/>
          <p:cNvSpPr txBox="1"/>
          <p:nvPr/>
        </p:nvSpPr>
        <p:spPr>
          <a:xfrm>
            <a:off x="3052250" y="3762825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Preparation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-Assurer la bonne composition de toutes les préparations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4" name="Google Shape;3624;p67"/>
          <p:cNvSpPr txBox="1"/>
          <p:nvPr/>
        </p:nvSpPr>
        <p:spPr>
          <a:xfrm>
            <a:off x="3052250" y="4544275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Véhicules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-Assurer l’hygiène de tous les véhicules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8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68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Organigramme Prod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30" name="Google Shape;3630;p68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631" name="Google Shape;3631;p6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32" name="Google Shape;3632;p68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633" name="Google Shape;3633;p6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634" name="Google Shape;3634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635" name="Google Shape;3635;p68"/>
          <p:cNvSpPr/>
          <p:nvPr/>
        </p:nvSpPr>
        <p:spPr>
          <a:xfrm>
            <a:off x="1059743" y="1318225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A729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Thomas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36" name="Google Shape;3636;p68"/>
          <p:cNvSpPr/>
          <p:nvPr/>
        </p:nvSpPr>
        <p:spPr>
          <a:xfrm>
            <a:off x="1059740" y="2089201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A729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Florian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37" name="Google Shape;3637;p68"/>
          <p:cNvSpPr/>
          <p:nvPr/>
        </p:nvSpPr>
        <p:spPr>
          <a:xfrm>
            <a:off x="1059747" y="2860176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A729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William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38" name="Google Shape;3638;p68"/>
          <p:cNvSpPr/>
          <p:nvPr/>
        </p:nvSpPr>
        <p:spPr>
          <a:xfrm>
            <a:off x="656322" y="4508001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A729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Bryce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39" name="Google Shape;3639;p68"/>
          <p:cNvSpPr/>
          <p:nvPr/>
        </p:nvSpPr>
        <p:spPr>
          <a:xfrm>
            <a:off x="1059747" y="3631151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A729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Idriss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40" name="Google Shape;3640;p68"/>
          <p:cNvSpPr txBox="1"/>
          <p:nvPr/>
        </p:nvSpPr>
        <p:spPr>
          <a:xfrm>
            <a:off x="2899850" y="1111675"/>
            <a:ext cx="5791200" cy="10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Responsable Prod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-Faire le lien entre la prod et le reste de l’organisation.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- Production de tous les marchés en temps et en heure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Manager et optimiser la productivité l’équipe (compteur combo)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Assurer la bonne utilisation de la cuisine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Former les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équipes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et les responsabiliser = </a:t>
            </a: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Améliorer la qualité des repas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Recrutement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-Assurer la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réception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et la gestion optimale des denrées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1" name="Google Shape;3641;p68"/>
          <p:cNvSpPr txBox="1"/>
          <p:nvPr/>
        </p:nvSpPr>
        <p:spPr>
          <a:xfrm>
            <a:off x="3052250" y="2934150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chef de partie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-responsable du chaud et des équipes au chaud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-MAJ Fiches techniques sur TONKA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2" name="Google Shape;3642;p68"/>
          <p:cNvSpPr txBox="1"/>
          <p:nvPr/>
        </p:nvSpPr>
        <p:spPr>
          <a:xfrm>
            <a:off x="3052250" y="3762825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Preparations froide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-Suivi des équipes du froid avec l’appuie du chef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3" name="Google Shape;3643;p68"/>
          <p:cNvSpPr txBox="1"/>
          <p:nvPr/>
        </p:nvSpPr>
        <p:spPr>
          <a:xfrm>
            <a:off x="3052250" y="4544275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Réception marchandises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-Gestion des stocks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Réception des marchandises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Préparation des denrées la veille pour la production (emballages aussi)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4" name="Google Shape;3644;p68"/>
          <p:cNvSpPr txBox="1"/>
          <p:nvPr/>
        </p:nvSpPr>
        <p:spPr>
          <a:xfrm>
            <a:off x="3052250" y="2194350"/>
            <a:ext cx="57912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chef de cuisine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: -Pouvoir remplacer Thomas  à tout moment.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Gérer la cuisine au quotidien (sécurité et hygiène)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Manager les équipes et la bonne organisation du quotidien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assurer la conformité de tous les produits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-MAJ fiches techniques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8" name="Shape 3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9" name="Google Shape;3649;p69"/>
          <p:cNvSpPr/>
          <p:nvPr/>
        </p:nvSpPr>
        <p:spPr>
          <a:xfrm>
            <a:off x="280525" y="1180300"/>
            <a:ext cx="5229900" cy="3910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0" name="Google Shape;3650;p69"/>
          <p:cNvSpPr txBox="1"/>
          <p:nvPr/>
        </p:nvSpPr>
        <p:spPr>
          <a:xfrm>
            <a:off x="1364620" y="547000"/>
            <a:ext cx="3802050" cy="40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2400">
                <a:latin typeface="Prompt"/>
                <a:ea typeface="Prompt"/>
                <a:cs typeface="Prompt"/>
                <a:sym typeface="Prompt"/>
              </a:rPr>
              <a:t>Outils</a:t>
            </a:r>
            <a:r>
              <a:rPr b="1" i="0" lang="fr" sz="24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b="0" i="0" lang="fr" sz="2400" u="none" cap="none" strike="noStrike">
                <a:solidFill>
                  <a:srgbClr val="E84F3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BASIL</a:t>
            </a:r>
            <a:endParaRPr b="0" i="0" sz="1100" u="none" cap="none" strike="noStrike">
              <a:solidFill>
                <a:srgbClr val="E84F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1" name="Google Shape;3651;p69"/>
          <p:cNvSpPr txBox="1"/>
          <p:nvPr/>
        </p:nvSpPr>
        <p:spPr>
          <a:xfrm>
            <a:off x="1482151" y="948625"/>
            <a:ext cx="48372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800"/>
              <a:buFont typeface="Prompt Light"/>
              <a:buNone/>
            </a:pPr>
            <a:r>
              <a:rPr lang="fr" sz="800">
                <a:solidFill>
                  <a:srgbClr val="E84F36"/>
                </a:solidFill>
                <a:latin typeface="Prompt Light"/>
                <a:ea typeface="Prompt Light"/>
                <a:cs typeface="Prompt Light"/>
                <a:sym typeface="Prompt Light"/>
              </a:rPr>
              <a:t>il faut absolument que tout le monde suive cette organisation afin qu’elle soit efficace</a:t>
            </a:r>
            <a:endParaRPr b="0" i="0" sz="1100" u="none" cap="none" strike="noStrike">
              <a:solidFill>
                <a:srgbClr val="E84F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3652" name="Google Shape;365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688093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3" name="Google Shape;3653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4709" y="1699603"/>
            <a:ext cx="792512" cy="201845"/>
          </a:xfrm>
          <a:prstGeom prst="rect">
            <a:avLst/>
          </a:prstGeom>
          <a:noFill/>
          <a:ln>
            <a:noFill/>
          </a:ln>
        </p:spPr>
      </p:pic>
      <p:sp>
        <p:nvSpPr>
          <p:cNvPr id="3654" name="Google Shape;3654;p69"/>
          <p:cNvSpPr txBox="1"/>
          <p:nvPr/>
        </p:nvSpPr>
        <p:spPr>
          <a:xfrm>
            <a:off x="462775" y="2861225"/>
            <a:ext cx="1146900" cy="8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-Mercuriales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-Fiches technique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-Menus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-Coûts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pic>
        <p:nvPicPr>
          <p:cNvPr id="3655" name="Google Shape;3655;p69" title="Capture d’écran 2026-01-04 à 11.31.0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2875" y="1388775"/>
            <a:ext cx="810325" cy="8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6" name="Google Shape;3656;p69" title="Capture d’écran 2026-01-04 à 11.31.2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2775" y="1431200"/>
            <a:ext cx="901861" cy="79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657" name="Google Shape;3657;p69"/>
          <p:cNvSpPr txBox="1"/>
          <p:nvPr/>
        </p:nvSpPr>
        <p:spPr>
          <a:xfrm>
            <a:off x="201119" y="2223381"/>
            <a:ext cx="16044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1-TONKA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rompt"/>
              <a:buNone/>
            </a:pPr>
            <a:r>
              <a:rPr lang="fr" sz="800">
                <a:latin typeface="Prompt"/>
                <a:ea typeface="Prompt"/>
                <a:cs typeface="Prompt"/>
                <a:sym typeface="Prompt"/>
              </a:rPr>
              <a:t>Production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8" name="Google Shape;3658;p69"/>
          <p:cNvSpPr txBox="1"/>
          <p:nvPr/>
        </p:nvSpPr>
        <p:spPr>
          <a:xfrm>
            <a:off x="1908237" y="2861225"/>
            <a:ext cx="999600" cy="10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-Prévisions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-Commandes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-Tournées / BL 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-Menus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659" name="Google Shape;3659;p69"/>
          <p:cNvSpPr txBox="1"/>
          <p:nvPr/>
        </p:nvSpPr>
        <p:spPr>
          <a:xfrm>
            <a:off x="1522169" y="2223369"/>
            <a:ext cx="16044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rompt"/>
              <a:buNone/>
            </a:pPr>
            <a:r>
              <a:rPr b="1" lang="fr" sz="1200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2-MISO</a:t>
            </a:r>
            <a:endParaRPr b="1" sz="1200">
              <a:solidFill>
                <a:schemeClr val="accent3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rompt"/>
              <a:buNone/>
            </a:pPr>
            <a:r>
              <a:rPr lang="fr" sz="800">
                <a:latin typeface="Prompt"/>
                <a:ea typeface="Prompt"/>
                <a:cs typeface="Prompt"/>
                <a:sym typeface="Prompt"/>
              </a:rPr>
              <a:t>Commandes Clients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0" name="Google Shape;3660;p69" title="Capture d’écran 2026-01-04 à 11.37.00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49387" y="1542163"/>
            <a:ext cx="613287" cy="608335"/>
          </a:xfrm>
          <a:prstGeom prst="rect">
            <a:avLst/>
          </a:prstGeom>
          <a:noFill/>
          <a:ln>
            <a:noFill/>
          </a:ln>
        </p:spPr>
      </p:pic>
      <p:sp>
        <p:nvSpPr>
          <p:cNvPr id="3661" name="Google Shape;3661;p69"/>
          <p:cNvSpPr txBox="1"/>
          <p:nvPr/>
        </p:nvSpPr>
        <p:spPr>
          <a:xfrm>
            <a:off x="3136100" y="2880275"/>
            <a:ext cx="9996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-Commandes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-Menus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662" name="Google Shape;3662;p69"/>
          <p:cNvSpPr txBox="1"/>
          <p:nvPr/>
        </p:nvSpPr>
        <p:spPr>
          <a:xfrm>
            <a:off x="2717194" y="2242419"/>
            <a:ext cx="16044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rompt"/>
              <a:buNone/>
            </a:pPr>
            <a:r>
              <a:rPr b="1" lang="fr" sz="1200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3</a:t>
            </a:r>
            <a:r>
              <a:rPr b="1" lang="fr" sz="1200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-BASIL.FR</a:t>
            </a:r>
            <a:endParaRPr b="1" sz="1200">
              <a:solidFill>
                <a:schemeClr val="accent3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rompt"/>
              <a:buNone/>
            </a:pPr>
            <a:r>
              <a:rPr lang="fr" sz="800">
                <a:latin typeface="Prompt"/>
                <a:ea typeface="Prompt"/>
                <a:cs typeface="Prompt"/>
                <a:sym typeface="Prompt"/>
              </a:rPr>
              <a:t>Commandes bureau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3" name="Google Shape;3663;p69"/>
          <p:cNvSpPr txBox="1"/>
          <p:nvPr/>
        </p:nvSpPr>
        <p:spPr>
          <a:xfrm>
            <a:off x="5635478" y="2512063"/>
            <a:ext cx="728400" cy="4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9975" lIns="49975" spcFirstLastPara="1" rIns="49975" wrap="square" tIns="49975">
            <a:spAutoFit/>
          </a:bodyPr>
          <a:lstStyle/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-Base de données et Stockage de tous nos fichiers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664" name="Google Shape;3664;p69"/>
          <p:cNvSpPr txBox="1"/>
          <p:nvPr/>
        </p:nvSpPr>
        <p:spPr>
          <a:xfrm>
            <a:off x="5330202" y="2047228"/>
            <a:ext cx="11691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5</a:t>
            </a: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-DRIVE</a:t>
            </a:r>
            <a:endParaRPr b="1" sz="874">
              <a:solidFill>
                <a:schemeClr val="accent3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lang="fr" sz="583">
                <a:latin typeface="Prompt"/>
                <a:ea typeface="Prompt"/>
                <a:cs typeface="Prompt"/>
                <a:sym typeface="Prompt"/>
              </a:rPr>
              <a:t>Stockage</a:t>
            </a:r>
            <a:endParaRPr b="0" i="0" sz="8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5" name="Google Shape;3665;p6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22620" y="1542175"/>
            <a:ext cx="791637" cy="443315"/>
          </a:xfrm>
          <a:prstGeom prst="rect">
            <a:avLst/>
          </a:prstGeom>
          <a:noFill/>
          <a:ln>
            <a:noFill/>
          </a:ln>
        </p:spPr>
      </p:pic>
      <p:sp>
        <p:nvSpPr>
          <p:cNvPr id="3666" name="Google Shape;3666;p69"/>
          <p:cNvSpPr txBox="1"/>
          <p:nvPr/>
        </p:nvSpPr>
        <p:spPr>
          <a:xfrm>
            <a:off x="6537847" y="2512063"/>
            <a:ext cx="7284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9975" lIns="49975" spcFirstLastPara="1" rIns="49975" wrap="square" tIns="49975">
            <a:spAutoFit/>
          </a:bodyPr>
          <a:lstStyle/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-Echanges par chaine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 Conversation zéro à la fin de chaque journée / idem pour mail 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667" name="Google Shape;3667;p69"/>
          <p:cNvSpPr txBox="1"/>
          <p:nvPr/>
        </p:nvSpPr>
        <p:spPr>
          <a:xfrm>
            <a:off x="6232572" y="2047228"/>
            <a:ext cx="11691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6</a:t>
            </a: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-SLACK</a:t>
            </a:r>
            <a:endParaRPr b="1" sz="874">
              <a:solidFill>
                <a:schemeClr val="accent3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lang="fr" sz="583">
                <a:latin typeface="Prompt"/>
                <a:ea typeface="Prompt"/>
                <a:cs typeface="Prompt"/>
                <a:sym typeface="Prompt"/>
              </a:rPr>
              <a:t>Conversation</a:t>
            </a:r>
            <a:endParaRPr b="0" i="0" sz="8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8" name="Google Shape;3668;p69"/>
          <p:cNvSpPr txBox="1"/>
          <p:nvPr/>
        </p:nvSpPr>
        <p:spPr>
          <a:xfrm>
            <a:off x="7519650" y="2510933"/>
            <a:ext cx="7284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9975" lIns="49975" spcFirstLastPara="1" rIns="49975" wrap="square" tIns="49975">
            <a:spAutoFit/>
          </a:bodyPr>
          <a:lstStyle/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-Finance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-Achats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-Stocks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669" name="Google Shape;3669;p69"/>
          <p:cNvSpPr txBox="1"/>
          <p:nvPr/>
        </p:nvSpPr>
        <p:spPr>
          <a:xfrm>
            <a:off x="7214375" y="2046098"/>
            <a:ext cx="11691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7</a:t>
            </a: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-ODOO</a:t>
            </a:r>
            <a:endParaRPr b="1" sz="874">
              <a:solidFill>
                <a:schemeClr val="accent3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lang="fr" sz="583">
                <a:latin typeface="Prompt"/>
                <a:ea typeface="Prompt"/>
                <a:cs typeface="Prompt"/>
                <a:sym typeface="Prompt"/>
              </a:rPr>
              <a:t>ERP</a:t>
            </a:r>
            <a:endParaRPr b="0" i="0" sz="8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0" name="Google Shape;3670;p6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70360" y="1697015"/>
            <a:ext cx="657220" cy="207025"/>
          </a:xfrm>
          <a:prstGeom prst="rect">
            <a:avLst/>
          </a:prstGeom>
          <a:noFill/>
          <a:ln>
            <a:noFill/>
          </a:ln>
        </p:spPr>
      </p:pic>
      <p:sp>
        <p:nvSpPr>
          <p:cNvPr id="3671" name="Google Shape;3671;p69"/>
          <p:cNvSpPr/>
          <p:nvPr/>
        </p:nvSpPr>
        <p:spPr>
          <a:xfrm>
            <a:off x="1864275" y="4205825"/>
            <a:ext cx="10875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Logistique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72" name="Google Shape;3672;p69"/>
          <p:cNvSpPr/>
          <p:nvPr/>
        </p:nvSpPr>
        <p:spPr>
          <a:xfrm>
            <a:off x="1864873" y="4648325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73" name="Google Shape;3673;p69"/>
          <p:cNvSpPr/>
          <p:nvPr/>
        </p:nvSpPr>
        <p:spPr>
          <a:xfrm>
            <a:off x="370548" y="4024850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74" name="Google Shape;3674;p69"/>
          <p:cNvSpPr/>
          <p:nvPr/>
        </p:nvSpPr>
        <p:spPr>
          <a:xfrm>
            <a:off x="370548" y="4467350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F59A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Finance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75" name="Google Shape;3675;p69"/>
          <p:cNvSpPr/>
          <p:nvPr/>
        </p:nvSpPr>
        <p:spPr>
          <a:xfrm>
            <a:off x="1864898" y="3763325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FFBA2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Clients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76" name="Google Shape;3676;p69"/>
          <p:cNvSpPr/>
          <p:nvPr/>
        </p:nvSpPr>
        <p:spPr>
          <a:xfrm>
            <a:off x="3030650" y="4246100"/>
            <a:ext cx="10875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Logistique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77" name="Google Shape;3677;p69"/>
          <p:cNvSpPr/>
          <p:nvPr/>
        </p:nvSpPr>
        <p:spPr>
          <a:xfrm>
            <a:off x="3031273" y="3803600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FFBA2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Clients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78" name="Google Shape;3678;p69"/>
          <p:cNvSpPr/>
          <p:nvPr/>
        </p:nvSpPr>
        <p:spPr>
          <a:xfrm>
            <a:off x="6422731" y="3595872"/>
            <a:ext cx="791700" cy="322500"/>
          </a:xfrm>
          <a:prstGeom prst="roundRect">
            <a:avLst>
              <a:gd fmla="val 50000" name="adj"/>
            </a:avLst>
          </a:prstGeom>
          <a:solidFill>
            <a:srgbClr val="F59A9A"/>
          </a:solidFill>
          <a:ln>
            <a:noFill/>
          </a:ln>
        </p:spPr>
        <p:txBody>
          <a:bodyPr anchorCtr="0" anchor="ctr" bIns="66625" lIns="66625" spcFirstLastPara="1" rIns="66625" wrap="square" tIns="66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Finance</a:t>
            </a:r>
            <a:endParaRPr sz="1020">
              <a:solidFill>
                <a:srgbClr val="FFFFFF"/>
              </a:solidFill>
            </a:endParaRPr>
          </a:p>
        </p:txBody>
      </p:sp>
      <p:sp>
        <p:nvSpPr>
          <p:cNvPr id="3679" name="Google Shape;3679;p69"/>
          <p:cNvSpPr/>
          <p:nvPr/>
        </p:nvSpPr>
        <p:spPr>
          <a:xfrm>
            <a:off x="6422296" y="3287431"/>
            <a:ext cx="792600" cy="32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66625" lIns="66625" spcFirstLastPara="1" rIns="66625" wrap="square" tIns="66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Logistique</a:t>
            </a:r>
            <a:endParaRPr sz="1020">
              <a:solidFill>
                <a:srgbClr val="FFFFFF"/>
              </a:solidFill>
            </a:endParaRPr>
          </a:p>
        </p:txBody>
      </p:sp>
      <p:sp>
        <p:nvSpPr>
          <p:cNvPr id="3680" name="Google Shape;3680;p69"/>
          <p:cNvSpPr/>
          <p:nvPr/>
        </p:nvSpPr>
        <p:spPr>
          <a:xfrm>
            <a:off x="5784149" y="3595872"/>
            <a:ext cx="791700" cy="32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66625" lIns="66625" spcFirstLastPara="1" rIns="66625" wrap="square" tIns="66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</a:t>
            </a:r>
            <a:endParaRPr sz="1020">
              <a:solidFill>
                <a:srgbClr val="FFFFFF"/>
              </a:solidFill>
            </a:endParaRPr>
          </a:p>
        </p:txBody>
      </p:sp>
      <p:sp>
        <p:nvSpPr>
          <p:cNvPr id="3681" name="Google Shape;3681;p69"/>
          <p:cNvSpPr/>
          <p:nvPr/>
        </p:nvSpPr>
        <p:spPr>
          <a:xfrm>
            <a:off x="5784149" y="3287431"/>
            <a:ext cx="791700" cy="322500"/>
          </a:xfrm>
          <a:prstGeom prst="roundRect">
            <a:avLst>
              <a:gd fmla="val 50000" name="adj"/>
            </a:avLst>
          </a:prstGeom>
          <a:solidFill>
            <a:srgbClr val="FFBA21"/>
          </a:solidFill>
          <a:ln>
            <a:noFill/>
          </a:ln>
        </p:spPr>
        <p:txBody>
          <a:bodyPr anchorCtr="0" anchor="ctr" bIns="66625" lIns="66625" spcFirstLastPara="1" rIns="66625" wrap="square" tIns="66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Clients</a:t>
            </a:r>
            <a:endParaRPr sz="1020">
              <a:solidFill>
                <a:srgbClr val="FFFFFF"/>
              </a:solidFill>
            </a:endParaRPr>
          </a:p>
        </p:txBody>
      </p:sp>
      <p:sp>
        <p:nvSpPr>
          <p:cNvPr id="3682" name="Google Shape;3682;p69"/>
          <p:cNvSpPr txBox="1"/>
          <p:nvPr/>
        </p:nvSpPr>
        <p:spPr>
          <a:xfrm>
            <a:off x="4464212" y="2869563"/>
            <a:ext cx="999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-tournées</a:t>
            </a:r>
            <a:endParaRPr sz="800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683" name="Google Shape;3683;p69"/>
          <p:cNvSpPr txBox="1"/>
          <p:nvPr/>
        </p:nvSpPr>
        <p:spPr>
          <a:xfrm>
            <a:off x="4045307" y="2231706"/>
            <a:ext cx="16044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rompt"/>
              <a:buNone/>
            </a:pPr>
            <a:r>
              <a:rPr b="1" lang="fr" sz="1200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4</a:t>
            </a:r>
            <a:r>
              <a:rPr b="1" lang="fr" sz="1200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-FLEET</a:t>
            </a:r>
            <a:endParaRPr b="1" sz="1200">
              <a:solidFill>
                <a:schemeClr val="accent3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rompt"/>
              <a:buNone/>
            </a:pPr>
            <a:r>
              <a:rPr lang="fr" sz="800">
                <a:latin typeface="Prompt"/>
                <a:ea typeface="Prompt"/>
                <a:cs typeface="Prompt"/>
                <a:sym typeface="Prompt"/>
              </a:rPr>
              <a:t>Livraison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4" name="Google Shape;3684;p69"/>
          <p:cNvSpPr/>
          <p:nvPr/>
        </p:nvSpPr>
        <p:spPr>
          <a:xfrm>
            <a:off x="4358762" y="4235388"/>
            <a:ext cx="10875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Logistique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85" name="Google Shape;3685;p69"/>
          <p:cNvSpPr/>
          <p:nvPr/>
        </p:nvSpPr>
        <p:spPr>
          <a:xfrm>
            <a:off x="4359385" y="3792888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FFBA2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Clients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86" name="Google Shape;3686;p69"/>
          <p:cNvSpPr/>
          <p:nvPr/>
        </p:nvSpPr>
        <p:spPr>
          <a:xfrm>
            <a:off x="4619350" y="1731680"/>
            <a:ext cx="392904" cy="354834"/>
          </a:xfrm>
          <a:custGeom>
            <a:rect b="b" l="l" r="r" t="t"/>
            <a:pathLst>
              <a:path extrusionOk="0" h="21600" w="21600">
                <a:moveTo>
                  <a:pt x="17224" y="2365"/>
                </a:moveTo>
                <a:cubicBezTo>
                  <a:pt x="13271" y="2365"/>
                  <a:pt x="13271" y="2365"/>
                  <a:pt x="13271" y="2365"/>
                </a:cubicBezTo>
                <a:cubicBezTo>
                  <a:pt x="13271" y="0"/>
                  <a:pt x="13271" y="0"/>
                  <a:pt x="13271" y="0"/>
                </a:cubicBezTo>
                <a:cubicBezTo>
                  <a:pt x="1271" y="0"/>
                  <a:pt x="1271" y="0"/>
                  <a:pt x="1271" y="0"/>
                </a:cubicBezTo>
                <a:cubicBezTo>
                  <a:pt x="565" y="0"/>
                  <a:pt x="0" y="631"/>
                  <a:pt x="0" y="1419"/>
                </a:cubicBezTo>
                <a:cubicBezTo>
                  <a:pt x="0" y="16239"/>
                  <a:pt x="0" y="16239"/>
                  <a:pt x="0" y="16239"/>
                </a:cubicBezTo>
                <a:cubicBezTo>
                  <a:pt x="0" y="17028"/>
                  <a:pt x="565" y="17658"/>
                  <a:pt x="1271" y="17658"/>
                </a:cubicBezTo>
                <a:cubicBezTo>
                  <a:pt x="2682" y="17658"/>
                  <a:pt x="2682" y="17658"/>
                  <a:pt x="2682" y="17658"/>
                </a:cubicBezTo>
                <a:cubicBezTo>
                  <a:pt x="2682" y="17816"/>
                  <a:pt x="2682" y="18131"/>
                  <a:pt x="2682" y="18289"/>
                </a:cubicBezTo>
                <a:cubicBezTo>
                  <a:pt x="2682" y="20181"/>
                  <a:pt x="3953" y="21600"/>
                  <a:pt x="5647" y="21600"/>
                </a:cubicBezTo>
                <a:cubicBezTo>
                  <a:pt x="7200" y="21600"/>
                  <a:pt x="8612" y="20181"/>
                  <a:pt x="8612" y="18289"/>
                </a:cubicBezTo>
                <a:cubicBezTo>
                  <a:pt x="8612" y="18131"/>
                  <a:pt x="8612" y="17974"/>
                  <a:pt x="8612" y="17658"/>
                </a:cubicBezTo>
                <a:cubicBezTo>
                  <a:pt x="13976" y="17658"/>
                  <a:pt x="13976" y="17658"/>
                  <a:pt x="13976" y="17658"/>
                </a:cubicBezTo>
                <a:cubicBezTo>
                  <a:pt x="13976" y="17974"/>
                  <a:pt x="13976" y="18131"/>
                  <a:pt x="13976" y="18289"/>
                </a:cubicBezTo>
                <a:cubicBezTo>
                  <a:pt x="13976" y="20181"/>
                  <a:pt x="15247" y="21600"/>
                  <a:pt x="16941" y="21600"/>
                </a:cubicBezTo>
                <a:cubicBezTo>
                  <a:pt x="18635" y="21600"/>
                  <a:pt x="19906" y="20181"/>
                  <a:pt x="19906" y="18289"/>
                </a:cubicBezTo>
                <a:cubicBezTo>
                  <a:pt x="19906" y="18131"/>
                  <a:pt x="19906" y="17974"/>
                  <a:pt x="19906" y="17658"/>
                </a:cubicBezTo>
                <a:cubicBezTo>
                  <a:pt x="20329" y="17658"/>
                  <a:pt x="20329" y="17658"/>
                  <a:pt x="20329" y="17658"/>
                </a:cubicBezTo>
                <a:cubicBezTo>
                  <a:pt x="21035" y="17658"/>
                  <a:pt x="21600" y="17028"/>
                  <a:pt x="21600" y="16239"/>
                </a:cubicBezTo>
                <a:cubicBezTo>
                  <a:pt x="21600" y="9460"/>
                  <a:pt x="21600" y="9460"/>
                  <a:pt x="21600" y="9460"/>
                </a:cubicBezTo>
                <a:lnTo>
                  <a:pt x="17224" y="2365"/>
                </a:lnTo>
                <a:close/>
                <a:moveTo>
                  <a:pt x="16800" y="3311"/>
                </a:moveTo>
                <a:cubicBezTo>
                  <a:pt x="20329" y="9145"/>
                  <a:pt x="20329" y="9145"/>
                  <a:pt x="20329" y="9145"/>
                </a:cubicBezTo>
                <a:cubicBezTo>
                  <a:pt x="13271" y="9145"/>
                  <a:pt x="13271" y="9145"/>
                  <a:pt x="13271" y="9145"/>
                </a:cubicBezTo>
                <a:cubicBezTo>
                  <a:pt x="13271" y="3311"/>
                  <a:pt x="13271" y="3311"/>
                  <a:pt x="13271" y="3311"/>
                </a:cubicBezTo>
                <a:lnTo>
                  <a:pt x="16800" y="3311"/>
                </a:lnTo>
                <a:close/>
                <a:moveTo>
                  <a:pt x="5647" y="20654"/>
                </a:moveTo>
                <a:cubicBezTo>
                  <a:pt x="4518" y="20654"/>
                  <a:pt x="3529" y="19550"/>
                  <a:pt x="3529" y="18289"/>
                </a:cubicBezTo>
                <a:cubicBezTo>
                  <a:pt x="3529" y="17028"/>
                  <a:pt x="4518" y="15924"/>
                  <a:pt x="5647" y="15924"/>
                </a:cubicBezTo>
                <a:cubicBezTo>
                  <a:pt x="6776" y="15924"/>
                  <a:pt x="7765" y="17028"/>
                  <a:pt x="7765" y="18289"/>
                </a:cubicBezTo>
                <a:cubicBezTo>
                  <a:pt x="7765" y="19550"/>
                  <a:pt x="6776" y="20654"/>
                  <a:pt x="5647" y="20654"/>
                </a:cubicBezTo>
                <a:close/>
                <a:moveTo>
                  <a:pt x="8188" y="16712"/>
                </a:moveTo>
                <a:cubicBezTo>
                  <a:pt x="7765" y="15609"/>
                  <a:pt x="6776" y="14978"/>
                  <a:pt x="5647" y="14978"/>
                </a:cubicBezTo>
                <a:cubicBezTo>
                  <a:pt x="4518" y="14978"/>
                  <a:pt x="3529" y="15609"/>
                  <a:pt x="3106" y="16712"/>
                </a:cubicBezTo>
                <a:cubicBezTo>
                  <a:pt x="1271" y="16712"/>
                  <a:pt x="1271" y="16712"/>
                  <a:pt x="1271" y="16712"/>
                </a:cubicBezTo>
                <a:cubicBezTo>
                  <a:pt x="988" y="16712"/>
                  <a:pt x="988" y="16555"/>
                  <a:pt x="988" y="16239"/>
                </a:cubicBezTo>
                <a:cubicBezTo>
                  <a:pt x="988" y="1419"/>
                  <a:pt x="988" y="1419"/>
                  <a:pt x="988" y="1419"/>
                </a:cubicBezTo>
                <a:cubicBezTo>
                  <a:pt x="988" y="1104"/>
                  <a:pt x="988" y="1104"/>
                  <a:pt x="1271" y="1104"/>
                </a:cubicBezTo>
                <a:cubicBezTo>
                  <a:pt x="12282" y="1104"/>
                  <a:pt x="12282" y="1104"/>
                  <a:pt x="12282" y="1104"/>
                </a:cubicBezTo>
                <a:cubicBezTo>
                  <a:pt x="12282" y="16712"/>
                  <a:pt x="12282" y="16712"/>
                  <a:pt x="12282" y="16712"/>
                </a:cubicBezTo>
                <a:lnTo>
                  <a:pt x="8188" y="16712"/>
                </a:lnTo>
                <a:close/>
                <a:moveTo>
                  <a:pt x="16941" y="20654"/>
                </a:moveTo>
                <a:cubicBezTo>
                  <a:pt x="15812" y="20654"/>
                  <a:pt x="14824" y="19550"/>
                  <a:pt x="14824" y="18289"/>
                </a:cubicBezTo>
                <a:cubicBezTo>
                  <a:pt x="14824" y="17028"/>
                  <a:pt x="15812" y="15924"/>
                  <a:pt x="16941" y="15924"/>
                </a:cubicBezTo>
                <a:cubicBezTo>
                  <a:pt x="18071" y="15924"/>
                  <a:pt x="19059" y="17028"/>
                  <a:pt x="19059" y="18289"/>
                </a:cubicBezTo>
                <a:cubicBezTo>
                  <a:pt x="19059" y="19550"/>
                  <a:pt x="18071" y="20654"/>
                  <a:pt x="16941" y="20654"/>
                </a:cubicBezTo>
                <a:close/>
                <a:moveTo>
                  <a:pt x="20329" y="16712"/>
                </a:moveTo>
                <a:cubicBezTo>
                  <a:pt x="19624" y="16712"/>
                  <a:pt x="19624" y="16712"/>
                  <a:pt x="19624" y="16712"/>
                </a:cubicBezTo>
                <a:cubicBezTo>
                  <a:pt x="19059" y="15609"/>
                  <a:pt x="18071" y="14978"/>
                  <a:pt x="16941" y="14978"/>
                </a:cubicBezTo>
                <a:cubicBezTo>
                  <a:pt x="15812" y="14978"/>
                  <a:pt x="14824" y="15609"/>
                  <a:pt x="14400" y="16712"/>
                </a:cubicBezTo>
                <a:cubicBezTo>
                  <a:pt x="13271" y="16712"/>
                  <a:pt x="13271" y="16712"/>
                  <a:pt x="13271" y="16712"/>
                </a:cubicBezTo>
                <a:cubicBezTo>
                  <a:pt x="13271" y="10091"/>
                  <a:pt x="13271" y="10091"/>
                  <a:pt x="13271" y="10091"/>
                </a:cubicBezTo>
                <a:cubicBezTo>
                  <a:pt x="20753" y="10091"/>
                  <a:pt x="20753" y="10091"/>
                  <a:pt x="20753" y="10091"/>
                </a:cubicBezTo>
                <a:cubicBezTo>
                  <a:pt x="20753" y="16239"/>
                  <a:pt x="20753" y="16239"/>
                  <a:pt x="20753" y="16239"/>
                </a:cubicBezTo>
                <a:cubicBezTo>
                  <a:pt x="20753" y="16555"/>
                  <a:pt x="20612" y="16712"/>
                  <a:pt x="20329" y="16712"/>
                </a:cubicBezTo>
                <a:close/>
                <a:moveTo>
                  <a:pt x="2400" y="8199"/>
                </a:moveTo>
                <a:cubicBezTo>
                  <a:pt x="10871" y="8199"/>
                  <a:pt x="10871" y="8199"/>
                  <a:pt x="10871" y="8199"/>
                </a:cubicBezTo>
                <a:cubicBezTo>
                  <a:pt x="10871" y="4099"/>
                  <a:pt x="10871" y="4099"/>
                  <a:pt x="10871" y="4099"/>
                </a:cubicBezTo>
                <a:cubicBezTo>
                  <a:pt x="2400" y="4099"/>
                  <a:pt x="2400" y="4099"/>
                  <a:pt x="2400" y="4099"/>
                </a:cubicBezTo>
                <a:lnTo>
                  <a:pt x="2400" y="8199"/>
                </a:lnTo>
                <a:close/>
                <a:moveTo>
                  <a:pt x="3247" y="5203"/>
                </a:moveTo>
                <a:cubicBezTo>
                  <a:pt x="10024" y="5203"/>
                  <a:pt x="10024" y="5203"/>
                  <a:pt x="10024" y="5203"/>
                </a:cubicBezTo>
                <a:cubicBezTo>
                  <a:pt x="10024" y="7253"/>
                  <a:pt x="10024" y="7253"/>
                  <a:pt x="10024" y="7253"/>
                </a:cubicBezTo>
                <a:cubicBezTo>
                  <a:pt x="3247" y="7253"/>
                  <a:pt x="3247" y="7253"/>
                  <a:pt x="3247" y="7253"/>
                </a:cubicBezTo>
                <a:lnTo>
                  <a:pt x="3247" y="5203"/>
                </a:lnTo>
                <a:close/>
              </a:path>
            </a:pathLst>
          </a:custGeom>
          <a:solidFill>
            <a:srgbClr val="E84F36"/>
          </a:solidFill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7" name="Google Shape;3687;p69"/>
          <p:cNvSpPr txBox="1"/>
          <p:nvPr/>
        </p:nvSpPr>
        <p:spPr>
          <a:xfrm>
            <a:off x="386213" y="1180298"/>
            <a:ext cx="14193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E84F36"/>
                </a:solidFill>
                <a:latin typeface="Montserrat"/>
                <a:ea typeface="Montserrat"/>
                <a:cs typeface="Montserrat"/>
                <a:sym typeface="Montserrat"/>
              </a:rPr>
              <a:t>OPÉRATIONS</a:t>
            </a:r>
            <a:endParaRPr b="1">
              <a:solidFill>
                <a:srgbClr val="E84F3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8" name="Google Shape;3688;p69"/>
          <p:cNvSpPr/>
          <p:nvPr/>
        </p:nvSpPr>
        <p:spPr>
          <a:xfrm>
            <a:off x="7335941" y="3287431"/>
            <a:ext cx="791700" cy="322500"/>
          </a:xfrm>
          <a:prstGeom prst="roundRect">
            <a:avLst>
              <a:gd fmla="val 50000" name="adj"/>
            </a:avLst>
          </a:prstGeom>
          <a:solidFill>
            <a:srgbClr val="F59A9A"/>
          </a:solidFill>
          <a:ln>
            <a:noFill/>
          </a:ln>
        </p:spPr>
        <p:txBody>
          <a:bodyPr anchorCtr="0" anchor="ctr" bIns="66625" lIns="66625" spcFirstLastPara="1" rIns="66625" wrap="square" tIns="66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Finance</a:t>
            </a:r>
            <a:endParaRPr sz="1020">
              <a:solidFill>
                <a:srgbClr val="FFFFFF"/>
              </a:solidFill>
            </a:endParaRPr>
          </a:p>
        </p:txBody>
      </p:sp>
      <p:pic>
        <p:nvPicPr>
          <p:cNvPr id="3689" name="Google Shape;3689;p69" title="Capture d’écran 2026-01-04 à 13.50.06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280845" y="1660580"/>
            <a:ext cx="533596" cy="297984"/>
          </a:xfrm>
          <a:prstGeom prst="rect">
            <a:avLst/>
          </a:prstGeom>
          <a:noFill/>
          <a:ln>
            <a:noFill/>
          </a:ln>
        </p:spPr>
      </p:pic>
      <p:sp>
        <p:nvSpPr>
          <p:cNvPr id="3690" name="Google Shape;3690;p69"/>
          <p:cNvSpPr txBox="1"/>
          <p:nvPr/>
        </p:nvSpPr>
        <p:spPr>
          <a:xfrm>
            <a:off x="8268327" y="2503437"/>
            <a:ext cx="7284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9975" lIns="49975" spcFirstLastPara="1" rIns="49975" wrap="square" tIns="49975">
            <a:spAutoFit/>
          </a:bodyPr>
          <a:lstStyle/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-Absences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-Retards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-Congés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364"/>
              </a:spcBef>
              <a:spcAft>
                <a:spcPts val="0"/>
              </a:spcAft>
              <a:buNone/>
            </a:pPr>
            <a:r>
              <a:rPr lang="fr" sz="583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-Maj Quotidien</a:t>
            </a:r>
            <a:endParaRPr sz="583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3691" name="Google Shape;3691;p69"/>
          <p:cNvSpPr txBox="1"/>
          <p:nvPr/>
        </p:nvSpPr>
        <p:spPr>
          <a:xfrm>
            <a:off x="7963052" y="2038601"/>
            <a:ext cx="1169100" cy="2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8</a:t>
            </a:r>
            <a:r>
              <a:rPr b="1" lang="fr" sz="874">
                <a:solidFill>
                  <a:schemeClr val="accent3"/>
                </a:solidFill>
                <a:latin typeface="Prompt"/>
                <a:ea typeface="Prompt"/>
                <a:cs typeface="Prompt"/>
                <a:sym typeface="Prompt"/>
              </a:rPr>
              <a:t>-COMBO</a:t>
            </a:r>
            <a:endParaRPr b="1" sz="874">
              <a:solidFill>
                <a:schemeClr val="accent3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ts val="583"/>
              <a:buFont typeface="Prompt"/>
              <a:buNone/>
            </a:pPr>
            <a:r>
              <a:rPr lang="fr" sz="583">
                <a:latin typeface="Prompt"/>
                <a:ea typeface="Prompt"/>
                <a:cs typeface="Prompt"/>
                <a:sym typeface="Prompt"/>
              </a:rPr>
              <a:t>Management</a:t>
            </a:r>
            <a:endParaRPr b="0" i="0" sz="8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2" name="Google Shape;3692;p69"/>
          <p:cNvSpPr/>
          <p:nvPr/>
        </p:nvSpPr>
        <p:spPr>
          <a:xfrm>
            <a:off x="8248715" y="3289817"/>
            <a:ext cx="792600" cy="32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66625" lIns="66625" spcFirstLastPara="1" rIns="66625" wrap="square" tIns="66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Logistique</a:t>
            </a:r>
            <a:endParaRPr sz="1020">
              <a:solidFill>
                <a:srgbClr val="FFFFFF"/>
              </a:solidFill>
            </a:endParaRPr>
          </a:p>
        </p:txBody>
      </p:sp>
      <p:sp>
        <p:nvSpPr>
          <p:cNvPr id="3693" name="Google Shape;3693;p69"/>
          <p:cNvSpPr/>
          <p:nvPr/>
        </p:nvSpPr>
        <p:spPr>
          <a:xfrm>
            <a:off x="8249151" y="3612287"/>
            <a:ext cx="791700" cy="32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66625" lIns="66625" spcFirstLastPara="1" rIns="66625" wrap="square" tIns="66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72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</a:t>
            </a:r>
            <a:endParaRPr sz="1020">
              <a:solidFill>
                <a:srgbClr val="FFFFFF"/>
              </a:solidFill>
            </a:endParaRPr>
          </a:p>
        </p:txBody>
      </p:sp>
      <p:pic>
        <p:nvPicPr>
          <p:cNvPr id="3694" name="Google Shape;3694;p6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280850" y="1366504"/>
            <a:ext cx="533600" cy="214047"/>
          </a:xfrm>
          <a:prstGeom prst="rect">
            <a:avLst/>
          </a:prstGeom>
          <a:noFill/>
          <a:ln>
            <a:noFill/>
          </a:ln>
        </p:spPr>
      </p:pic>
      <p:sp>
        <p:nvSpPr>
          <p:cNvPr id="3695" name="Google Shape;3695;p69"/>
          <p:cNvSpPr txBox="1"/>
          <p:nvPr/>
        </p:nvSpPr>
        <p:spPr>
          <a:xfrm>
            <a:off x="6232575" y="4076750"/>
            <a:ext cx="904800" cy="3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latin typeface="Montserrat"/>
                <a:ea typeface="Montserrat"/>
                <a:cs typeface="Montserrat"/>
                <a:sym typeface="Montserrat"/>
              </a:rPr>
              <a:t>9-AIRCALL</a:t>
            </a:r>
            <a:endParaRPr b="1"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96" name="Google Shape;3696;p69"/>
          <p:cNvSpPr txBox="1"/>
          <p:nvPr/>
        </p:nvSpPr>
        <p:spPr>
          <a:xfrm>
            <a:off x="6176450" y="4637825"/>
            <a:ext cx="18861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Doit-on garder whatsapp ? je ne le crois pas.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0" name="Shape 3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1" name="Google Shape;3701;p70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Durée de vie d’une commande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02" name="Google Shape;3702;p70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703" name="Google Shape;3703;p7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04" name="Google Shape;3704;p70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705" name="Google Shape;3705;p7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706" name="Google Shape;3706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-66879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707" name="Google Shape;3707;p70"/>
          <p:cNvSpPr txBox="1"/>
          <p:nvPr/>
        </p:nvSpPr>
        <p:spPr>
          <a:xfrm>
            <a:off x="347200" y="1647825"/>
            <a:ext cx="2752800" cy="3456900"/>
          </a:xfrm>
          <a:prstGeom prst="rect">
            <a:avLst/>
          </a:prstGeom>
          <a:noFill/>
          <a:ln cap="flat" cmpd="sng" w="9525">
            <a:solidFill>
              <a:srgbClr val="E84F3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1.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Menu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DAMIEN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Création sur 3 mois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Thomas, Marie et Damien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Ajout menu sur Tonka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Damien et stagiaire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Validation finance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Clémentine, hector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Commission des menus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Estelle, Damien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ajout menu Miso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Estelle et stagiaire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Maj menu tonka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Damien et stagiaire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Imprimer les menus pour distrib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Estelle et Karim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Aucune recette ne pourra être ajouté dans les menus sans fiche technique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validée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par la cuisine puis la Finance.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-Toutes les fiches techniques doivent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être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ajoutées sur Tonka : Thomas et stagiaire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-MAJ des mercurials 1x par mois : Damien et stagiaire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-Envoie des menus aux convives 45 jours avant la livraison puis les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récupérer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30 j avant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8" name="Google Shape;3708;p70"/>
          <p:cNvSpPr txBox="1"/>
          <p:nvPr/>
        </p:nvSpPr>
        <p:spPr>
          <a:xfrm>
            <a:off x="3319000" y="1647825"/>
            <a:ext cx="2752800" cy="3456900"/>
          </a:xfrm>
          <a:prstGeom prst="rect">
            <a:avLst/>
          </a:prstGeom>
          <a:noFill/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. Prévision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CLÉMENTINE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Prévision sur tous les marchés 1 mois à l’avance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Clémentine, Hector et Estelle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Ajout des quantités sur Tonka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Clémentine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Ajout des quantités sur Miso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AutoNum type="alphaLcPeriod"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Estelle et stagiaire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Prévision pour les marchés récurrents, se baser sur les quantités de la semaine en cours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Prévision Basil au Bureau, se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référer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aux commandes des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dernières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semaines + vacances scolaires/fériés, aux stocks (casse et ruptures)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-Envoyer mail aux marchés épisodiques (marseille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4-5 eme ou CCAS marseille) afin d’anticiper des éventuelles commandes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9" name="Google Shape;3709;p70"/>
          <p:cNvSpPr txBox="1"/>
          <p:nvPr/>
        </p:nvSpPr>
        <p:spPr>
          <a:xfrm>
            <a:off x="6231875" y="1647825"/>
            <a:ext cx="2752800" cy="1856700"/>
          </a:xfrm>
          <a:prstGeom prst="rect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. Achat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DAMIEN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Mettre à jour les prévisions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Estelle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Check Appro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Bryce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Passage des commandes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AutoNum type="alphaLcPeriod"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Damien et Thomas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MAJ stocks 1x semaine dont emballage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Toujours mettre à jour les prévisions avant commande afin d’acheter les bonnes quantités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710" name="Google Shape;3710;p70"/>
          <p:cNvCxnSpPr/>
          <p:nvPr/>
        </p:nvCxnSpPr>
        <p:spPr>
          <a:xfrm>
            <a:off x="471025" y="1418400"/>
            <a:ext cx="8420100" cy="38100"/>
          </a:xfrm>
          <a:prstGeom prst="straightConnector1">
            <a:avLst/>
          </a:prstGeom>
          <a:noFill/>
          <a:ln cap="flat" cmpd="sng" w="28575">
            <a:solidFill>
              <a:srgbClr val="5CBA9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11" name="Google Shape;3711;p70"/>
          <p:cNvSpPr txBox="1"/>
          <p:nvPr/>
        </p:nvSpPr>
        <p:spPr>
          <a:xfrm>
            <a:off x="671050" y="1093800"/>
            <a:ext cx="76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1 mois </a:t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2" name="Google Shape;3712;p70"/>
          <p:cNvSpPr txBox="1"/>
          <p:nvPr/>
        </p:nvSpPr>
        <p:spPr>
          <a:xfrm>
            <a:off x="3319000" y="1065225"/>
            <a:ext cx="150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3 semaines</a:t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3" name="Google Shape;3713;p70"/>
          <p:cNvSpPr txBox="1"/>
          <p:nvPr/>
        </p:nvSpPr>
        <p:spPr>
          <a:xfrm>
            <a:off x="6231875" y="1065225"/>
            <a:ext cx="150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 semaines</a:t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4" name="Google Shape;3714;p70"/>
          <p:cNvSpPr/>
          <p:nvPr/>
        </p:nvSpPr>
        <p:spPr>
          <a:xfrm>
            <a:off x="539975" y="1361550"/>
            <a:ext cx="162000" cy="151800"/>
          </a:xfrm>
          <a:prstGeom prst="ellipse">
            <a:avLst/>
          </a:prstGeom>
          <a:solidFill>
            <a:srgbClr val="E84F3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5" name="Google Shape;3715;p70"/>
          <p:cNvSpPr/>
          <p:nvPr/>
        </p:nvSpPr>
        <p:spPr>
          <a:xfrm>
            <a:off x="3473675" y="1361550"/>
            <a:ext cx="162000" cy="151800"/>
          </a:xfrm>
          <a:prstGeom prst="ellipse">
            <a:avLst/>
          </a:prstGeom>
          <a:solidFill>
            <a:srgbClr val="FFBA2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6" name="Google Shape;3716;p70"/>
          <p:cNvSpPr/>
          <p:nvPr/>
        </p:nvSpPr>
        <p:spPr>
          <a:xfrm>
            <a:off x="6340700" y="1361550"/>
            <a:ext cx="162000" cy="151800"/>
          </a:xfrm>
          <a:prstGeom prst="ellipse">
            <a:avLst/>
          </a:prstGeom>
          <a:solidFill>
            <a:srgbClr val="99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7" name="Google Shape;3717;p70"/>
          <p:cNvSpPr txBox="1"/>
          <p:nvPr/>
        </p:nvSpPr>
        <p:spPr>
          <a:xfrm>
            <a:off x="6231875" y="3571200"/>
            <a:ext cx="2752800" cy="1533600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Mise en ligne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ESTELLE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Définir les prix de vente Bureau et FC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Hector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AutoNum type="arabicPeriod"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MEL Basil.fr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AutoNum type="alphaLcPeriod"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Clémentine  et stagiaire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Faire suivi des stocks quotidien sur le bureau et FC : stagiaire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1" name="Shape 3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2" name="Google Shape;3722;p71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Durée de vie d’une commande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23" name="Google Shape;3723;p71"/>
          <p:cNvGrpSpPr/>
          <p:nvPr/>
        </p:nvGrpSpPr>
        <p:grpSpPr>
          <a:xfrm>
            <a:off x="4755446" y="-3870887"/>
            <a:ext cx="4730754" cy="4707512"/>
            <a:chOff x="2215346" y="-3571587"/>
            <a:chExt cx="4730754" cy="4707512"/>
          </a:xfrm>
        </p:grpSpPr>
        <p:pic>
          <p:nvPicPr>
            <p:cNvPr descr="Image" id="3724" name="Google Shape;3724;p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25" name="Google Shape;3725;p71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726" name="Google Shape;3726;p7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727" name="Google Shape;3727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-66879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728" name="Google Shape;3728;p71"/>
          <p:cNvSpPr txBox="1"/>
          <p:nvPr/>
        </p:nvSpPr>
        <p:spPr>
          <a:xfrm>
            <a:off x="347200" y="1362075"/>
            <a:ext cx="2752800" cy="17973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Réception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BRYCE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Contrôle températures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Contrôle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Bon de commande Vs marchandise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reçue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Rangement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Réclamation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Bryce et Damien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-Compter et peser les marchandises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reçues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-Vérifier toutes les DLC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-Objectif : ne plus à faire d’achat complémentaires à Metro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29" name="Google Shape;3729;p71"/>
          <p:cNvSpPr txBox="1"/>
          <p:nvPr/>
        </p:nvSpPr>
        <p:spPr>
          <a:xfrm>
            <a:off x="3289538" y="1008200"/>
            <a:ext cx="2752800" cy="4151100"/>
          </a:xfrm>
          <a:prstGeom prst="rect">
            <a:avLst/>
          </a:prstGeom>
          <a:noFill/>
          <a:ln cap="flat" cmpd="sng" w="9525">
            <a:solidFill>
              <a:srgbClr val="307A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. Production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THOMAS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Imprimer les fiches techniques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Thomas et Jeremy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Prép la veille les denrées et emballages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Bryce et Jeremy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Étiquettes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(dont FC)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Thomas et stagiaire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MAJ des FT sur MISO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Pesées quotidienne des plats pour vérification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Pesée quotidienne des excedents de productions et MAJ des FT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Toujours préparer les denrées la veille, aucun équipier doit aller chercher des denrées le jour de production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Une personne doit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contrôler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la conformité des quantités produites et mises en caisses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Contr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ôle de la qualité : Thomas (Jérémy en cas d’absence)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Maj Traqfood : William, Jeremy, Bryce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Transfert de responsabilité chaque jour entre Thomas (Jérémy) et la Logistique (Karim/Bakary, Fathy) avec la feuille de dressage et pointage des caisses (avant départ de la log)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Assurer les caisses plats témoins et suivi des températures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0" name="Google Shape;3730;p71"/>
          <p:cNvSpPr txBox="1"/>
          <p:nvPr/>
        </p:nvSpPr>
        <p:spPr>
          <a:xfrm>
            <a:off x="6231875" y="1362075"/>
            <a:ext cx="2752800" cy="3654600"/>
          </a:xfrm>
          <a:prstGeom prst="rect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. Préparation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KARIM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Imprimer les BL la veille de la prep apres midi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Estelle et Karim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Ranger les BL dans des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casiers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par marché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Karim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Vérification des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préparations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AutoNum type="alphaLcPeriod"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Karim et Fathi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AutoNum type="arabicPeriod"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Prep et verif prodlog/Domaserv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AutoNum type="alphaLcPeriod"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Bakary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-Toujours prévoir au minimum 1 sac pilote et 2 sacs secours (midi/soir) pour chaque tournée, ces sacs doivent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apparaître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sur MISO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-Identifier toutes les caisses par marché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Vérifier la veille si tous les BL sont bien présents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-Marché non nominatif (ex: istres) imprimer 2 BL , un pour le livreur, un pour le client à faire signer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731" name="Google Shape;3731;p71"/>
          <p:cNvCxnSpPr/>
          <p:nvPr/>
        </p:nvCxnSpPr>
        <p:spPr>
          <a:xfrm>
            <a:off x="471025" y="827850"/>
            <a:ext cx="8420100" cy="38100"/>
          </a:xfrm>
          <a:prstGeom prst="straightConnector1">
            <a:avLst/>
          </a:prstGeom>
          <a:noFill/>
          <a:ln cap="flat" cmpd="sng" w="28575">
            <a:solidFill>
              <a:srgbClr val="5CBA9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32" name="Google Shape;3732;p71"/>
          <p:cNvSpPr txBox="1"/>
          <p:nvPr/>
        </p:nvSpPr>
        <p:spPr>
          <a:xfrm>
            <a:off x="671050" y="503250"/>
            <a:ext cx="109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 semaine</a:t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3" name="Google Shape;3733;p71"/>
          <p:cNvSpPr txBox="1"/>
          <p:nvPr/>
        </p:nvSpPr>
        <p:spPr>
          <a:xfrm>
            <a:off x="6231875" y="474675"/>
            <a:ext cx="150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4" name="Google Shape;3734;p71"/>
          <p:cNvSpPr/>
          <p:nvPr/>
        </p:nvSpPr>
        <p:spPr>
          <a:xfrm>
            <a:off x="539975" y="771000"/>
            <a:ext cx="162000" cy="151800"/>
          </a:xfrm>
          <a:prstGeom prst="ellipse">
            <a:avLst/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5" name="Google Shape;3735;p71"/>
          <p:cNvSpPr/>
          <p:nvPr/>
        </p:nvSpPr>
        <p:spPr>
          <a:xfrm>
            <a:off x="911450" y="771000"/>
            <a:ext cx="162000" cy="1518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6" name="Google Shape;3736;p71"/>
          <p:cNvSpPr/>
          <p:nvPr/>
        </p:nvSpPr>
        <p:spPr>
          <a:xfrm>
            <a:off x="6340700" y="771000"/>
            <a:ext cx="162000" cy="151800"/>
          </a:xfrm>
          <a:prstGeom prst="ellipse">
            <a:avLst/>
          </a:prstGeom>
          <a:solidFill>
            <a:srgbClr val="99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7" name="Google Shape;3737;p71"/>
          <p:cNvSpPr txBox="1"/>
          <p:nvPr/>
        </p:nvSpPr>
        <p:spPr>
          <a:xfrm>
            <a:off x="347200" y="3219450"/>
            <a:ext cx="2752800" cy="1797300"/>
          </a:xfrm>
          <a:prstGeom prst="rect">
            <a:avLst/>
          </a:prstGeom>
          <a:noFill/>
          <a:ln cap="flat" cmpd="sng" w="952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5. Commandes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ESTELLE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Réception des commandes clients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Relancer les clients qui ont oubliés avant mardi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MAj des chiffres de prod Miso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Estelle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Maj quantité de prod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Thomas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-La prod doit faire un extract quotidien de la fiche de prod sur MISO pour avoir les bonnes quantités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8" name="Google Shape;3738;p71"/>
          <p:cNvSpPr txBox="1"/>
          <p:nvPr/>
        </p:nvSpPr>
        <p:spPr>
          <a:xfrm>
            <a:off x="6436775" y="531825"/>
            <a:ext cx="109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Jour J</a:t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2" name="Shape 3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3" name="Google Shape;3743;p72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Durée de vie d’une commande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44" name="Google Shape;3744;p72"/>
          <p:cNvGrpSpPr/>
          <p:nvPr/>
        </p:nvGrpSpPr>
        <p:grpSpPr>
          <a:xfrm>
            <a:off x="4755446" y="-3870887"/>
            <a:ext cx="4730754" cy="4707512"/>
            <a:chOff x="2215346" y="-3571587"/>
            <a:chExt cx="4730754" cy="4707512"/>
          </a:xfrm>
        </p:grpSpPr>
        <p:pic>
          <p:nvPicPr>
            <p:cNvPr descr="Image" id="3745" name="Google Shape;3745;p7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46" name="Google Shape;3746;p72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747" name="Google Shape;3747;p7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748" name="Google Shape;3748;p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-66879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749" name="Google Shape;3749;p72"/>
          <p:cNvSpPr txBox="1"/>
          <p:nvPr/>
        </p:nvSpPr>
        <p:spPr>
          <a:xfrm>
            <a:off x="347200" y="1362075"/>
            <a:ext cx="2752800" cy="3654600"/>
          </a:xfrm>
          <a:prstGeom prst="rect">
            <a:avLst/>
          </a:prstGeom>
          <a:noFill/>
          <a:ln cap="flat" cmpd="sng" w="9525">
            <a:solidFill>
              <a:srgbClr val="0C5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5. Livraison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KARIM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Contrôle températures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-Chaque livreur doit vérifier son chargement avant de partir avec son BL. Si il y a un manque pendant la tournée, le livreur devra relivrer.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Toujours partir avec sacs pilotes et sacs secours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Démarrer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le camion avant chargement pour que la température soit entre 0 et 4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degrés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-Le gilet est obligatoire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-Terminer la tache sur fleet à chaque point et ajouter les commentaires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-Donner le contact du CCAS lors de la livraison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Garder le même livreur pour chaque tournée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Chaque livreur doit debrief de sa tournée  et karim doit faire un retour au service client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0" name="Google Shape;3750;p72"/>
          <p:cNvSpPr txBox="1"/>
          <p:nvPr/>
        </p:nvSpPr>
        <p:spPr>
          <a:xfrm>
            <a:off x="3289550" y="1362075"/>
            <a:ext cx="2752800" cy="3654600"/>
          </a:xfrm>
          <a:prstGeom prst="rect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6. Après tournée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: KARIM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Compter la casse par marché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Karim et Fathi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Nettoyer les véhicules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Aniss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rabi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Dons assos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Montserrat"/>
              <a:buAutoNum type="alphaLcPeriod"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Karim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-Chaque jour faire une verif : Aucun sac ne doit trainer dans les frigos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-Toujours vérifier les BL pour le lendemain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Chaque livreur est responsable de son marché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751" name="Google Shape;3751;p72"/>
          <p:cNvCxnSpPr/>
          <p:nvPr/>
        </p:nvCxnSpPr>
        <p:spPr>
          <a:xfrm>
            <a:off x="471025" y="1132650"/>
            <a:ext cx="8420100" cy="38100"/>
          </a:xfrm>
          <a:prstGeom prst="straightConnector1">
            <a:avLst/>
          </a:prstGeom>
          <a:noFill/>
          <a:ln cap="flat" cmpd="sng" w="28575">
            <a:solidFill>
              <a:srgbClr val="5CBA9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52" name="Google Shape;3752;p72"/>
          <p:cNvSpPr txBox="1"/>
          <p:nvPr/>
        </p:nvSpPr>
        <p:spPr>
          <a:xfrm>
            <a:off x="671050" y="808050"/>
            <a:ext cx="109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5CBA99"/>
                </a:solidFill>
                <a:latin typeface="Montserrat"/>
                <a:ea typeface="Montserrat"/>
                <a:cs typeface="Montserrat"/>
                <a:sym typeface="Montserrat"/>
              </a:rPr>
              <a:t>Jour J</a:t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3" name="Google Shape;3753;p72"/>
          <p:cNvSpPr txBox="1"/>
          <p:nvPr/>
        </p:nvSpPr>
        <p:spPr>
          <a:xfrm>
            <a:off x="6231875" y="779475"/>
            <a:ext cx="150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CBA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4" name="Google Shape;3754;p72"/>
          <p:cNvSpPr/>
          <p:nvPr/>
        </p:nvSpPr>
        <p:spPr>
          <a:xfrm>
            <a:off x="911450" y="1075800"/>
            <a:ext cx="162000" cy="1518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5" name="Google Shape;3755;p72"/>
          <p:cNvSpPr/>
          <p:nvPr/>
        </p:nvSpPr>
        <p:spPr>
          <a:xfrm>
            <a:off x="6340700" y="1075800"/>
            <a:ext cx="162000" cy="151800"/>
          </a:xfrm>
          <a:prstGeom prst="ellipse">
            <a:avLst/>
          </a:prstGeom>
          <a:solidFill>
            <a:srgbClr val="99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6" name="Google Shape;3756;p72"/>
          <p:cNvSpPr txBox="1"/>
          <p:nvPr/>
        </p:nvSpPr>
        <p:spPr>
          <a:xfrm>
            <a:off x="6500300" y="1620550"/>
            <a:ext cx="2229000" cy="24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Anachronisme de toutes les équipes : L’équipe menu aura toujours à minima 1 mois d’avance sur l’équipe livraison. L’organisation est cyclique.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7" name="Google Shape;3757;p72"/>
          <p:cNvSpPr/>
          <p:nvPr/>
        </p:nvSpPr>
        <p:spPr>
          <a:xfrm>
            <a:off x="6947975" y="2935000"/>
            <a:ext cx="1571700" cy="1381200"/>
          </a:xfrm>
          <a:prstGeom prst="curvedLeftArrow">
            <a:avLst>
              <a:gd fmla="val 25000" name="adj1"/>
              <a:gd fmla="val 39099" name="adj2"/>
              <a:gd fmla="val 33791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2" name="Google Shape;3762;p73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Semaine type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63" name="Google Shape;3763;p73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764" name="Google Shape;3764;p7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65" name="Google Shape;3765;p73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766" name="Google Shape;3766;p7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767" name="Google Shape;3767;p7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768" name="Google Shape;3768;p73"/>
          <p:cNvSpPr txBox="1"/>
          <p:nvPr/>
        </p:nvSpPr>
        <p:spPr>
          <a:xfrm>
            <a:off x="1471150" y="1847025"/>
            <a:ext cx="5206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https://docs.google.com/spreadsheets/d/1ZsQpjvRfA9BaSS_oQBWY49qiToHUYHCkHENYqRqAaRc/edit?gid=0#gid=0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2" name="Shape 3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3" name="Google Shape;3773;p74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Bonnes pratiques (OBLIGATOIRE)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74" name="Google Shape;3774;p74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775" name="Google Shape;3775;p7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76" name="Google Shape;3776;p74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777" name="Google Shape;3777;p7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778" name="Google Shape;3778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779" name="Google Shape;3779;p74"/>
          <p:cNvSpPr/>
          <p:nvPr/>
        </p:nvSpPr>
        <p:spPr>
          <a:xfrm>
            <a:off x="1102898" y="1428050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FFBA2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Clients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80" name="Google Shape;3780;p74"/>
          <p:cNvSpPr txBox="1"/>
          <p:nvPr/>
        </p:nvSpPr>
        <p:spPr>
          <a:xfrm>
            <a:off x="566275" y="1980375"/>
            <a:ext cx="2314500" cy="27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-Suivi des incidents dans le tableau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-Organiser réunion hebdo Prod et Log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Organiser réunion hebdo Service client avec &gt; Prod et Log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-Toutes les commandes doivent être présentes sur MISO (même les commandes non récurrentes)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-Organiser un échange hebdo avec chaque client (en dehors des échanges SAV)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-Imprimer l’ensemble des BL. 1 livraison = 1 BL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-Saisir les menus et les choix sur Miso 1 mois à l’avance (minimum)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Toutes les commandes (sauf </a:t>
            </a:r>
            <a:r>
              <a:rPr lang="fr" sz="9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basil.fr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) doivent apparaitre sur MISO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Utiliser AIRCALL pour les échanges téléphoniques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1" name="Google Shape;3781;p74"/>
          <p:cNvSpPr/>
          <p:nvPr/>
        </p:nvSpPr>
        <p:spPr>
          <a:xfrm>
            <a:off x="3532848" y="1428050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82" name="Google Shape;3782;p74"/>
          <p:cNvSpPr txBox="1"/>
          <p:nvPr/>
        </p:nvSpPr>
        <p:spPr>
          <a:xfrm>
            <a:off x="2918750" y="1980375"/>
            <a:ext cx="23145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-Ne jamais cuisiner sans FT validée par la finance afin de respecter les ratios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-MAJ combo quotidien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-MAJ des FT quotidienne sur Tonka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-G</a:t>
            </a: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arder à Jour traqfood quotidiennement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toujours avoir un manager pour l’ouverture et la fermeture de la cuisine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Réaliser les feuilles de travail la veille de la production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Une réunion par semaine avec la log et clients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RH : anticiper les congés, prévenir des abscences sur RH log, valider les congés sur payfit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3" name="Google Shape;3783;p74"/>
          <p:cNvSpPr/>
          <p:nvPr/>
        </p:nvSpPr>
        <p:spPr>
          <a:xfrm>
            <a:off x="5607600" y="1428050"/>
            <a:ext cx="10875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Logistique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84" name="Google Shape;3784;p74"/>
          <p:cNvSpPr txBox="1"/>
          <p:nvPr/>
        </p:nvSpPr>
        <p:spPr>
          <a:xfrm>
            <a:off x="5233250" y="1980375"/>
            <a:ext cx="23145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-Toujours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récupérer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les caisses chez nos clients et assurer le suivi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-Assurer le suivi des clés par marchés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- 1 marché = 1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livreur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attitré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-MAJ combo quotidien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-Check véhicules 2x par semaine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toujours avoir un manager pour l’ouverture et la fermeture de la log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Un livreur qui n’a pas vérifié sa cargaison avant le départ de sa tournée devra aller relivrer si il y a un defaut pendant la tournée.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Classer l’ensemble des BL par tournée et par jour de livraison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5" name="Google Shape;3785;p74"/>
          <p:cNvSpPr/>
          <p:nvPr/>
        </p:nvSpPr>
        <p:spPr>
          <a:xfrm>
            <a:off x="7885773" y="1428050"/>
            <a:ext cx="1086300" cy="442500"/>
          </a:xfrm>
          <a:prstGeom prst="roundRect">
            <a:avLst>
              <a:gd fmla="val 50000" name="adj"/>
            </a:avLst>
          </a:prstGeom>
          <a:solidFill>
            <a:srgbClr val="F59A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Finance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786" name="Google Shape;3786;p74"/>
          <p:cNvSpPr txBox="1"/>
          <p:nvPr/>
        </p:nvSpPr>
        <p:spPr>
          <a:xfrm>
            <a:off x="7481425" y="1980375"/>
            <a:ext cx="15717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-Facturation des clients avec suivi Hebdo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-Révision des prix sur chaque marché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 Relances clients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-Suivi des dons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-ODOO doit être à jour quotidiennement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Tableaux hebdos à produire :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-Casse par marché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-Heures consommées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-Ratios FT/MENU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-Valorisation Stock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0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7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BA21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2" name="Google Shape;3792;p7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84F36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" id="3793" name="Google Shape;3793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6674" y="-896123"/>
            <a:ext cx="4730756" cy="4707508"/>
          </a:xfrm>
          <a:prstGeom prst="rect">
            <a:avLst/>
          </a:prstGeom>
          <a:noFill/>
          <a:ln>
            <a:noFill/>
          </a:ln>
        </p:spPr>
      </p:pic>
      <p:sp>
        <p:nvSpPr>
          <p:cNvPr id="3794" name="Google Shape;3794;p75"/>
          <p:cNvSpPr/>
          <p:nvPr/>
        </p:nvSpPr>
        <p:spPr>
          <a:xfrm>
            <a:off x="2998523" y="125898"/>
            <a:ext cx="3147075" cy="3147075"/>
          </a:xfrm>
          <a:prstGeom prst="ellipse">
            <a:avLst/>
          </a:prstGeom>
          <a:solidFill>
            <a:srgbClr val="E84F36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5" name="Google Shape;3795;p75"/>
          <p:cNvSpPr txBox="1"/>
          <p:nvPr/>
        </p:nvSpPr>
        <p:spPr>
          <a:xfrm>
            <a:off x="1810946" y="4070158"/>
            <a:ext cx="5522175" cy="450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50" lIns="91450" spcFirstLastPara="1" rIns="91450" wrap="square" tIns="914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rompt Light"/>
              <a:buNone/>
            </a:pPr>
            <a:r>
              <a:rPr b="0" i="0" lang="fr" sz="17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Basil.fr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_BLC.png" id="3796" name="Google Shape;3796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1575" y="1149476"/>
            <a:ext cx="2300850" cy="10998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97" name="Google Shape;3797;p75"/>
          <p:cNvGrpSpPr/>
          <p:nvPr/>
        </p:nvGrpSpPr>
        <p:grpSpPr>
          <a:xfrm>
            <a:off x="4210579" y="4685170"/>
            <a:ext cx="722839" cy="169614"/>
            <a:chOff x="0" y="0"/>
            <a:chExt cx="963786" cy="226152"/>
          </a:xfrm>
        </p:grpSpPr>
        <p:sp>
          <p:nvSpPr>
            <p:cNvPr id="3798" name="Google Shape;3798;p75"/>
            <p:cNvSpPr/>
            <p:nvPr/>
          </p:nvSpPr>
          <p:spPr>
            <a:xfrm>
              <a:off x="366714" y="0"/>
              <a:ext cx="230364" cy="226152"/>
            </a:xfrm>
            <a:custGeom>
              <a:rect b="b" l="l" r="r" t="t"/>
              <a:pathLst>
                <a:path extrusionOk="0" h="21600" w="21600">
                  <a:moveTo>
                    <a:pt x="10777" y="0"/>
                  </a:moveTo>
                  <a:cubicBezTo>
                    <a:pt x="4825" y="0"/>
                    <a:pt x="0" y="4917"/>
                    <a:pt x="0" y="10616"/>
                  </a:cubicBezTo>
                  <a:cubicBezTo>
                    <a:pt x="0" y="16683"/>
                    <a:pt x="4825" y="21600"/>
                    <a:pt x="10777" y="21600"/>
                  </a:cubicBezTo>
                  <a:cubicBezTo>
                    <a:pt x="16775" y="21600"/>
                    <a:pt x="21600" y="16683"/>
                    <a:pt x="21600" y="10616"/>
                  </a:cubicBezTo>
                  <a:cubicBezTo>
                    <a:pt x="21600" y="4917"/>
                    <a:pt x="16775" y="0"/>
                    <a:pt x="10777" y="0"/>
                  </a:cubicBezTo>
                  <a:close/>
                  <a:moveTo>
                    <a:pt x="15197" y="8962"/>
                  </a:moveTo>
                  <a:cubicBezTo>
                    <a:pt x="15197" y="11811"/>
                    <a:pt x="13167" y="15074"/>
                    <a:pt x="9199" y="15074"/>
                  </a:cubicBezTo>
                  <a:cubicBezTo>
                    <a:pt x="8027" y="15074"/>
                    <a:pt x="6809" y="14660"/>
                    <a:pt x="5997" y="14247"/>
                  </a:cubicBezTo>
                  <a:lnTo>
                    <a:pt x="6403" y="14247"/>
                  </a:lnTo>
                  <a:cubicBezTo>
                    <a:pt x="7215" y="14247"/>
                    <a:pt x="8387" y="13833"/>
                    <a:pt x="9199" y="13466"/>
                  </a:cubicBezTo>
                  <a:cubicBezTo>
                    <a:pt x="8027" y="13466"/>
                    <a:pt x="7215" y="12638"/>
                    <a:pt x="7215" y="11811"/>
                  </a:cubicBezTo>
                  <a:cubicBezTo>
                    <a:pt x="7215" y="11811"/>
                    <a:pt x="7215" y="11811"/>
                    <a:pt x="7621" y="11811"/>
                  </a:cubicBezTo>
                  <a:lnTo>
                    <a:pt x="8027" y="11811"/>
                  </a:lnTo>
                  <a:cubicBezTo>
                    <a:pt x="7215" y="11397"/>
                    <a:pt x="6403" y="10616"/>
                    <a:pt x="6403" y="9789"/>
                  </a:cubicBezTo>
                  <a:cubicBezTo>
                    <a:pt x="6403" y="9789"/>
                    <a:pt x="6809" y="9789"/>
                    <a:pt x="7215" y="9789"/>
                  </a:cubicBezTo>
                  <a:cubicBezTo>
                    <a:pt x="6809" y="9375"/>
                    <a:pt x="6403" y="8962"/>
                    <a:pt x="6403" y="8180"/>
                  </a:cubicBezTo>
                  <a:cubicBezTo>
                    <a:pt x="6403" y="7767"/>
                    <a:pt x="6403" y="7353"/>
                    <a:pt x="6809" y="6940"/>
                  </a:cubicBezTo>
                  <a:cubicBezTo>
                    <a:pt x="7621" y="8180"/>
                    <a:pt x="9199" y="9375"/>
                    <a:pt x="10777" y="9375"/>
                  </a:cubicBezTo>
                  <a:cubicBezTo>
                    <a:pt x="10777" y="8962"/>
                    <a:pt x="10777" y="8962"/>
                    <a:pt x="10777" y="8962"/>
                  </a:cubicBezTo>
                  <a:cubicBezTo>
                    <a:pt x="10777" y="7767"/>
                    <a:pt x="11995" y="6526"/>
                    <a:pt x="13167" y="6526"/>
                  </a:cubicBezTo>
                  <a:cubicBezTo>
                    <a:pt x="13573" y="6526"/>
                    <a:pt x="14385" y="6940"/>
                    <a:pt x="14385" y="7353"/>
                  </a:cubicBezTo>
                  <a:cubicBezTo>
                    <a:pt x="15197" y="7353"/>
                    <a:pt x="15603" y="6940"/>
                    <a:pt x="16008" y="6940"/>
                  </a:cubicBezTo>
                  <a:cubicBezTo>
                    <a:pt x="15603" y="7353"/>
                    <a:pt x="15603" y="7767"/>
                    <a:pt x="15197" y="8180"/>
                  </a:cubicBezTo>
                  <a:cubicBezTo>
                    <a:pt x="15603" y="8180"/>
                    <a:pt x="16008" y="7767"/>
                    <a:pt x="16414" y="7767"/>
                  </a:cubicBezTo>
                  <a:cubicBezTo>
                    <a:pt x="16008" y="8180"/>
                    <a:pt x="15603" y="8594"/>
                    <a:pt x="15197" y="89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799" name="Google Shape;3799;p75"/>
            <p:cNvSpPr/>
            <p:nvPr/>
          </p:nvSpPr>
          <p:spPr>
            <a:xfrm>
              <a:off x="0" y="0"/>
              <a:ext cx="228960" cy="226152"/>
            </a:xfrm>
            <a:custGeom>
              <a:rect b="b" l="l" r="r" t="t"/>
              <a:pathLst>
                <a:path extrusionOk="0" h="21600" w="21600">
                  <a:moveTo>
                    <a:pt x="10845" y="0"/>
                  </a:moveTo>
                  <a:cubicBezTo>
                    <a:pt x="4790" y="0"/>
                    <a:pt x="0" y="4917"/>
                    <a:pt x="0" y="10616"/>
                  </a:cubicBezTo>
                  <a:cubicBezTo>
                    <a:pt x="0" y="16683"/>
                    <a:pt x="4790" y="21600"/>
                    <a:pt x="10845" y="21600"/>
                  </a:cubicBezTo>
                  <a:cubicBezTo>
                    <a:pt x="16810" y="21600"/>
                    <a:pt x="21600" y="16683"/>
                    <a:pt x="21600" y="10616"/>
                  </a:cubicBezTo>
                  <a:cubicBezTo>
                    <a:pt x="21600" y="4917"/>
                    <a:pt x="16810" y="0"/>
                    <a:pt x="10845" y="0"/>
                  </a:cubicBezTo>
                  <a:close/>
                  <a:moveTo>
                    <a:pt x="13240" y="7353"/>
                  </a:moveTo>
                  <a:cubicBezTo>
                    <a:pt x="11613" y="7353"/>
                    <a:pt x="11613" y="7353"/>
                    <a:pt x="11613" y="7353"/>
                  </a:cubicBezTo>
                  <a:cubicBezTo>
                    <a:pt x="11613" y="7353"/>
                    <a:pt x="11252" y="7767"/>
                    <a:pt x="11252" y="8180"/>
                  </a:cubicBezTo>
                  <a:cubicBezTo>
                    <a:pt x="11252" y="8962"/>
                    <a:pt x="11252" y="8962"/>
                    <a:pt x="11252" y="8962"/>
                  </a:cubicBezTo>
                  <a:cubicBezTo>
                    <a:pt x="13240" y="8962"/>
                    <a:pt x="13240" y="8962"/>
                    <a:pt x="13240" y="8962"/>
                  </a:cubicBezTo>
                  <a:cubicBezTo>
                    <a:pt x="13240" y="11030"/>
                    <a:pt x="13240" y="11030"/>
                    <a:pt x="13240" y="11030"/>
                  </a:cubicBezTo>
                  <a:cubicBezTo>
                    <a:pt x="11252" y="11030"/>
                    <a:pt x="11252" y="11030"/>
                    <a:pt x="11252" y="11030"/>
                  </a:cubicBezTo>
                  <a:cubicBezTo>
                    <a:pt x="11252" y="15901"/>
                    <a:pt x="11252" y="15901"/>
                    <a:pt x="11252" y="15901"/>
                  </a:cubicBezTo>
                  <a:cubicBezTo>
                    <a:pt x="9625" y="15901"/>
                    <a:pt x="9625" y="15901"/>
                    <a:pt x="9625" y="15901"/>
                  </a:cubicBezTo>
                  <a:cubicBezTo>
                    <a:pt x="9625" y="11030"/>
                    <a:pt x="9625" y="11030"/>
                    <a:pt x="9625" y="11030"/>
                  </a:cubicBezTo>
                  <a:cubicBezTo>
                    <a:pt x="7637" y="11030"/>
                    <a:pt x="7637" y="11030"/>
                    <a:pt x="7637" y="11030"/>
                  </a:cubicBezTo>
                  <a:cubicBezTo>
                    <a:pt x="7637" y="8962"/>
                    <a:pt x="7637" y="8962"/>
                    <a:pt x="7637" y="8962"/>
                  </a:cubicBezTo>
                  <a:cubicBezTo>
                    <a:pt x="9625" y="8962"/>
                    <a:pt x="9625" y="8962"/>
                    <a:pt x="9625" y="8962"/>
                  </a:cubicBezTo>
                  <a:cubicBezTo>
                    <a:pt x="9625" y="8180"/>
                    <a:pt x="9625" y="8180"/>
                    <a:pt x="9625" y="8180"/>
                  </a:cubicBezTo>
                  <a:cubicBezTo>
                    <a:pt x="9625" y="6940"/>
                    <a:pt x="10393" y="5745"/>
                    <a:pt x="11613" y="5745"/>
                  </a:cubicBezTo>
                  <a:cubicBezTo>
                    <a:pt x="13240" y="5745"/>
                    <a:pt x="13240" y="5745"/>
                    <a:pt x="13240" y="5745"/>
                  </a:cubicBezTo>
                  <a:lnTo>
                    <a:pt x="13240" y="73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800" name="Google Shape;3800;p75"/>
            <p:cNvSpPr/>
            <p:nvPr/>
          </p:nvSpPr>
          <p:spPr>
            <a:xfrm>
              <a:off x="734826" y="1398"/>
              <a:ext cx="228960" cy="224748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4790" y="0"/>
                    <a:pt x="0" y="4917"/>
                    <a:pt x="0" y="10616"/>
                  </a:cubicBezTo>
                  <a:cubicBezTo>
                    <a:pt x="0" y="16729"/>
                    <a:pt x="4790" y="21600"/>
                    <a:pt x="10800" y="21600"/>
                  </a:cubicBezTo>
                  <a:cubicBezTo>
                    <a:pt x="16810" y="21600"/>
                    <a:pt x="21600" y="16729"/>
                    <a:pt x="21600" y="10616"/>
                  </a:cubicBezTo>
                  <a:cubicBezTo>
                    <a:pt x="21600" y="4917"/>
                    <a:pt x="16810" y="0"/>
                    <a:pt x="10800" y="0"/>
                  </a:cubicBezTo>
                  <a:close/>
                  <a:moveTo>
                    <a:pt x="7998" y="15534"/>
                  </a:moveTo>
                  <a:cubicBezTo>
                    <a:pt x="6010" y="15534"/>
                    <a:pt x="6010" y="15534"/>
                    <a:pt x="6010" y="15534"/>
                  </a:cubicBezTo>
                  <a:cubicBezTo>
                    <a:pt x="6010" y="8180"/>
                    <a:pt x="6010" y="8180"/>
                    <a:pt x="6010" y="8180"/>
                  </a:cubicBezTo>
                  <a:cubicBezTo>
                    <a:pt x="7998" y="8180"/>
                    <a:pt x="7998" y="8180"/>
                    <a:pt x="7998" y="8180"/>
                  </a:cubicBezTo>
                  <a:lnTo>
                    <a:pt x="7998" y="15534"/>
                  </a:lnTo>
                  <a:close/>
                  <a:moveTo>
                    <a:pt x="7185" y="7353"/>
                  </a:moveTo>
                  <a:cubicBezTo>
                    <a:pt x="6372" y="7353"/>
                    <a:pt x="6010" y="6940"/>
                    <a:pt x="6010" y="6158"/>
                  </a:cubicBezTo>
                  <a:cubicBezTo>
                    <a:pt x="6010" y="5745"/>
                    <a:pt x="6372" y="4917"/>
                    <a:pt x="7185" y="4917"/>
                  </a:cubicBezTo>
                  <a:cubicBezTo>
                    <a:pt x="7592" y="4917"/>
                    <a:pt x="7998" y="5745"/>
                    <a:pt x="8405" y="6158"/>
                  </a:cubicBezTo>
                  <a:cubicBezTo>
                    <a:pt x="8405" y="6940"/>
                    <a:pt x="7592" y="7353"/>
                    <a:pt x="7185" y="7353"/>
                  </a:cubicBezTo>
                  <a:close/>
                  <a:moveTo>
                    <a:pt x="15997" y="15534"/>
                  </a:moveTo>
                  <a:cubicBezTo>
                    <a:pt x="14008" y="15534"/>
                    <a:pt x="14008" y="15534"/>
                    <a:pt x="14008" y="15534"/>
                  </a:cubicBezTo>
                  <a:cubicBezTo>
                    <a:pt x="14008" y="11443"/>
                    <a:pt x="14008" y="11443"/>
                    <a:pt x="14008" y="11443"/>
                  </a:cubicBezTo>
                  <a:cubicBezTo>
                    <a:pt x="14008" y="10616"/>
                    <a:pt x="13556" y="9789"/>
                    <a:pt x="12833" y="9789"/>
                  </a:cubicBezTo>
                  <a:cubicBezTo>
                    <a:pt x="12427" y="9789"/>
                    <a:pt x="11975" y="10203"/>
                    <a:pt x="11568" y="10616"/>
                  </a:cubicBezTo>
                  <a:lnTo>
                    <a:pt x="11568" y="11030"/>
                  </a:lnTo>
                  <a:cubicBezTo>
                    <a:pt x="11568" y="15534"/>
                    <a:pt x="11568" y="15534"/>
                    <a:pt x="11568" y="15534"/>
                  </a:cubicBezTo>
                  <a:cubicBezTo>
                    <a:pt x="9580" y="15534"/>
                    <a:pt x="9580" y="15534"/>
                    <a:pt x="9580" y="15534"/>
                  </a:cubicBezTo>
                  <a:cubicBezTo>
                    <a:pt x="9580" y="10616"/>
                    <a:pt x="9580" y="10616"/>
                    <a:pt x="9580" y="10616"/>
                  </a:cubicBezTo>
                  <a:cubicBezTo>
                    <a:pt x="9580" y="9421"/>
                    <a:pt x="9580" y="9008"/>
                    <a:pt x="9173" y="8180"/>
                  </a:cubicBezTo>
                  <a:cubicBezTo>
                    <a:pt x="11162" y="8180"/>
                    <a:pt x="11162" y="8180"/>
                    <a:pt x="11162" y="8180"/>
                  </a:cubicBezTo>
                  <a:cubicBezTo>
                    <a:pt x="11162" y="9008"/>
                    <a:pt x="11162" y="9008"/>
                    <a:pt x="11162" y="9008"/>
                  </a:cubicBezTo>
                  <a:cubicBezTo>
                    <a:pt x="11568" y="9008"/>
                    <a:pt x="11568" y="9008"/>
                    <a:pt x="11568" y="9008"/>
                  </a:cubicBezTo>
                  <a:cubicBezTo>
                    <a:pt x="11568" y="8594"/>
                    <a:pt x="12427" y="8180"/>
                    <a:pt x="13556" y="8180"/>
                  </a:cubicBezTo>
                  <a:cubicBezTo>
                    <a:pt x="15228" y="8180"/>
                    <a:pt x="15997" y="9008"/>
                    <a:pt x="15997" y="11030"/>
                  </a:cubicBezTo>
                  <a:lnTo>
                    <a:pt x="15997" y="155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4" name="Shape 3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5" name="Google Shape;3455;p59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Nos valeurs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6" name="Google Shape;3456;p59"/>
          <p:cNvSpPr txBox="1"/>
          <p:nvPr/>
        </p:nvSpPr>
        <p:spPr>
          <a:xfrm>
            <a:off x="1820613" y="708831"/>
            <a:ext cx="3423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800"/>
              <a:buFont typeface="Prompt Light"/>
              <a:buNone/>
            </a:pPr>
            <a:r>
              <a:rPr b="0" i="0" lang="fr" sz="1500" u="none" cap="none" strike="noStrike">
                <a:solidFill>
                  <a:srgbClr val="E84F36"/>
                </a:solidFill>
                <a:latin typeface="Prompt Light"/>
                <a:ea typeface="Prompt Light"/>
                <a:cs typeface="Prompt Light"/>
                <a:sym typeface="Prompt Light"/>
              </a:rPr>
              <a:t>Mangeons généreusement </a:t>
            </a:r>
            <a:endParaRPr b="0" i="0" sz="1800" u="none" cap="none" strike="noStrike">
              <a:solidFill>
                <a:srgbClr val="E84F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7" name="Google Shape;3457;p59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458" name="Google Shape;3458;p5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59" name="Google Shape;3459;p59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460" name="Google Shape;3460;p5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461" name="Google Shape;3461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462" name="Google Shape;3462;p59"/>
          <p:cNvSpPr txBox="1"/>
          <p:nvPr/>
        </p:nvSpPr>
        <p:spPr>
          <a:xfrm>
            <a:off x="1549350" y="1257975"/>
            <a:ext cx="5935500" cy="3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Basil est une entreprise de restauration collective généreuse.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Être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généreux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, c’est une manière d’organiser le commun, penser pour plusieurs, produire pour durer, décider en tenant compte des autres, convives comme équipes, territoires comme partenaires.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La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générosité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 devient alors une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pratique collective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, inscrite dans le travail, dans la cuisine et dans les choix </a:t>
            </a:r>
            <a:r>
              <a:rPr b="1" lang="fr" sz="1100">
                <a:latin typeface="Montserrat"/>
                <a:ea typeface="Montserrat"/>
                <a:cs typeface="Montserrat"/>
                <a:sym typeface="Montserrat"/>
              </a:rPr>
              <a:t>quotidiens</a:t>
            </a: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Nos valeurs fondatrices :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Améliorer cette diapositive" id="3463" name="Google Shape;3463;p59"/>
          <p:cNvPicPr preferRelativeResize="0"/>
          <p:nvPr/>
        </p:nvPicPr>
        <p:blipFill rotWithShape="1">
          <a:blip r:embed="rId6">
            <a:alphaModFix/>
          </a:blip>
          <a:srcRect b="0" l="4764" r="4656" t="51851"/>
          <a:stretch/>
        </p:blipFill>
        <p:spPr>
          <a:xfrm>
            <a:off x="902413" y="3145961"/>
            <a:ext cx="7339164" cy="2177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7" name="Shape 3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8" name="Google Shape;3468;p60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Notre activité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69" name="Google Shape;3469;p60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470" name="Google Shape;3470;p6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71" name="Google Shape;3471;p60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472" name="Google Shape;3472;p6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473" name="Google Shape;3473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474" name="Google Shape;3474;p60"/>
          <p:cNvSpPr txBox="1"/>
          <p:nvPr/>
        </p:nvSpPr>
        <p:spPr>
          <a:xfrm>
            <a:off x="1549350" y="1257975"/>
            <a:ext cx="5935500" cy="12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Basil est un acteur de la restauration collective engagé auprès des entreprises, des collectivités et des publics seniors.</a:t>
            </a:r>
            <a:br>
              <a:rPr lang="fr" sz="11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Nous concevons, produisons et livrons des repas faits maison, pensés pour s’inscrire dans les rythmes du quotidien et répondre à des besoins alimentaires durables.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75" name="Google Shape;3475;p60"/>
          <p:cNvSpPr txBox="1"/>
          <p:nvPr/>
        </p:nvSpPr>
        <p:spPr>
          <a:xfrm>
            <a:off x="374875" y="2504325"/>
            <a:ext cx="19533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5B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Basil au Bureau</a:t>
            </a:r>
            <a:endParaRPr sz="100"/>
          </a:p>
        </p:txBody>
      </p:sp>
      <p:sp>
        <p:nvSpPr>
          <p:cNvPr id="3476" name="Google Shape;3476;p60"/>
          <p:cNvSpPr txBox="1"/>
          <p:nvPr/>
        </p:nvSpPr>
        <p:spPr>
          <a:xfrm>
            <a:off x="1973250" y="2504325"/>
            <a:ext cx="22869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E84F3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Basil</a:t>
            </a:r>
            <a:r>
              <a:rPr b="1" lang="fr" sz="2400">
                <a:solidFill>
                  <a:srgbClr val="E84F3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Pour nos </a:t>
            </a:r>
            <a:r>
              <a:rPr b="1" lang="fr" sz="2400">
                <a:solidFill>
                  <a:srgbClr val="E84F3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aînés</a:t>
            </a:r>
            <a:endParaRPr sz="100">
              <a:solidFill>
                <a:srgbClr val="E84F36"/>
              </a:solidFill>
            </a:endParaRPr>
          </a:p>
        </p:txBody>
      </p:sp>
      <p:sp>
        <p:nvSpPr>
          <p:cNvPr id="3477" name="Google Shape;3477;p60"/>
          <p:cNvSpPr txBox="1"/>
          <p:nvPr/>
        </p:nvSpPr>
        <p:spPr>
          <a:xfrm>
            <a:off x="4156275" y="2504325"/>
            <a:ext cx="2075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6D9EEB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Basil Pour nos </a:t>
            </a:r>
            <a:r>
              <a:rPr b="1" lang="fr" sz="2400">
                <a:solidFill>
                  <a:srgbClr val="6D9EEB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Écoles</a:t>
            </a:r>
            <a:endParaRPr sz="100">
              <a:solidFill>
                <a:srgbClr val="6D9EEB"/>
              </a:solidFill>
            </a:endParaRPr>
          </a:p>
        </p:txBody>
      </p:sp>
      <p:sp>
        <p:nvSpPr>
          <p:cNvPr id="3478" name="Google Shape;3478;p60"/>
          <p:cNvSpPr txBox="1"/>
          <p:nvPr/>
        </p:nvSpPr>
        <p:spPr>
          <a:xfrm>
            <a:off x="6489900" y="2504325"/>
            <a:ext cx="24108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BA2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Basil et </a:t>
            </a:r>
            <a:r>
              <a:rPr b="1" lang="fr" sz="2400">
                <a:solidFill>
                  <a:srgbClr val="FFBA2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</a:t>
            </a:r>
            <a:endParaRPr sz="100">
              <a:solidFill>
                <a:srgbClr val="FFBA21"/>
              </a:solidFill>
            </a:endParaRPr>
          </a:p>
        </p:txBody>
      </p:sp>
      <p:sp>
        <p:nvSpPr>
          <p:cNvPr id="3479" name="Google Shape;3479;p60"/>
          <p:cNvSpPr txBox="1"/>
          <p:nvPr/>
        </p:nvSpPr>
        <p:spPr>
          <a:xfrm>
            <a:off x="413800" y="3353925"/>
            <a:ext cx="1181100" cy="11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Basil.fr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Datadog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Frigos connectés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Mairie du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4/5 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CCAS 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Marseille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Corners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80" name="Google Shape;3480;p60"/>
          <p:cNvSpPr txBox="1"/>
          <p:nvPr/>
        </p:nvSpPr>
        <p:spPr>
          <a:xfrm>
            <a:off x="1973250" y="3248025"/>
            <a:ext cx="12789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Aix-en-Provence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Istres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Pennes-</a:t>
            </a: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Mirabeau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Gemenos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Bandol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Sorgues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Allauch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La crau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Sollies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Saint-Maximin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Jardin d’arcadie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Domaserv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Pando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81" name="Google Shape;3481;p60"/>
          <p:cNvSpPr txBox="1"/>
          <p:nvPr/>
        </p:nvSpPr>
        <p:spPr>
          <a:xfrm>
            <a:off x="4260150" y="3353925"/>
            <a:ext cx="1278900" cy="12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ACM 11 et 12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ENSM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École des mines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82" name="Google Shape;3482;p60"/>
          <p:cNvSpPr txBox="1"/>
          <p:nvPr/>
        </p:nvSpPr>
        <p:spPr>
          <a:xfrm>
            <a:off x="6481375" y="3353925"/>
            <a:ext cx="1278900" cy="12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Armée du salut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FAM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Evenementiels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486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61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Notre activité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8" name="Google Shape;3488;p61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489" name="Google Shape;3489;p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90" name="Google Shape;3490;p61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491" name="Google Shape;3491;p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492" name="Google Shape;3492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493" name="Google Shape;3493;p61"/>
          <p:cNvSpPr txBox="1"/>
          <p:nvPr/>
        </p:nvSpPr>
        <p:spPr>
          <a:xfrm>
            <a:off x="1549350" y="1257975"/>
            <a:ext cx="5935500" cy="12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94" name="Google Shape;3494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1449" y="943725"/>
            <a:ext cx="6870675" cy="398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95" name="Google Shape;3495;p61"/>
          <p:cNvCxnSpPr/>
          <p:nvPr/>
        </p:nvCxnSpPr>
        <p:spPr>
          <a:xfrm flipH="1" rot="10800000">
            <a:off x="1242475" y="1220500"/>
            <a:ext cx="5658000" cy="2286000"/>
          </a:xfrm>
          <a:prstGeom prst="straightConnector1">
            <a:avLst/>
          </a:prstGeom>
          <a:noFill/>
          <a:ln cap="flat" cmpd="sng" w="28575">
            <a:solidFill>
              <a:srgbClr val="5CBA99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499" name="Shape 3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0" name="Google Shape;3500;p62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Notre marge : urgence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1" name="Google Shape;3501;p62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502" name="Google Shape;3502;p6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03" name="Google Shape;3503;p62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504" name="Google Shape;3504;p6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505" name="Google Shape;3505;p6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6" name="Google Shape;3506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60250" y="1288325"/>
            <a:ext cx="4939660" cy="3702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07" name="Google Shape;3507;p62"/>
          <p:cNvCxnSpPr/>
          <p:nvPr/>
        </p:nvCxnSpPr>
        <p:spPr>
          <a:xfrm>
            <a:off x="2699800" y="1515775"/>
            <a:ext cx="4172100" cy="26574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1" name="Shape 3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" name="Google Shape;3512;p63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Ce qui fonctionne / fonctionne pas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3" name="Google Shape;3513;p63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514" name="Google Shape;3514;p6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15" name="Google Shape;3515;p63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516" name="Google Shape;3516;p6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517" name="Google Shape;3517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518" name="Google Shape;3518;p63"/>
          <p:cNvSpPr txBox="1"/>
          <p:nvPr/>
        </p:nvSpPr>
        <p:spPr>
          <a:xfrm>
            <a:off x="1309225" y="1694625"/>
            <a:ext cx="5691900" cy="25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Ce qui fonctionne : </a:t>
            </a:r>
            <a:endParaRPr sz="100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On sait gagner des marchés et 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être compétitif dans un environnement concurrentiel dense = croissance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On a une bonne image de marque et nous sommes marseillais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On sait adresser différents marchés : écoles, séniors, entreprises,etc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On a un outil de production qui a encore une capacité de croissance et on sait 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être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 très 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flexible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E84F36"/>
                </a:solidFill>
                <a:latin typeface="Montserrat"/>
                <a:ea typeface="Montserrat"/>
                <a:cs typeface="Montserrat"/>
                <a:sym typeface="Montserrat"/>
              </a:rPr>
              <a:t>Ce qui fonctionne moins bien : </a:t>
            </a:r>
            <a:endParaRPr b="1" sz="1000">
              <a:solidFill>
                <a:srgbClr val="E84F3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L’organisation des opérations qui est en régression = perte de clients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Le non respect des process , mauvaise formation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La baisse de la qualité de nos repas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 communication entre les différents services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 culture du : “ce n’est pas ma faute, c’est l’autre…”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2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p64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Priorités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4" name="Google Shape;3524;p64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525" name="Google Shape;3525;p6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26" name="Google Shape;3526;p64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527" name="Google Shape;3527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528" name="Google Shape;3528;p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529" name="Google Shape;3529;p64"/>
          <p:cNvSpPr txBox="1"/>
          <p:nvPr/>
        </p:nvSpPr>
        <p:spPr>
          <a:xfrm>
            <a:off x="1309225" y="1694625"/>
            <a:ext cx="5691900" cy="25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Objectifs</a:t>
            </a: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 sur 3 </a:t>
            </a: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mois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 :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Atteindre un ratio MP/CA à 25%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Réduire le turnover à - de 10% à l’année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Casse à 3%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Objectifs sur 1 an : 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Avoir la meilleure qualité de repas de la région SUD en restauration collective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Gagner 50% des AO auxquels on répond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AutoNum type="arabicPeriod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+30% de CA au 31.03.26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Terminer le déploiement d’ODOO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Atteindre une marge brut de 67% minimum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Réduire les tickets SAV de 60%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3" name="Shape 3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4" name="Google Shape;3534;p65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Organisation générale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35" name="Google Shape;3535;p65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536" name="Google Shape;3536;p6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7" name="Google Shape;3537;p65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538" name="Google Shape;3538;p6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539" name="Google Shape;3539;p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40" name="Google Shape;3540;p65"/>
          <p:cNvGrpSpPr/>
          <p:nvPr/>
        </p:nvGrpSpPr>
        <p:grpSpPr>
          <a:xfrm>
            <a:off x="2309275" y="2302550"/>
            <a:ext cx="4245525" cy="2036775"/>
            <a:chOff x="2309275" y="2302550"/>
            <a:chExt cx="4245525" cy="2036775"/>
          </a:xfrm>
        </p:grpSpPr>
        <p:sp>
          <p:nvSpPr>
            <p:cNvPr id="3541" name="Google Shape;3541;p65"/>
            <p:cNvSpPr/>
            <p:nvPr/>
          </p:nvSpPr>
          <p:spPr>
            <a:xfrm>
              <a:off x="2309275" y="2302550"/>
              <a:ext cx="4245525" cy="2036775"/>
            </a:xfrm>
            <a:prstGeom prst="flowChartProcess">
              <a:avLst/>
            </a:prstGeom>
            <a:solidFill>
              <a:schemeClr val="lt1"/>
            </a:solidFill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42" name="Google Shape;3542;p65"/>
            <p:cNvSpPr txBox="1"/>
            <p:nvPr/>
          </p:nvSpPr>
          <p:spPr>
            <a:xfrm>
              <a:off x="3698613" y="2384075"/>
              <a:ext cx="1638300" cy="50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>
                  <a:solidFill>
                    <a:srgbClr val="E84F3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OPÉRATIONS</a:t>
              </a:r>
              <a:endParaRPr b="1">
                <a:solidFill>
                  <a:srgbClr val="E84F3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3543" name="Google Shape;3543;p65"/>
          <p:cNvSpPr/>
          <p:nvPr/>
        </p:nvSpPr>
        <p:spPr>
          <a:xfrm>
            <a:off x="6539575" y="2674975"/>
            <a:ext cx="1162500" cy="1038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Achats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4" name="Google Shape;3544;p65"/>
          <p:cNvSpPr/>
          <p:nvPr/>
        </p:nvSpPr>
        <p:spPr>
          <a:xfrm>
            <a:off x="4755450" y="1233763"/>
            <a:ext cx="1162500" cy="1038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RH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5" name="Google Shape;3545;p65"/>
          <p:cNvSpPr/>
          <p:nvPr/>
        </p:nvSpPr>
        <p:spPr>
          <a:xfrm>
            <a:off x="5089050" y="4287325"/>
            <a:ext cx="1289700" cy="1133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Finance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6" name="Google Shape;3546;p65"/>
          <p:cNvSpPr/>
          <p:nvPr/>
        </p:nvSpPr>
        <p:spPr>
          <a:xfrm>
            <a:off x="2177225" y="1263638"/>
            <a:ext cx="1162500" cy="1133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Tech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7" name="Google Shape;3547;p65"/>
          <p:cNvSpPr/>
          <p:nvPr/>
        </p:nvSpPr>
        <p:spPr>
          <a:xfrm>
            <a:off x="1131125" y="2674975"/>
            <a:ext cx="1107000" cy="1038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Commerciale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8" name="Google Shape;3548;p65"/>
          <p:cNvSpPr txBox="1"/>
          <p:nvPr/>
        </p:nvSpPr>
        <p:spPr>
          <a:xfrm>
            <a:off x="1820613" y="708831"/>
            <a:ext cx="3423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800"/>
              <a:buFont typeface="Prompt Light"/>
              <a:buNone/>
            </a:pPr>
            <a:r>
              <a:rPr lang="fr" sz="1500">
                <a:solidFill>
                  <a:srgbClr val="E84F36"/>
                </a:solidFill>
                <a:latin typeface="Prompt Light"/>
                <a:ea typeface="Prompt Light"/>
                <a:cs typeface="Prompt Light"/>
                <a:sym typeface="Prompt Light"/>
              </a:rPr>
              <a:t>L’effet domino</a:t>
            </a:r>
            <a:endParaRPr b="0" i="0" sz="1800" u="none" cap="none" strike="noStrike">
              <a:solidFill>
                <a:srgbClr val="E84F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49" name="Google Shape;3549;p65"/>
          <p:cNvGrpSpPr/>
          <p:nvPr/>
        </p:nvGrpSpPr>
        <p:grpSpPr>
          <a:xfrm>
            <a:off x="2424896" y="2895107"/>
            <a:ext cx="4077510" cy="1380607"/>
            <a:chOff x="2866279" y="3422851"/>
            <a:chExt cx="4571200" cy="1547766"/>
          </a:xfrm>
        </p:grpSpPr>
        <p:sp>
          <p:nvSpPr>
            <p:cNvPr id="3550" name="Google Shape;3550;p65"/>
            <p:cNvSpPr/>
            <p:nvPr/>
          </p:nvSpPr>
          <p:spPr>
            <a:xfrm>
              <a:off x="2957162" y="3422851"/>
              <a:ext cx="954396" cy="879606"/>
            </a:xfrm>
            <a:custGeom>
              <a:rect b="b" l="l" r="r" t="t"/>
              <a:pathLst>
                <a:path extrusionOk="0" h="21600" w="21600">
                  <a:moveTo>
                    <a:pt x="11656" y="0"/>
                  </a:moveTo>
                  <a:cubicBezTo>
                    <a:pt x="9307" y="0"/>
                    <a:pt x="7024" y="907"/>
                    <a:pt x="5224" y="2554"/>
                  </a:cubicBezTo>
                  <a:cubicBezTo>
                    <a:pt x="5576" y="3007"/>
                    <a:pt x="5576" y="3007"/>
                    <a:pt x="5576" y="3007"/>
                  </a:cubicBezTo>
                  <a:cubicBezTo>
                    <a:pt x="7266" y="1432"/>
                    <a:pt x="9439" y="573"/>
                    <a:pt x="11656" y="573"/>
                  </a:cubicBezTo>
                  <a:cubicBezTo>
                    <a:pt x="16837" y="573"/>
                    <a:pt x="21073" y="5155"/>
                    <a:pt x="21073" y="10788"/>
                  </a:cubicBezTo>
                  <a:cubicBezTo>
                    <a:pt x="21073" y="16445"/>
                    <a:pt x="16837" y="21027"/>
                    <a:pt x="11656" y="21027"/>
                  </a:cubicBezTo>
                  <a:cubicBezTo>
                    <a:pt x="9044" y="21027"/>
                    <a:pt x="6498" y="19810"/>
                    <a:pt x="4720" y="17710"/>
                  </a:cubicBezTo>
                  <a:cubicBezTo>
                    <a:pt x="527" y="17710"/>
                    <a:pt x="527" y="17710"/>
                    <a:pt x="527" y="17710"/>
                  </a:cubicBezTo>
                  <a:cubicBezTo>
                    <a:pt x="527" y="15299"/>
                    <a:pt x="527" y="15299"/>
                    <a:pt x="527" y="15299"/>
                  </a:cubicBezTo>
                  <a:cubicBezTo>
                    <a:pt x="3249" y="15299"/>
                    <a:pt x="3249" y="15299"/>
                    <a:pt x="3249" y="15299"/>
                  </a:cubicBezTo>
                  <a:cubicBezTo>
                    <a:pt x="3249" y="7638"/>
                    <a:pt x="3249" y="7638"/>
                    <a:pt x="3249" y="7638"/>
                  </a:cubicBezTo>
                  <a:cubicBezTo>
                    <a:pt x="856" y="7638"/>
                    <a:pt x="856" y="7638"/>
                    <a:pt x="856" y="7638"/>
                  </a:cubicBezTo>
                  <a:cubicBezTo>
                    <a:pt x="856" y="5871"/>
                    <a:pt x="856" y="5871"/>
                    <a:pt x="856" y="5871"/>
                  </a:cubicBezTo>
                  <a:cubicBezTo>
                    <a:pt x="2129" y="5585"/>
                    <a:pt x="3029" y="5203"/>
                    <a:pt x="3973" y="4583"/>
                  </a:cubicBezTo>
                  <a:cubicBezTo>
                    <a:pt x="6124" y="4583"/>
                    <a:pt x="6124" y="4583"/>
                    <a:pt x="6124" y="4583"/>
                  </a:cubicBezTo>
                  <a:cubicBezTo>
                    <a:pt x="6124" y="15299"/>
                    <a:pt x="6124" y="15299"/>
                    <a:pt x="6124" y="15299"/>
                  </a:cubicBezTo>
                  <a:cubicBezTo>
                    <a:pt x="8649" y="15299"/>
                    <a:pt x="8649" y="15299"/>
                    <a:pt x="8649" y="15299"/>
                  </a:cubicBezTo>
                  <a:cubicBezTo>
                    <a:pt x="8649" y="14726"/>
                    <a:pt x="8649" y="14726"/>
                    <a:pt x="8649" y="14726"/>
                  </a:cubicBezTo>
                  <a:cubicBezTo>
                    <a:pt x="6651" y="14726"/>
                    <a:pt x="6651" y="14726"/>
                    <a:pt x="6651" y="14726"/>
                  </a:cubicBezTo>
                  <a:cubicBezTo>
                    <a:pt x="6651" y="4010"/>
                    <a:pt x="6651" y="4010"/>
                    <a:pt x="6651" y="4010"/>
                  </a:cubicBezTo>
                  <a:cubicBezTo>
                    <a:pt x="3820" y="4010"/>
                    <a:pt x="3820" y="4010"/>
                    <a:pt x="3820" y="4010"/>
                  </a:cubicBezTo>
                  <a:cubicBezTo>
                    <a:pt x="3754" y="4057"/>
                    <a:pt x="3754" y="4057"/>
                    <a:pt x="3754" y="4057"/>
                  </a:cubicBezTo>
                  <a:cubicBezTo>
                    <a:pt x="2788" y="4702"/>
                    <a:pt x="1888" y="5060"/>
                    <a:pt x="549" y="5346"/>
                  </a:cubicBezTo>
                  <a:cubicBezTo>
                    <a:pt x="329" y="5394"/>
                    <a:pt x="329" y="5394"/>
                    <a:pt x="329" y="5394"/>
                  </a:cubicBezTo>
                  <a:cubicBezTo>
                    <a:pt x="329" y="8210"/>
                    <a:pt x="329" y="8210"/>
                    <a:pt x="329" y="8210"/>
                  </a:cubicBezTo>
                  <a:cubicBezTo>
                    <a:pt x="2722" y="8210"/>
                    <a:pt x="2722" y="8210"/>
                    <a:pt x="2722" y="8210"/>
                  </a:cubicBezTo>
                  <a:cubicBezTo>
                    <a:pt x="2722" y="14726"/>
                    <a:pt x="2722" y="14726"/>
                    <a:pt x="2722" y="14726"/>
                  </a:cubicBezTo>
                  <a:cubicBezTo>
                    <a:pt x="0" y="14726"/>
                    <a:pt x="0" y="14726"/>
                    <a:pt x="0" y="14726"/>
                  </a:cubicBezTo>
                  <a:cubicBezTo>
                    <a:pt x="0" y="18282"/>
                    <a:pt x="0" y="18282"/>
                    <a:pt x="0" y="18282"/>
                  </a:cubicBezTo>
                  <a:cubicBezTo>
                    <a:pt x="4500" y="18282"/>
                    <a:pt x="4500" y="18282"/>
                    <a:pt x="4500" y="18282"/>
                  </a:cubicBezTo>
                  <a:cubicBezTo>
                    <a:pt x="6366" y="20383"/>
                    <a:pt x="8956" y="21600"/>
                    <a:pt x="11656" y="21600"/>
                  </a:cubicBezTo>
                  <a:cubicBezTo>
                    <a:pt x="17144" y="21600"/>
                    <a:pt x="21600" y="16755"/>
                    <a:pt x="21600" y="10788"/>
                  </a:cubicBezTo>
                  <a:cubicBezTo>
                    <a:pt x="21600" y="4845"/>
                    <a:pt x="17144" y="0"/>
                    <a:pt x="11656" y="0"/>
                  </a:cubicBez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t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93"/>
                <a:buFont typeface="Montserrat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51" name="Google Shape;3551;p65"/>
            <p:cNvSpPr/>
            <p:nvPr/>
          </p:nvSpPr>
          <p:spPr>
            <a:xfrm>
              <a:off x="4662256" y="3422851"/>
              <a:ext cx="976158" cy="879606"/>
            </a:xfrm>
            <a:custGeom>
              <a:rect b="b" l="l" r="r" t="t"/>
              <a:pathLst>
                <a:path extrusionOk="0" h="21600" w="21600">
                  <a:moveTo>
                    <a:pt x="11895" y="0"/>
                  </a:moveTo>
                  <a:cubicBezTo>
                    <a:pt x="9726" y="0"/>
                    <a:pt x="7687" y="764"/>
                    <a:pt x="5969" y="2220"/>
                  </a:cubicBezTo>
                  <a:cubicBezTo>
                    <a:pt x="6291" y="2673"/>
                    <a:pt x="6291" y="2673"/>
                    <a:pt x="6291" y="2673"/>
                  </a:cubicBezTo>
                  <a:cubicBezTo>
                    <a:pt x="7901" y="1289"/>
                    <a:pt x="9834" y="573"/>
                    <a:pt x="11895" y="573"/>
                  </a:cubicBezTo>
                  <a:cubicBezTo>
                    <a:pt x="16962" y="573"/>
                    <a:pt x="21085" y="5155"/>
                    <a:pt x="21085" y="10788"/>
                  </a:cubicBezTo>
                  <a:cubicBezTo>
                    <a:pt x="21085" y="16445"/>
                    <a:pt x="16962" y="21027"/>
                    <a:pt x="11895" y="21027"/>
                  </a:cubicBezTo>
                  <a:cubicBezTo>
                    <a:pt x="9340" y="21027"/>
                    <a:pt x="6828" y="19762"/>
                    <a:pt x="5089" y="17710"/>
                  </a:cubicBezTo>
                  <a:cubicBezTo>
                    <a:pt x="773" y="17710"/>
                    <a:pt x="773" y="17710"/>
                    <a:pt x="773" y="17710"/>
                  </a:cubicBezTo>
                  <a:cubicBezTo>
                    <a:pt x="773" y="15991"/>
                    <a:pt x="773" y="15991"/>
                    <a:pt x="773" y="15991"/>
                  </a:cubicBezTo>
                  <a:cubicBezTo>
                    <a:pt x="3779" y="12936"/>
                    <a:pt x="5948" y="10716"/>
                    <a:pt x="5948" y="8735"/>
                  </a:cubicBezTo>
                  <a:cubicBezTo>
                    <a:pt x="5948" y="7423"/>
                    <a:pt x="5282" y="6635"/>
                    <a:pt x="4187" y="6635"/>
                  </a:cubicBezTo>
                  <a:cubicBezTo>
                    <a:pt x="3328" y="6635"/>
                    <a:pt x="2662" y="7280"/>
                    <a:pt x="2147" y="7829"/>
                  </a:cubicBezTo>
                  <a:cubicBezTo>
                    <a:pt x="730" y="6229"/>
                    <a:pt x="730" y="6229"/>
                    <a:pt x="730" y="6229"/>
                  </a:cubicBezTo>
                  <a:cubicBezTo>
                    <a:pt x="1954" y="4845"/>
                    <a:pt x="3049" y="4320"/>
                    <a:pt x="4638" y="4320"/>
                  </a:cubicBezTo>
                  <a:cubicBezTo>
                    <a:pt x="7021" y="4320"/>
                    <a:pt x="8631" y="6015"/>
                    <a:pt x="8631" y="8521"/>
                  </a:cubicBezTo>
                  <a:cubicBezTo>
                    <a:pt x="8631" y="10645"/>
                    <a:pt x="6763" y="13008"/>
                    <a:pt x="5153" y="14846"/>
                  </a:cubicBezTo>
                  <a:cubicBezTo>
                    <a:pt x="4638" y="15442"/>
                    <a:pt x="4638" y="15442"/>
                    <a:pt x="4638" y="15442"/>
                  </a:cubicBezTo>
                  <a:cubicBezTo>
                    <a:pt x="5368" y="15323"/>
                    <a:pt x="5368" y="15323"/>
                    <a:pt x="5368" y="15323"/>
                  </a:cubicBezTo>
                  <a:cubicBezTo>
                    <a:pt x="5969" y="15251"/>
                    <a:pt x="6849" y="15156"/>
                    <a:pt x="7408" y="15156"/>
                  </a:cubicBezTo>
                  <a:cubicBezTo>
                    <a:pt x="9211" y="15156"/>
                    <a:pt x="9211" y="15156"/>
                    <a:pt x="9211" y="15156"/>
                  </a:cubicBezTo>
                  <a:cubicBezTo>
                    <a:pt x="9211" y="17996"/>
                    <a:pt x="9211" y="17996"/>
                    <a:pt x="9211" y="17996"/>
                  </a:cubicBezTo>
                  <a:cubicBezTo>
                    <a:pt x="9726" y="17996"/>
                    <a:pt x="9726" y="17996"/>
                    <a:pt x="9726" y="17996"/>
                  </a:cubicBezTo>
                  <a:cubicBezTo>
                    <a:pt x="9726" y="14583"/>
                    <a:pt x="9726" y="14583"/>
                    <a:pt x="9726" y="14583"/>
                  </a:cubicBezTo>
                  <a:cubicBezTo>
                    <a:pt x="7408" y="14583"/>
                    <a:pt x="7408" y="14583"/>
                    <a:pt x="7408" y="14583"/>
                  </a:cubicBezTo>
                  <a:cubicBezTo>
                    <a:pt x="7021" y="14583"/>
                    <a:pt x="6506" y="14631"/>
                    <a:pt x="6012" y="14678"/>
                  </a:cubicBezTo>
                  <a:cubicBezTo>
                    <a:pt x="7558" y="12865"/>
                    <a:pt x="9147" y="10621"/>
                    <a:pt x="9147" y="8521"/>
                  </a:cubicBezTo>
                  <a:cubicBezTo>
                    <a:pt x="9147" y="7112"/>
                    <a:pt x="8696" y="5919"/>
                    <a:pt x="7880" y="5060"/>
                  </a:cubicBezTo>
                  <a:cubicBezTo>
                    <a:pt x="7064" y="4201"/>
                    <a:pt x="5948" y="3747"/>
                    <a:pt x="4638" y="3747"/>
                  </a:cubicBezTo>
                  <a:cubicBezTo>
                    <a:pt x="2834" y="3747"/>
                    <a:pt x="1589" y="4392"/>
                    <a:pt x="172" y="6038"/>
                  </a:cubicBezTo>
                  <a:cubicBezTo>
                    <a:pt x="0" y="6229"/>
                    <a:pt x="0" y="6229"/>
                    <a:pt x="0" y="6229"/>
                  </a:cubicBezTo>
                  <a:cubicBezTo>
                    <a:pt x="2147" y="8616"/>
                    <a:pt x="2147" y="8616"/>
                    <a:pt x="2147" y="8616"/>
                  </a:cubicBezTo>
                  <a:cubicBezTo>
                    <a:pt x="2340" y="8425"/>
                    <a:pt x="2340" y="8425"/>
                    <a:pt x="2340" y="8425"/>
                  </a:cubicBezTo>
                  <a:cubicBezTo>
                    <a:pt x="2942" y="7757"/>
                    <a:pt x="3478" y="7208"/>
                    <a:pt x="4187" y="7208"/>
                  </a:cubicBezTo>
                  <a:cubicBezTo>
                    <a:pt x="5003" y="7208"/>
                    <a:pt x="5432" y="7733"/>
                    <a:pt x="5432" y="8735"/>
                  </a:cubicBezTo>
                  <a:cubicBezTo>
                    <a:pt x="5432" y="10454"/>
                    <a:pt x="3221" y="12721"/>
                    <a:pt x="429" y="15585"/>
                  </a:cubicBezTo>
                  <a:cubicBezTo>
                    <a:pt x="258" y="15752"/>
                    <a:pt x="258" y="15752"/>
                    <a:pt x="258" y="15752"/>
                  </a:cubicBezTo>
                  <a:cubicBezTo>
                    <a:pt x="258" y="18282"/>
                    <a:pt x="258" y="18282"/>
                    <a:pt x="258" y="18282"/>
                  </a:cubicBezTo>
                  <a:cubicBezTo>
                    <a:pt x="4874" y="18282"/>
                    <a:pt x="4874" y="18282"/>
                    <a:pt x="4874" y="18282"/>
                  </a:cubicBezTo>
                  <a:cubicBezTo>
                    <a:pt x="6699" y="20383"/>
                    <a:pt x="9254" y="21600"/>
                    <a:pt x="11895" y="21600"/>
                  </a:cubicBezTo>
                  <a:cubicBezTo>
                    <a:pt x="17241" y="21600"/>
                    <a:pt x="21600" y="16755"/>
                    <a:pt x="21600" y="10788"/>
                  </a:cubicBezTo>
                  <a:cubicBezTo>
                    <a:pt x="21600" y="4845"/>
                    <a:pt x="17241" y="0"/>
                    <a:pt x="11895" y="0"/>
                  </a:cubicBez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t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93"/>
                <a:buFont typeface="Montserrat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52" name="Google Shape;3552;p65"/>
            <p:cNvSpPr/>
            <p:nvPr/>
          </p:nvSpPr>
          <p:spPr>
            <a:xfrm>
              <a:off x="6389128" y="3422851"/>
              <a:ext cx="960066" cy="879606"/>
            </a:xfrm>
            <a:custGeom>
              <a:rect b="b" l="l" r="r" t="t"/>
              <a:pathLst>
                <a:path extrusionOk="0" h="21600" w="21600">
                  <a:moveTo>
                    <a:pt x="11738" y="0"/>
                  </a:moveTo>
                  <a:cubicBezTo>
                    <a:pt x="9535" y="0"/>
                    <a:pt x="7462" y="764"/>
                    <a:pt x="5738" y="2220"/>
                  </a:cubicBezTo>
                  <a:cubicBezTo>
                    <a:pt x="6044" y="2673"/>
                    <a:pt x="6044" y="2673"/>
                    <a:pt x="6044" y="2673"/>
                  </a:cubicBezTo>
                  <a:cubicBezTo>
                    <a:pt x="7702" y="1289"/>
                    <a:pt x="9665" y="573"/>
                    <a:pt x="11738" y="573"/>
                  </a:cubicBezTo>
                  <a:cubicBezTo>
                    <a:pt x="16887" y="573"/>
                    <a:pt x="21076" y="5155"/>
                    <a:pt x="21076" y="10788"/>
                  </a:cubicBezTo>
                  <a:cubicBezTo>
                    <a:pt x="21076" y="16445"/>
                    <a:pt x="16887" y="21027"/>
                    <a:pt x="11738" y="21027"/>
                  </a:cubicBezTo>
                  <a:cubicBezTo>
                    <a:pt x="9273" y="21027"/>
                    <a:pt x="6829" y="19858"/>
                    <a:pt x="5084" y="17972"/>
                  </a:cubicBezTo>
                  <a:cubicBezTo>
                    <a:pt x="4800" y="17972"/>
                    <a:pt x="4800" y="17972"/>
                    <a:pt x="4800" y="17972"/>
                  </a:cubicBezTo>
                  <a:cubicBezTo>
                    <a:pt x="3033" y="17972"/>
                    <a:pt x="1615" y="17375"/>
                    <a:pt x="655" y="16278"/>
                  </a:cubicBezTo>
                  <a:cubicBezTo>
                    <a:pt x="1920" y="14392"/>
                    <a:pt x="1920" y="14392"/>
                    <a:pt x="1920" y="14392"/>
                  </a:cubicBezTo>
                  <a:cubicBezTo>
                    <a:pt x="2727" y="15132"/>
                    <a:pt x="3622" y="15562"/>
                    <a:pt x="4429" y="15562"/>
                  </a:cubicBezTo>
                  <a:cubicBezTo>
                    <a:pt x="5738" y="15562"/>
                    <a:pt x="6524" y="14965"/>
                    <a:pt x="6524" y="13962"/>
                  </a:cubicBezTo>
                  <a:cubicBezTo>
                    <a:pt x="6524" y="12626"/>
                    <a:pt x="5673" y="12077"/>
                    <a:pt x="3404" y="12053"/>
                  </a:cubicBezTo>
                  <a:cubicBezTo>
                    <a:pt x="3404" y="10024"/>
                    <a:pt x="3404" y="10024"/>
                    <a:pt x="3404" y="10024"/>
                  </a:cubicBezTo>
                  <a:cubicBezTo>
                    <a:pt x="4625" y="10000"/>
                    <a:pt x="6109" y="9714"/>
                    <a:pt x="6109" y="8187"/>
                  </a:cubicBezTo>
                  <a:cubicBezTo>
                    <a:pt x="6109" y="7208"/>
                    <a:pt x="5542" y="6635"/>
                    <a:pt x="4560" y="6635"/>
                  </a:cubicBezTo>
                  <a:cubicBezTo>
                    <a:pt x="3709" y="6635"/>
                    <a:pt x="3098" y="7017"/>
                    <a:pt x="2378" y="7638"/>
                  </a:cubicBezTo>
                  <a:cubicBezTo>
                    <a:pt x="1004" y="5848"/>
                    <a:pt x="1004" y="5848"/>
                    <a:pt x="1004" y="5848"/>
                  </a:cubicBezTo>
                  <a:cubicBezTo>
                    <a:pt x="2204" y="4797"/>
                    <a:pt x="3382" y="4320"/>
                    <a:pt x="4713" y="4320"/>
                  </a:cubicBezTo>
                  <a:cubicBezTo>
                    <a:pt x="7396" y="4320"/>
                    <a:pt x="8989" y="5657"/>
                    <a:pt x="8989" y="7900"/>
                  </a:cubicBezTo>
                  <a:cubicBezTo>
                    <a:pt x="8989" y="9117"/>
                    <a:pt x="8378" y="10000"/>
                    <a:pt x="7135" y="10597"/>
                  </a:cubicBezTo>
                  <a:cubicBezTo>
                    <a:pt x="6982" y="10669"/>
                    <a:pt x="6982" y="10669"/>
                    <a:pt x="6982" y="10669"/>
                  </a:cubicBezTo>
                  <a:cubicBezTo>
                    <a:pt x="6982" y="11146"/>
                    <a:pt x="6982" y="11146"/>
                    <a:pt x="6982" y="11146"/>
                  </a:cubicBezTo>
                  <a:cubicBezTo>
                    <a:pt x="7156" y="11218"/>
                    <a:pt x="7156" y="11218"/>
                    <a:pt x="7156" y="11218"/>
                  </a:cubicBezTo>
                  <a:cubicBezTo>
                    <a:pt x="8596" y="11695"/>
                    <a:pt x="9382" y="12769"/>
                    <a:pt x="9382" y="14225"/>
                  </a:cubicBezTo>
                  <a:cubicBezTo>
                    <a:pt x="9905" y="14225"/>
                    <a:pt x="9905" y="14225"/>
                    <a:pt x="9905" y="14225"/>
                  </a:cubicBezTo>
                  <a:cubicBezTo>
                    <a:pt x="9905" y="12674"/>
                    <a:pt x="9164" y="11504"/>
                    <a:pt x="7811" y="10860"/>
                  </a:cubicBezTo>
                  <a:cubicBezTo>
                    <a:pt x="8945" y="10168"/>
                    <a:pt x="9513" y="9165"/>
                    <a:pt x="9513" y="7900"/>
                  </a:cubicBezTo>
                  <a:cubicBezTo>
                    <a:pt x="9513" y="6611"/>
                    <a:pt x="9055" y="5537"/>
                    <a:pt x="8182" y="4797"/>
                  </a:cubicBezTo>
                  <a:cubicBezTo>
                    <a:pt x="7353" y="4105"/>
                    <a:pt x="6153" y="3747"/>
                    <a:pt x="4713" y="3747"/>
                  </a:cubicBezTo>
                  <a:cubicBezTo>
                    <a:pt x="3207" y="3747"/>
                    <a:pt x="1833" y="4344"/>
                    <a:pt x="480" y="5585"/>
                  </a:cubicBezTo>
                  <a:cubicBezTo>
                    <a:pt x="284" y="5776"/>
                    <a:pt x="284" y="5776"/>
                    <a:pt x="284" y="5776"/>
                  </a:cubicBezTo>
                  <a:cubicBezTo>
                    <a:pt x="2313" y="8449"/>
                    <a:pt x="2313" y="8449"/>
                    <a:pt x="2313" y="8449"/>
                  </a:cubicBezTo>
                  <a:cubicBezTo>
                    <a:pt x="2509" y="8258"/>
                    <a:pt x="2509" y="8258"/>
                    <a:pt x="2509" y="8258"/>
                  </a:cubicBezTo>
                  <a:cubicBezTo>
                    <a:pt x="3251" y="7590"/>
                    <a:pt x="3796" y="7208"/>
                    <a:pt x="4560" y="7208"/>
                  </a:cubicBezTo>
                  <a:cubicBezTo>
                    <a:pt x="4996" y="7208"/>
                    <a:pt x="5585" y="7303"/>
                    <a:pt x="5585" y="8187"/>
                  </a:cubicBezTo>
                  <a:cubicBezTo>
                    <a:pt x="5585" y="8807"/>
                    <a:pt x="5302" y="9451"/>
                    <a:pt x="3142" y="9451"/>
                  </a:cubicBezTo>
                  <a:cubicBezTo>
                    <a:pt x="2880" y="9451"/>
                    <a:pt x="2880" y="9451"/>
                    <a:pt x="2880" y="9451"/>
                  </a:cubicBezTo>
                  <a:cubicBezTo>
                    <a:pt x="2880" y="12626"/>
                    <a:pt x="2880" y="12626"/>
                    <a:pt x="2880" y="12626"/>
                  </a:cubicBezTo>
                  <a:cubicBezTo>
                    <a:pt x="3142" y="12626"/>
                    <a:pt x="3142" y="12626"/>
                    <a:pt x="3142" y="12626"/>
                  </a:cubicBezTo>
                  <a:cubicBezTo>
                    <a:pt x="6000" y="12626"/>
                    <a:pt x="6000" y="13366"/>
                    <a:pt x="6000" y="13962"/>
                  </a:cubicBezTo>
                  <a:cubicBezTo>
                    <a:pt x="6000" y="14846"/>
                    <a:pt x="5018" y="14989"/>
                    <a:pt x="4429" y="14989"/>
                  </a:cubicBezTo>
                  <a:cubicBezTo>
                    <a:pt x="3665" y="14989"/>
                    <a:pt x="2815" y="14535"/>
                    <a:pt x="2051" y="13748"/>
                  </a:cubicBezTo>
                  <a:cubicBezTo>
                    <a:pt x="1833" y="13533"/>
                    <a:pt x="1833" y="13533"/>
                    <a:pt x="1833" y="13533"/>
                  </a:cubicBezTo>
                  <a:cubicBezTo>
                    <a:pt x="0" y="16325"/>
                    <a:pt x="0" y="16325"/>
                    <a:pt x="0" y="16325"/>
                  </a:cubicBezTo>
                  <a:cubicBezTo>
                    <a:pt x="131" y="16492"/>
                    <a:pt x="131" y="16492"/>
                    <a:pt x="131" y="16492"/>
                  </a:cubicBezTo>
                  <a:cubicBezTo>
                    <a:pt x="1178" y="17829"/>
                    <a:pt x="2793" y="18545"/>
                    <a:pt x="4800" y="18545"/>
                  </a:cubicBezTo>
                  <a:cubicBezTo>
                    <a:pt x="4844" y="18545"/>
                    <a:pt x="4844" y="18545"/>
                    <a:pt x="4844" y="18545"/>
                  </a:cubicBezTo>
                  <a:cubicBezTo>
                    <a:pt x="6698" y="20502"/>
                    <a:pt x="9142" y="21600"/>
                    <a:pt x="11738" y="21600"/>
                  </a:cubicBezTo>
                  <a:cubicBezTo>
                    <a:pt x="17171" y="21600"/>
                    <a:pt x="21600" y="16755"/>
                    <a:pt x="21600" y="10788"/>
                  </a:cubicBezTo>
                  <a:cubicBezTo>
                    <a:pt x="21600" y="4845"/>
                    <a:pt x="17171" y="0"/>
                    <a:pt x="11738" y="0"/>
                  </a:cubicBez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t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93"/>
                <a:buFont typeface="Montserrat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53" name="Google Shape;3553;p65"/>
            <p:cNvSpPr txBox="1"/>
            <p:nvPr/>
          </p:nvSpPr>
          <p:spPr>
            <a:xfrm>
              <a:off x="2866279" y="4432417"/>
              <a:ext cx="1275900" cy="5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Commandes / Clients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65"/>
            <p:cNvSpPr/>
            <p:nvPr/>
          </p:nvSpPr>
          <p:spPr>
            <a:xfrm>
              <a:off x="6918560" y="3719124"/>
              <a:ext cx="312444" cy="282204"/>
            </a:xfrm>
            <a:custGeom>
              <a:rect b="b" l="l" r="r" t="t"/>
              <a:pathLst>
                <a:path extrusionOk="0" h="21600" w="21600">
                  <a:moveTo>
                    <a:pt x="17224" y="2365"/>
                  </a:moveTo>
                  <a:cubicBezTo>
                    <a:pt x="13271" y="2365"/>
                    <a:pt x="13271" y="2365"/>
                    <a:pt x="13271" y="2365"/>
                  </a:cubicBezTo>
                  <a:cubicBezTo>
                    <a:pt x="13271" y="0"/>
                    <a:pt x="13271" y="0"/>
                    <a:pt x="13271" y="0"/>
                  </a:cubicBezTo>
                  <a:cubicBezTo>
                    <a:pt x="1271" y="0"/>
                    <a:pt x="1271" y="0"/>
                    <a:pt x="1271" y="0"/>
                  </a:cubicBezTo>
                  <a:cubicBezTo>
                    <a:pt x="565" y="0"/>
                    <a:pt x="0" y="631"/>
                    <a:pt x="0" y="1419"/>
                  </a:cubicBezTo>
                  <a:cubicBezTo>
                    <a:pt x="0" y="16239"/>
                    <a:pt x="0" y="16239"/>
                    <a:pt x="0" y="16239"/>
                  </a:cubicBezTo>
                  <a:cubicBezTo>
                    <a:pt x="0" y="17028"/>
                    <a:pt x="565" y="17658"/>
                    <a:pt x="1271" y="17658"/>
                  </a:cubicBezTo>
                  <a:cubicBezTo>
                    <a:pt x="2682" y="17658"/>
                    <a:pt x="2682" y="17658"/>
                    <a:pt x="2682" y="17658"/>
                  </a:cubicBezTo>
                  <a:cubicBezTo>
                    <a:pt x="2682" y="17816"/>
                    <a:pt x="2682" y="18131"/>
                    <a:pt x="2682" y="18289"/>
                  </a:cubicBezTo>
                  <a:cubicBezTo>
                    <a:pt x="2682" y="20181"/>
                    <a:pt x="3953" y="21600"/>
                    <a:pt x="5647" y="21600"/>
                  </a:cubicBezTo>
                  <a:cubicBezTo>
                    <a:pt x="7200" y="21600"/>
                    <a:pt x="8612" y="20181"/>
                    <a:pt x="8612" y="18289"/>
                  </a:cubicBezTo>
                  <a:cubicBezTo>
                    <a:pt x="8612" y="18131"/>
                    <a:pt x="8612" y="17974"/>
                    <a:pt x="8612" y="17658"/>
                  </a:cubicBezTo>
                  <a:cubicBezTo>
                    <a:pt x="13976" y="17658"/>
                    <a:pt x="13976" y="17658"/>
                    <a:pt x="13976" y="17658"/>
                  </a:cubicBezTo>
                  <a:cubicBezTo>
                    <a:pt x="13976" y="17974"/>
                    <a:pt x="13976" y="18131"/>
                    <a:pt x="13976" y="18289"/>
                  </a:cubicBezTo>
                  <a:cubicBezTo>
                    <a:pt x="13976" y="20181"/>
                    <a:pt x="15247" y="21600"/>
                    <a:pt x="16941" y="21600"/>
                  </a:cubicBezTo>
                  <a:cubicBezTo>
                    <a:pt x="18635" y="21600"/>
                    <a:pt x="19906" y="20181"/>
                    <a:pt x="19906" y="18289"/>
                  </a:cubicBezTo>
                  <a:cubicBezTo>
                    <a:pt x="19906" y="18131"/>
                    <a:pt x="19906" y="17974"/>
                    <a:pt x="19906" y="17658"/>
                  </a:cubicBezTo>
                  <a:cubicBezTo>
                    <a:pt x="20329" y="17658"/>
                    <a:pt x="20329" y="17658"/>
                    <a:pt x="20329" y="17658"/>
                  </a:cubicBezTo>
                  <a:cubicBezTo>
                    <a:pt x="21035" y="17658"/>
                    <a:pt x="21600" y="17028"/>
                    <a:pt x="21600" y="16239"/>
                  </a:cubicBezTo>
                  <a:cubicBezTo>
                    <a:pt x="21600" y="9460"/>
                    <a:pt x="21600" y="9460"/>
                    <a:pt x="21600" y="9460"/>
                  </a:cubicBezTo>
                  <a:lnTo>
                    <a:pt x="17224" y="2365"/>
                  </a:lnTo>
                  <a:close/>
                  <a:moveTo>
                    <a:pt x="16800" y="3311"/>
                  </a:moveTo>
                  <a:cubicBezTo>
                    <a:pt x="20329" y="9145"/>
                    <a:pt x="20329" y="9145"/>
                    <a:pt x="20329" y="9145"/>
                  </a:cubicBezTo>
                  <a:cubicBezTo>
                    <a:pt x="13271" y="9145"/>
                    <a:pt x="13271" y="9145"/>
                    <a:pt x="13271" y="9145"/>
                  </a:cubicBezTo>
                  <a:cubicBezTo>
                    <a:pt x="13271" y="3311"/>
                    <a:pt x="13271" y="3311"/>
                    <a:pt x="13271" y="3311"/>
                  </a:cubicBezTo>
                  <a:lnTo>
                    <a:pt x="16800" y="3311"/>
                  </a:lnTo>
                  <a:close/>
                  <a:moveTo>
                    <a:pt x="5647" y="20654"/>
                  </a:moveTo>
                  <a:cubicBezTo>
                    <a:pt x="4518" y="20654"/>
                    <a:pt x="3529" y="19550"/>
                    <a:pt x="3529" y="18289"/>
                  </a:cubicBezTo>
                  <a:cubicBezTo>
                    <a:pt x="3529" y="17028"/>
                    <a:pt x="4518" y="15924"/>
                    <a:pt x="5647" y="15924"/>
                  </a:cubicBezTo>
                  <a:cubicBezTo>
                    <a:pt x="6776" y="15924"/>
                    <a:pt x="7765" y="17028"/>
                    <a:pt x="7765" y="18289"/>
                  </a:cubicBezTo>
                  <a:cubicBezTo>
                    <a:pt x="7765" y="19550"/>
                    <a:pt x="6776" y="20654"/>
                    <a:pt x="5647" y="20654"/>
                  </a:cubicBezTo>
                  <a:close/>
                  <a:moveTo>
                    <a:pt x="8188" y="16712"/>
                  </a:moveTo>
                  <a:cubicBezTo>
                    <a:pt x="7765" y="15609"/>
                    <a:pt x="6776" y="14978"/>
                    <a:pt x="5647" y="14978"/>
                  </a:cubicBezTo>
                  <a:cubicBezTo>
                    <a:pt x="4518" y="14978"/>
                    <a:pt x="3529" y="15609"/>
                    <a:pt x="3106" y="16712"/>
                  </a:cubicBezTo>
                  <a:cubicBezTo>
                    <a:pt x="1271" y="16712"/>
                    <a:pt x="1271" y="16712"/>
                    <a:pt x="1271" y="16712"/>
                  </a:cubicBezTo>
                  <a:cubicBezTo>
                    <a:pt x="988" y="16712"/>
                    <a:pt x="988" y="16555"/>
                    <a:pt x="988" y="16239"/>
                  </a:cubicBezTo>
                  <a:cubicBezTo>
                    <a:pt x="988" y="1419"/>
                    <a:pt x="988" y="1419"/>
                    <a:pt x="988" y="1419"/>
                  </a:cubicBezTo>
                  <a:cubicBezTo>
                    <a:pt x="988" y="1104"/>
                    <a:pt x="988" y="1104"/>
                    <a:pt x="1271" y="1104"/>
                  </a:cubicBezTo>
                  <a:cubicBezTo>
                    <a:pt x="12282" y="1104"/>
                    <a:pt x="12282" y="1104"/>
                    <a:pt x="12282" y="1104"/>
                  </a:cubicBezTo>
                  <a:cubicBezTo>
                    <a:pt x="12282" y="16712"/>
                    <a:pt x="12282" y="16712"/>
                    <a:pt x="12282" y="16712"/>
                  </a:cubicBezTo>
                  <a:lnTo>
                    <a:pt x="8188" y="16712"/>
                  </a:lnTo>
                  <a:close/>
                  <a:moveTo>
                    <a:pt x="16941" y="20654"/>
                  </a:moveTo>
                  <a:cubicBezTo>
                    <a:pt x="15812" y="20654"/>
                    <a:pt x="14824" y="19550"/>
                    <a:pt x="14824" y="18289"/>
                  </a:cubicBezTo>
                  <a:cubicBezTo>
                    <a:pt x="14824" y="17028"/>
                    <a:pt x="15812" y="15924"/>
                    <a:pt x="16941" y="15924"/>
                  </a:cubicBezTo>
                  <a:cubicBezTo>
                    <a:pt x="18071" y="15924"/>
                    <a:pt x="19059" y="17028"/>
                    <a:pt x="19059" y="18289"/>
                  </a:cubicBezTo>
                  <a:cubicBezTo>
                    <a:pt x="19059" y="19550"/>
                    <a:pt x="18071" y="20654"/>
                    <a:pt x="16941" y="20654"/>
                  </a:cubicBezTo>
                  <a:close/>
                  <a:moveTo>
                    <a:pt x="20329" y="16712"/>
                  </a:moveTo>
                  <a:cubicBezTo>
                    <a:pt x="19624" y="16712"/>
                    <a:pt x="19624" y="16712"/>
                    <a:pt x="19624" y="16712"/>
                  </a:cubicBezTo>
                  <a:cubicBezTo>
                    <a:pt x="19059" y="15609"/>
                    <a:pt x="18071" y="14978"/>
                    <a:pt x="16941" y="14978"/>
                  </a:cubicBezTo>
                  <a:cubicBezTo>
                    <a:pt x="15812" y="14978"/>
                    <a:pt x="14824" y="15609"/>
                    <a:pt x="14400" y="16712"/>
                  </a:cubicBezTo>
                  <a:cubicBezTo>
                    <a:pt x="13271" y="16712"/>
                    <a:pt x="13271" y="16712"/>
                    <a:pt x="13271" y="16712"/>
                  </a:cubicBezTo>
                  <a:cubicBezTo>
                    <a:pt x="13271" y="10091"/>
                    <a:pt x="13271" y="10091"/>
                    <a:pt x="13271" y="10091"/>
                  </a:cubicBezTo>
                  <a:cubicBezTo>
                    <a:pt x="20753" y="10091"/>
                    <a:pt x="20753" y="10091"/>
                    <a:pt x="20753" y="10091"/>
                  </a:cubicBezTo>
                  <a:cubicBezTo>
                    <a:pt x="20753" y="16239"/>
                    <a:pt x="20753" y="16239"/>
                    <a:pt x="20753" y="16239"/>
                  </a:cubicBezTo>
                  <a:cubicBezTo>
                    <a:pt x="20753" y="16555"/>
                    <a:pt x="20612" y="16712"/>
                    <a:pt x="20329" y="16712"/>
                  </a:cubicBezTo>
                  <a:close/>
                  <a:moveTo>
                    <a:pt x="2400" y="8199"/>
                  </a:moveTo>
                  <a:cubicBezTo>
                    <a:pt x="10871" y="8199"/>
                    <a:pt x="10871" y="8199"/>
                    <a:pt x="10871" y="8199"/>
                  </a:cubicBezTo>
                  <a:cubicBezTo>
                    <a:pt x="10871" y="4099"/>
                    <a:pt x="10871" y="4099"/>
                    <a:pt x="10871" y="4099"/>
                  </a:cubicBezTo>
                  <a:cubicBezTo>
                    <a:pt x="2400" y="4099"/>
                    <a:pt x="2400" y="4099"/>
                    <a:pt x="2400" y="4099"/>
                  </a:cubicBezTo>
                  <a:lnTo>
                    <a:pt x="2400" y="8199"/>
                  </a:lnTo>
                  <a:close/>
                  <a:moveTo>
                    <a:pt x="3247" y="5203"/>
                  </a:moveTo>
                  <a:cubicBezTo>
                    <a:pt x="10024" y="5203"/>
                    <a:pt x="10024" y="5203"/>
                    <a:pt x="10024" y="5203"/>
                  </a:cubicBezTo>
                  <a:cubicBezTo>
                    <a:pt x="10024" y="7253"/>
                    <a:pt x="10024" y="7253"/>
                    <a:pt x="10024" y="7253"/>
                  </a:cubicBezTo>
                  <a:cubicBezTo>
                    <a:pt x="3247" y="7253"/>
                    <a:pt x="3247" y="7253"/>
                    <a:pt x="3247" y="7253"/>
                  </a:cubicBezTo>
                  <a:lnTo>
                    <a:pt x="3247" y="5203"/>
                  </a:ln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t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93"/>
                <a:buFont typeface="Calibri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55" name="Google Shape;3555;p65"/>
            <p:cNvSpPr txBox="1"/>
            <p:nvPr/>
          </p:nvSpPr>
          <p:spPr>
            <a:xfrm>
              <a:off x="4597511" y="4432413"/>
              <a:ext cx="1136400" cy="36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Production</a:t>
              </a:r>
              <a:r>
                <a:rPr b="1" i="0" lang="fr" sz="851" u="none" cap="none" strike="noStrike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 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65"/>
            <p:cNvSpPr txBox="1"/>
            <p:nvPr/>
          </p:nvSpPr>
          <p:spPr>
            <a:xfrm>
              <a:off x="6301079" y="4432413"/>
              <a:ext cx="1136400" cy="36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Livraison</a:t>
              </a:r>
              <a:r>
                <a:rPr b="1" i="0" lang="fr" sz="851" u="none" cap="none" strike="noStrike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 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65"/>
            <p:cNvSpPr/>
            <p:nvPr/>
          </p:nvSpPr>
          <p:spPr>
            <a:xfrm>
              <a:off x="3418647" y="3649732"/>
              <a:ext cx="301203" cy="227826"/>
            </a:xfrm>
            <a:custGeom>
              <a:rect b="b" l="l" r="r" t="t"/>
              <a:pathLst>
                <a:path extrusionOk="0" h="21600" w="21526">
                  <a:moveTo>
                    <a:pt x="20017" y="11797"/>
                  </a:moveTo>
                  <a:cubicBezTo>
                    <a:pt x="20098" y="11312"/>
                    <a:pt x="20138" y="10827"/>
                    <a:pt x="20138" y="10288"/>
                  </a:cubicBezTo>
                  <a:cubicBezTo>
                    <a:pt x="20138" y="7002"/>
                    <a:pt x="18108" y="4309"/>
                    <a:pt x="15632" y="4309"/>
                  </a:cubicBezTo>
                  <a:cubicBezTo>
                    <a:pt x="15469" y="4309"/>
                    <a:pt x="15307" y="4309"/>
                    <a:pt x="15144" y="4363"/>
                  </a:cubicBezTo>
                  <a:cubicBezTo>
                    <a:pt x="14901" y="3286"/>
                    <a:pt x="14454" y="2316"/>
                    <a:pt x="13845" y="1562"/>
                  </a:cubicBezTo>
                  <a:cubicBezTo>
                    <a:pt x="13033" y="539"/>
                    <a:pt x="11937" y="0"/>
                    <a:pt x="10800" y="0"/>
                  </a:cubicBezTo>
                  <a:cubicBezTo>
                    <a:pt x="9663" y="0"/>
                    <a:pt x="8608" y="539"/>
                    <a:pt x="7755" y="1562"/>
                  </a:cubicBezTo>
                  <a:cubicBezTo>
                    <a:pt x="7105" y="2316"/>
                    <a:pt x="6659" y="3286"/>
                    <a:pt x="6456" y="4363"/>
                  </a:cubicBezTo>
                  <a:cubicBezTo>
                    <a:pt x="6293" y="4363"/>
                    <a:pt x="6131" y="4309"/>
                    <a:pt x="5968" y="4309"/>
                  </a:cubicBezTo>
                  <a:cubicBezTo>
                    <a:pt x="3492" y="4309"/>
                    <a:pt x="1462" y="7002"/>
                    <a:pt x="1462" y="10288"/>
                  </a:cubicBezTo>
                  <a:cubicBezTo>
                    <a:pt x="1462" y="10773"/>
                    <a:pt x="1502" y="11312"/>
                    <a:pt x="1583" y="11797"/>
                  </a:cubicBezTo>
                  <a:cubicBezTo>
                    <a:pt x="568" y="12766"/>
                    <a:pt x="0" y="14274"/>
                    <a:pt x="0" y="15944"/>
                  </a:cubicBezTo>
                  <a:cubicBezTo>
                    <a:pt x="0" y="18745"/>
                    <a:pt x="1746" y="21061"/>
                    <a:pt x="3857" y="21061"/>
                  </a:cubicBezTo>
                  <a:cubicBezTo>
                    <a:pt x="4994" y="21061"/>
                    <a:pt x="6050" y="20415"/>
                    <a:pt x="6780" y="19284"/>
                  </a:cubicBezTo>
                  <a:cubicBezTo>
                    <a:pt x="7795" y="20738"/>
                    <a:pt x="9217" y="21600"/>
                    <a:pt x="10759" y="21600"/>
                  </a:cubicBezTo>
                  <a:cubicBezTo>
                    <a:pt x="12302" y="21600"/>
                    <a:pt x="13723" y="20738"/>
                    <a:pt x="14738" y="19284"/>
                  </a:cubicBezTo>
                  <a:cubicBezTo>
                    <a:pt x="15469" y="20415"/>
                    <a:pt x="16525" y="21061"/>
                    <a:pt x="17662" y="21061"/>
                  </a:cubicBezTo>
                  <a:cubicBezTo>
                    <a:pt x="19773" y="21061"/>
                    <a:pt x="21519" y="18745"/>
                    <a:pt x="21519" y="15944"/>
                  </a:cubicBezTo>
                  <a:cubicBezTo>
                    <a:pt x="21600" y="14274"/>
                    <a:pt x="21032" y="12766"/>
                    <a:pt x="20017" y="11797"/>
                  </a:cubicBez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ctr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993"/>
                <a:buFont typeface="Arial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58" name="Google Shape;3558;p65"/>
            <p:cNvSpPr/>
            <p:nvPr/>
          </p:nvSpPr>
          <p:spPr>
            <a:xfrm>
              <a:off x="3496521" y="3881529"/>
              <a:ext cx="145422" cy="111348"/>
            </a:xfrm>
            <a:custGeom>
              <a:rect b="b" l="l" r="r" t="t"/>
              <a:pathLst>
                <a:path extrusionOk="0" h="21600" w="21600">
                  <a:moveTo>
                    <a:pt x="15187" y="2645"/>
                  </a:moveTo>
                  <a:cubicBezTo>
                    <a:pt x="14934" y="3857"/>
                    <a:pt x="14681" y="5290"/>
                    <a:pt x="14681" y="6833"/>
                  </a:cubicBezTo>
                  <a:cubicBezTo>
                    <a:pt x="14681" y="7935"/>
                    <a:pt x="14006" y="8816"/>
                    <a:pt x="13162" y="8816"/>
                  </a:cubicBezTo>
                  <a:cubicBezTo>
                    <a:pt x="12319" y="8816"/>
                    <a:pt x="11644" y="7935"/>
                    <a:pt x="11644" y="6833"/>
                  </a:cubicBezTo>
                  <a:cubicBezTo>
                    <a:pt x="11644" y="5620"/>
                    <a:pt x="11728" y="4408"/>
                    <a:pt x="11897" y="3416"/>
                  </a:cubicBezTo>
                  <a:cubicBezTo>
                    <a:pt x="11559" y="3416"/>
                    <a:pt x="11306" y="3416"/>
                    <a:pt x="10969" y="3416"/>
                  </a:cubicBezTo>
                  <a:cubicBezTo>
                    <a:pt x="10631" y="3416"/>
                    <a:pt x="10378" y="3416"/>
                    <a:pt x="10041" y="3416"/>
                  </a:cubicBezTo>
                  <a:cubicBezTo>
                    <a:pt x="10209" y="4518"/>
                    <a:pt x="10294" y="5620"/>
                    <a:pt x="10294" y="6833"/>
                  </a:cubicBezTo>
                  <a:cubicBezTo>
                    <a:pt x="10294" y="7935"/>
                    <a:pt x="9619" y="8816"/>
                    <a:pt x="8775" y="8816"/>
                  </a:cubicBezTo>
                  <a:cubicBezTo>
                    <a:pt x="7931" y="8816"/>
                    <a:pt x="7256" y="7935"/>
                    <a:pt x="7256" y="6833"/>
                  </a:cubicBezTo>
                  <a:cubicBezTo>
                    <a:pt x="7256" y="5290"/>
                    <a:pt x="7087" y="3857"/>
                    <a:pt x="6750" y="2645"/>
                  </a:cubicBezTo>
                  <a:cubicBezTo>
                    <a:pt x="5231" y="2094"/>
                    <a:pt x="3797" y="1212"/>
                    <a:pt x="2531" y="0"/>
                  </a:cubicBezTo>
                  <a:cubicBezTo>
                    <a:pt x="1772" y="661"/>
                    <a:pt x="928" y="1212"/>
                    <a:pt x="0" y="1653"/>
                  </a:cubicBezTo>
                  <a:cubicBezTo>
                    <a:pt x="1687" y="4739"/>
                    <a:pt x="2784" y="8265"/>
                    <a:pt x="3375" y="12122"/>
                  </a:cubicBezTo>
                  <a:cubicBezTo>
                    <a:pt x="3966" y="16310"/>
                    <a:pt x="3628" y="19286"/>
                    <a:pt x="3628" y="19396"/>
                  </a:cubicBezTo>
                  <a:cubicBezTo>
                    <a:pt x="3544" y="19947"/>
                    <a:pt x="3712" y="20498"/>
                    <a:pt x="3966" y="20939"/>
                  </a:cubicBezTo>
                  <a:cubicBezTo>
                    <a:pt x="4219" y="21380"/>
                    <a:pt x="4641" y="21600"/>
                    <a:pt x="5062" y="21600"/>
                  </a:cubicBezTo>
                  <a:lnTo>
                    <a:pt x="16537" y="21600"/>
                  </a:lnTo>
                  <a:cubicBezTo>
                    <a:pt x="16959" y="21600"/>
                    <a:pt x="17381" y="21380"/>
                    <a:pt x="17634" y="20939"/>
                  </a:cubicBezTo>
                  <a:cubicBezTo>
                    <a:pt x="17888" y="20498"/>
                    <a:pt x="18056" y="19947"/>
                    <a:pt x="17972" y="19396"/>
                  </a:cubicBezTo>
                  <a:cubicBezTo>
                    <a:pt x="17972" y="19396"/>
                    <a:pt x="17634" y="16310"/>
                    <a:pt x="18225" y="12122"/>
                  </a:cubicBezTo>
                  <a:cubicBezTo>
                    <a:pt x="18816" y="8265"/>
                    <a:pt x="19913" y="4739"/>
                    <a:pt x="21600" y="1653"/>
                  </a:cubicBezTo>
                  <a:cubicBezTo>
                    <a:pt x="20672" y="1212"/>
                    <a:pt x="19828" y="661"/>
                    <a:pt x="19069" y="0"/>
                  </a:cubicBezTo>
                  <a:cubicBezTo>
                    <a:pt x="18141" y="1212"/>
                    <a:pt x="16706" y="2094"/>
                    <a:pt x="15187" y="2645"/>
                  </a:cubicBez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ctr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993"/>
                <a:buFont typeface="Arial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59" name="Google Shape;3559;p65"/>
            <p:cNvSpPr/>
            <p:nvPr/>
          </p:nvSpPr>
          <p:spPr>
            <a:xfrm>
              <a:off x="5291315" y="3826412"/>
              <a:ext cx="13024" cy="13122"/>
            </a:xfrm>
            <a:custGeom>
              <a:rect b="b" l="l" r="r" t="t"/>
              <a:pathLst>
                <a:path extrusionOk="0" h="21600" w="19809">
                  <a:moveTo>
                    <a:pt x="13608" y="940"/>
                  </a:moveTo>
                  <a:cubicBezTo>
                    <a:pt x="12744" y="0"/>
                    <a:pt x="11016" y="0"/>
                    <a:pt x="10152" y="0"/>
                  </a:cubicBezTo>
                  <a:cubicBezTo>
                    <a:pt x="5832" y="0"/>
                    <a:pt x="2376" y="2818"/>
                    <a:pt x="648" y="6574"/>
                  </a:cubicBezTo>
                  <a:cubicBezTo>
                    <a:pt x="-216" y="9391"/>
                    <a:pt x="-216" y="12209"/>
                    <a:pt x="648" y="15026"/>
                  </a:cubicBezTo>
                  <a:cubicBezTo>
                    <a:pt x="1512" y="17844"/>
                    <a:pt x="3240" y="19722"/>
                    <a:pt x="5832" y="20660"/>
                  </a:cubicBezTo>
                  <a:cubicBezTo>
                    <a:pt x="6696" y="21600"/>
                    <a:pt x="8424" y="21600"/>
                    <a:pt x="9288" y="21600"/>
                  </a:cubicBezTo>
                  <a:cubicBezTo>
                    <a:pt x="13608" y="21600"/>
                    <a:pt x="17064" y="18782"/>
                    <a:pt x="18792" y="15026"/>
                  </a:cubicBezTo>
                  <a:cubicBezTo>
                    <a:pt x="21384" y="9391"/>
                    <a:pt x="18792" y="2818"/>
                    <a:pt x="13608" y="940"/>
                  </a:cubicBezTo>
                  <a:close/>
                </a:path>
              </a:pathLst>
            </a:custGeom>
            <a:solidFill>
              <a:srgbClr val="5CBA99"/>
            </a:solidFill>
            <a:ln>
              <a:noFill/>
            </a:ln>
          </p:spPr>
          <p:txBody>
            <a:bodyPr anchorCtr="0" anchor="ctr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993"/>
                <a:buFont typeface="Arial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60" name="Google Shape;3560;p65"/>
            <p:cNvSpPr/>
            <p:nvPr/>
          </p:nvSpPr>
          <p:spPr>
            <a:xfrm>
              <a:off x="5176133" y="3766761"/>
              <a:ext cx="243668" cy="273780"/>
            </a:xfrm>
            <a:custGeom>
              <a:rect b="b" l="l" r="r" t="t"/>
              <a:pathLst>
                <a:path extrusionOk="0" h="21600" w="21497">
                  <a:moveTo>
                    <a:pt x="20873" y="3899"/>
                  </a:moveTo>
                  <a:lnTo>
                    <a:pt x="10950" y="224"/>
                  </a:lnTo>
                  <a:cubicBezTo>
                    <a:pt x="10549" y="90"/>
                    <a:pt x="10098" y="0"/>
                    <a:pt x="9698" y="0"/>
                  </a:cubicBezTo>
                  <a:cubicBezTo>
                    <a:pt x="8344" y="0"/>
                    <a:pt x="7142" y="717"/>
                    <a:pt x="6640" y="1837"/>
                  </a:cubicBezTo>
                  <a:lnTo>
                    <a:pt x="75" y="15998"/>
                  </a:lnTo>
                  <a:cubicBezTo>
                    <a:pt x="-25" y="16178"/>
                    <a:pt x="-25" y="16402"/>
                    <a:pt x="75" y="16581"/>
                  </a:cubicBezTo>
                  <a:cubicBezTo>
                    <a:pt x="175" y="16760"/>
                    <a:pt x="326" y="16939"/>
                    <a:pt x="576" y="17029"/>
                  </a:cubicBezTo>
                  <a:lnTo>
                    <a:pt x="12805" y="21555"/>
                  </a:lnTo>
                  <a:cubicBezTo>
                    <a:pt x="12905" y="21600"/>
                    <a:pt x="13005" y="21600"/>
                    <a:pt x="13155" y="21600"/>
                  </a:cubicBezTo>
                  <a:cubicBezTo>
                    <a:pt x="13256" y="21600"/>
                    <a:pt x="13406" y="21600"/>
                    <a:pt x="13506" y="21555"/>
                  </a:cubicBezTo>
                  <a:cubicBezTo>
                    <a:pt x="13707" y="21466"/>
                    <a:pt x="13907" y="21331"/>
                    <a:pt x="14007" y="21107"/>
                  </a:cubicBezTo>
                  <a:lnTo>
                    <a:pt x="21475" y="4929"/>
                  </a:lnTo>
                  <a:cubicBezTo>
                    <a:pt x="21575" y="4526"/>
                    <a:pt x="21324" y="4033"/>
                    <a:pt x="20873" y="3899"/>
                  </a:cubicBezTo>
                  <a:close/>
                  <a:moveTo>
                    <a:pt x="12905" y="6050"/>
                  </a:moveTo>
                  <a:cubicBezTo>
                    <a:pt x="12554" y="6856"/>
                    <a:pt x="11702" y="7349"/>
                    <a:pt x="10750" y="7349"/>
                  </a:cubicBezTo>
                  <a:cubicBezTo>
                    <a:pt x="10449" y="7349"/>
                    <a:pt x="10149" y="7305"/>
                    <a:pt x="9848" y="7170"/>
                  </a:cubicBezTo>
                  <a:cubicBezTo>
                    <a:pt x="9246" y="6946"/>
                    <a:pt x="8795" y="6543"/>
                    <a:pt x="8595" y="6050"/>
                  </a:cubicBezTo>
                  <a:cubicBezTo>
                    <a:pt x="8344" y="5512"/>
                    <a:pt x="8344" y="4974"/>
                    <a:pt x="8595" y="4437"/>
                  </a:cubicBezTo>
                  <a:cubicBezTo>
                    <a:pt x="8946" y="3630"/>
                    <a:pt x="9798" y="3137"/>
                    <a:pt x="10750" y="3137"/>
                  </a:cubicBezTo>
                  <a:cubicBezTo>
                    <a:pt x="11051" y="3137"/>
                    <a:pt x="11351" y="3182"/>
                    <a:pt x="11652" y="3316"/>
                  </a:cubicBezTo>
                  <a:cubicBezTo>
                    <a:pt x="12805" y="3720"/>
                    <a:pt x="13406" y="4974"/>
                    <a:pt x="12905" y="6050"/>
                  </a:cubicBez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ctr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993"/>
                <a:buFont typeface="Arial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61" name="Google Shape;3561;p65"/>
            <p:cNvSpPr/>
            <p:nvPr/>
          </p:nvSpPr>
          <p:spPr>
            <a:xfrm>
              <a:off x="5140724" y="3995138"/>
              <a:ext cx="104438" cy="112536"/>
            </a:xfrm>
            <a:custGeom>
              <a:rect b="b" l="l" r="r" t="t"/>
              <a:pathLst>
                <a:path extrusionOk="0" h="21600" w="20468">
                  <a:moveTo>
                    <a:pt x="4880" y="0"/>
                  </a:moveTo>
                  <a:lnTo>
                    <a:pt x="649" y="10036"/>
                  </a:lnTo>
                  <a:cubicBezTo>
                    <a:pt x="-1132" y="14291"/>
                    <a:pt x="872" y="19200"/>
                    <a:pt x="5214" y="20945"/>
                  </a:cubicBezTo>
                  <a:cubicBezTo>
                    <a:pt x="6216" y="21382"/>
                    <a:pt x="7330" y="21600"/>
                    <a:pt x="8443" y="21600"/>
                  </a:cubicBezTo>
                  <a:cubicBezTo>
                    <a:pt x="11895" y="21600"/>
                    <a:pt x="15012" y="19636"/>
                    <a:pt x="16348" y="16473"/>
                  </a:cubicBezTo>
                  <a:lnTo>
                    <a:pt x="20468" y="6764"/>
                  </a:lnTo>
                  <a:lnTo>
                    <a:pt x="6551" y="1091"/>
                  </a:lnTo>
                  <a:cubicBezTo>
                    <a:pt x="5994" y="764"/>
                    <a:pt x="5437" y="436"/>
                    <a:pt x="4880" y="0"/>
                  </a:cubicBezTo>
                  <a:close/>
                </a:path>
              </a:pathLst>
            </a:custGeom>
            <a:solidFill>
              <a:srgbClr val="E84F36"/>
            </a:solidFill>
            <a:ln>
              <a:noFill/>
            </a:ln>
          </p:spPr>
          <p:txBody>
            <a:bodyPr anchorCtr="0" anchor="ctr" bIns="24300" lIns="24300" spcFirstLastPara="1" rIns="24300" wrap="square" tIns="24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15C5D"/>
                </a:buClr>
                <a:buSzPts val="993"/>
                <a:buFont typeface="Arial"/>
                <a:buNone/>
              </a:pPr>
              <a:r>
                <a:t/>
              </a:r>
              <a:endParaRPr b="0" i="0" sz="99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3562" name="Google Shape;3562;p65"/>
          <p:cNvSpPr/>
          <p:nvPr/>
        </p:nvSpPr>
        <p:spPr>
          <a:xfrm>
            <a:off x="2951175" y="4150663"/>
            <a:ext cx="1162500" cy="1038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Administratif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6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7" name="Google Shape;3567;p66"/>
          <p:cNvGrpSpPr/>
          <p:nvPr/>
        </p:nvGrpSpPr>
        <p:grpSpPr>
          <a:xfrm>
            <a:off x="1823969" y="2270825"/>
            <a:ext cx="5333229" cy="2036775"/>
            <a:chOff x="2309275" y="2302550"/>
            <a:chExt cx="4245525" cy="2036775"/>
          </a:xfrm>
        </p:grpSpPr>
        <p:sp>
          <p:nvSpPr>
            <p:cNvPr id="3568" name="Google Shape;3568;p66"/>
            <p:cNvSpPr/>
            <p:nvPr/>
          </p:nvSpPr>
          <p:spPr>
            <a:xfrm>
              <a:off x="2309275" y="2302550"/>
              <a:ext cx="4245525" cy="2036775"/>
            </a:xfrm>
            <a:prstGeom prst="flowChartProcess">
              <a:avLst/>
            </a:prstGeom>
            <a:solidFill>
              <a:schemeClr val="lt1"/>
            </a:solidFill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569" name="Google Shape;3569;p66"/>
            <p:cNvSpPr txBox="1"/>
            <p:nvPr/>
          </p:nvSpPr>
          <p:spPr>
            <a:xfrm>
              <a:off x="2491257" y="2382223"/>
              <a:ext cx="1129800" cy="44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>
                  <a:solidFill>
                    <a:srgbClr val="E84F3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OPÉRATIONS</a:t>
              </a:r>
              <a:endParaRPr b="1">
                <a:solidFill>
                  <a:srgbClr val="E84F3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3570" name="Google Shape;3570;p66"/>
          <p:cNvSpPr txBox="1"/>
          <p:nvPr/>
        </p:nvSpPr>
        <p:spPr>
          <a:xfrm>
            <a:off x="539969" y="339406"/>
            <a:ext cx="569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rompt"/>
              <a:buNone/>
            </a:pPr>
            <a:r>
              <a:rPr b="1" lang="fr" sz="1800">
                <a:latin typeface="Prompt"/>
                <a:ea typeface="Prompt"/>
                <a:cs typeface="Prompt"/>
                <a:sym typeface="Prompt"/>
              </a:rPr>
              <a:t>Organigramme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1" name="Google Shape;3571;p66"/>
          <p:cNvGrpSpPr/>
          <p:nvPr/>
        </p:nvGrpSpPr>
        <p:grpSpPr>
          <a:xfrm>
            <a:off x="4755446" y="-3585137"/>
            <a:ext cx="4730754" cy="4707512"/>
            <a:chOff x="2215346" y="-3571587"/>
            <a:chExt cx="4730754" cy="4707512"/>
          </a:xfrm>
        </p:grpSpPr>
        <p:pic>
          <p:nvPicPr>
            <p:cNvPr descr="Image" id="3572" name="Google Shape;3572;p6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15346" y="-3571587"/>
              <a:ext cx="4730754" cy="4707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73" name="Google Shape;3573;p66"/>
            <p:cNvSpPr/>
            <p:nvPr/>
          </p:nvSpPr>
          <p:spPr>
            <a:xfrm>
              <a:off x="3007150" y="-2183537"/>
              <a:ext cx="3147000" cy="3147000"/>
            </a:xfrm>
            <a:prstGeom prst="ellipse">
              <a:avLst/>
            </a:prstGeom>
            <a:solidFill>
              <a:srgbClr val="E84F36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BA99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Logo_BLC.png" id="3574" name="Google Shape;3574;p6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93250" y="106067"/>
              <a:ext cx="1374845" cy="6572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age" id="3575" name="Google Shape;3575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688094">
            <a:off x="407876" y="447471"/>
            <a:ext cx="800303" cy="70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576" name="Google Shape;3576;p66"/>
          <p:cNvSpPr/>
          <p:nvPr/>
        </p:nvSpPr>
        <p:spPr>
          <a:xfrm>
            <a:off x="3650493" y="2471413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E84F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Güney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577" name="Google Shape;3577;p66"/>
          <p:cNvSpPr/>
          <p:nvPr/>
        </p:nvSpPr>
        <p:spPr>
          <a:xfrm>
            <a:off x="1869318" y="3382250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FFBA2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Eissya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578" name="Google Shape;3578;p66"/>
          <p:cNvSpPr/>
          <p:nvPr/>
        </p:nvSpPr>
        <p:spPr>
          <a:xfrm>
            <a:off x="3650493" y="3382275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Thomas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579" name="Google Shape;3579;p66"/>
          <p:cNvSpPr/>
          <p:nvPr/>
        </p:nvSpPr>
        <p:spPr>
          <a:xfrm>
            <a:off x="5545968" y="3382250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Karim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3580" name="Google Shape;3580;p66"/>
          <p:cNvGrpSpPr/>
          <p:nvPr/>
        </p:nvGrpSpPr>
        <p:grpSpPr>
          <a:xfrm>
            <a:off x="2110571" y="3881361"/>
            <a:ext cx="4668060" cy="480078"/>
            <a:chOff x="2513897" y="4432413"/>
            <a:chExt cx="5233252" cy="538203"/>
          </a:xfrm>
        </p:grpSpPr>
        <p:sp>
          <p:nvSpPr>
            <p:cNvPr id="3581" name="Google Shape;3581;p66"/>
            <p:cNvSpPr txBox="1"/>
            <p:nvPr/>
          </p:nvSpPr>
          <p:spPr>
            <a:xfrm>
              <a:off x="2513897" y="4432417"/>
              <a:ext cx="1275900" cy="5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Commandes / Clients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66"/>
            <p:cNvSpPr txBox="1"/>
            <p:nvPr/>
          </p:nvSpPr>
          <p:spPr>
            <a:xfrm>
              <a:off x="4597511" y="4432413"/>
              <a:ext cx="1136400" cy="36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Production</a:t>
              </a:r>
              <a:r>
                <a:rPr b="1" i="0" lang="fr" sz="851" u="none" cap="none" strike="noStrike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 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66"/>
            <p:cNvSpPr txBox="1"/>
            <p:nvPr/>
          </p:nvSpPr>
          <p:spPr>
            <a:xfrm>
              <a:off x="6610748" y="4432413"/>
              <a:ext cx="1136400" cy="36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Livraison</a:t>
              </a:r>
              <a:r>
                <a:rPr b="1" i="0" lang="fr" sz="851" u="none" cap="none" strike="noStrike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 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4" name="Google Shape;3584;p66"/>
          <p:cNvGrpSpPr/>
          <p:nvPr/>
        </p:nvGrpSpPr>
        <p:grpSpPr>
          <a:xfrm>
            <a:off x="3650493" y="1318225"/>
            <a:ext cx="1538100" cy="843811"/>
            <a:chOff x="1021593" y="1601075"/>
            <a:chExt cx="1538100" cy="843811"/>
          </a:xfrm>
        </p:grpSpPr>
        <p:sp>
          <p:nvSpPr>
            <p:cNvPr id="3585" name="Google Shape;3585;p66"/>
            <p:cNvSpPr/>
            <p:nvPr/>
          </p:nvSpPr>
          <p:spPr>
            <a:xfrm>
              <a:off x="1021593" y="1601075"/>
              <a:ext cx="1538100" cy="442500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Damien 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6" name="Google Shape;3586;p66"/>
            <p:cNvSpPr txBox="1"/>
            <p:nvPr/>
          </p:nvSpPr>
          <p:spPr>
            <a:xfrm>
              <a:off x="1283804" y="2122086"/>
              <a:ext cx="1013700" cy="32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Achat / menu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7" name="Google Shape;3587;p66"/>
          <p:cNvGrpSpPr/>
          <p:nvPr/>
        </p:nvGrpSpPr>
        <p:grpSpPr>
          <a:xfrm>
            <a:off x="7441443" y="1999675"/>
            <a:ext cx="1538100" cy="843811"/>
            <a:chOff x="1021593" y="1601075"/>
            <a:chExt cx="1538100" cy="843811"/>
          </a:xfrm>
        </p:grpSpPr>
        <p:sp>
          <p:nvSpPr>
            <p:cNvPr id="3588" name="Google Shape;3588;p66"/>
            <p:cNvSpPr/>
            <p:nvPr/>
          </p:nvSpPr>
          <p:spPr>
            <a:xfrm>
              <a:off x="1021593" y="1601075"/>
              <a:ext cx="1538100" cy="442500"/>
            </a:xfrm>
            <a:prstGeom prst="roundRect">
              <a:avLst>
                <a:gd fmla="val 50000" name="adj"/>
              </a:avLst>
            </a:prstGeom>
            <a:solidFill>
              <a:srgbClr val="F59A9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Hector</a:t>
              </a:r>
              <a:r>
                <a:rPr lang="fr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9" name="Google Shape;3589;p66"/>
            <p:cNvSpPr txBox="1"/>
            <p:nvPr/>
          </p:nvSpPr>
          <p:spPr>
            <a:xfrm>
              <a:off x="1283804" y="2122086"/>
              <a:ext cx="1013700" cy="32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Finance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0" name="Google Shape;3590;p66"/>
          <p:cNvGrpSpPr/>
          <p:nvPr/>
        </p:nvGrpSpPr>
        <p:grpSpPr>
          <a:xfrm>
            <a:off x="7441443" y="3382275"/>
            <a:ext cx="1538100" cy="843800"/>
            <a:chOff x="1021593" y="1601075"/>
            <a:chExt cx="1538100" cy="843800"/>
          </a:xfrm>
        </p:grpSpPr>
        <p:sp>
          <p:nvSpPr>
            <p:cNvPr id="3591" name="Google Shape;3591;p66"/>
            <p:cNvSpPr/>
            <p:nvPr/>
          </p:nvSpPr>
          <p:spPr>
            <a:xfrm>
              <a:off x="1021593" y="1601075"/>
              <a:ext cx="1538100" cy="442500"/>
            </a:xfrm>
            <a:prstGeom prst="roundRect">
              <a:avLst>
                <a:gd fmla="val 50000" name="adj"/>
              </a:avLst>
            </a:prstGeom>
            <a:solidFill>
              <a:srgbClr val="F59A9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Anne Lyse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92" name="Google Shape;3592;p66"/>
            <p:cNvSpPr txBox="1"/>
            <p:nvPr/>
          </p:nvSpPr>
          <p:spPr>
            <a:xfrm>
              <a:off x="1080550" y="2122075"/>
              <a:ext cx="1409700" cy="322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851"/>
                <a:buFont typeface="Prompt"/>
                <a:buNone/>
              </a:pP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Admin/Rh/</a:t>
              </a: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Contrôle</a:t>
              </a:r>
              <a:r>
                <a:rPr b="1" lang="fr" sz="851">
                  <a:solidFill>
                    <a:schemeClr val="accent3"/>
                  </a:solidFill>
                  <a:latin typeface="Prompt"/>
                  <a:ea typeface="Prompt"/>
                  <a:cs typeface="Prompt"/>
                  <a:sym typeface="Prompt"/>
                </a:rPr>
                <a:t> de G</a:t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355"/>
                </a:spcBef>
                <a:spcAft>
                  <a:spcPts val="0"/>
                </a:spcAft>
                <a:buClr>
                  <a:srgbClr val="000000"/>
                </a:buClr>
                <a:buSzPts val="567"/>
                <a:buFont typeface="Prompt"/>
                <a:buNone/>
              </a:pPr>
              <a:r>
                <a:t/>
              </a:r>
              <a:endParaRPr b="0" i="0" sz="7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593" name="Google Shape;3593;p66"/>
          <p:cNvCxnSpPr>
            <a:stCxn id="3576" idx="2"/>
            <a:endCxn id="3577" idx="0"/>
          </p:cNvCxnSpPr>
          <p:nvPr/>
        </p:nvCxnSpPr>
        <p:spPr>
          <a:xfrm flipH="1">
            <a:off x="2638443" y="2913913"/>
            <a:ext cx="1781100" cy="46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4" name="Google Shape;3594;p66"/>
          <p:cNvCxnSpPr>
            <a:stCxn id="3576" idx="2"/>
            <a:endCxn id="3578" idx="0"/>
          </p:cNvCxnSpPr>
          <p:nvPr/>
        </p:nvCxnSpPr>
        <p:spPr>
          <a:xfrm>
            <a:off x="4419543" y="2913913"/>
            <a:ext cx="0" cy="46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5" name="Google Shape;3595;p66"/>
          <p:cNvCxnSpPr>
            <a:stCxn id="3576" idx="2"/>
            <a:endCxn id="3579" idx="0"/>
          </p:cNvCxnSpPr>
          <p:nvPr/>
        </p:nvCxnSpPr>
        <p:spPr>
          <a:xfrm>
            <a:off x="4419543" y="2913913"/>
            <a:ext cx="1895400" cy="46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6" name="Google Shape;3596;p66"/>
          <p:cNvCxnSpPr>
            <a:endCxn id="3576" idx="0"/>
          </p:cNvCxnSpPr>
          <p:nvPr/>
        </p:nvCxnSpPr>
        <p:spPr>
          <a:xfrm flipH="1">
            <a:off x="4419543" y="1921513"/>
            <a:ext cx="4200" cy="54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7" name="Google Shape;3597;p66"/>
          <p:cNvCxnSpPr>
            <a:stCxn id="3576" idx="3"/>
            <a:endCxn id="3588" idx="1"/>
          </p:cNvCxnSpPr>
          <p:nvPr/>
        </p:nvCxnSpPr>
        <p:spPr>
          <a:xfrm flipH="1" rot="10800000">
            <a:off x="5188593" y="2221063"/>
            <a:ext cx="2253000" cy="47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8" name="Google Shape;3598;p66"/>
          <p:cNvCxnSpPr>
            <a:endCxn id="3588" idx="1"/>
          </p:cNvCxnSpPr>
          <p:nvPr/>
        </p:nvCxnSpPr>
        <p:spPr>
          <a:xfrm>
            <a:off x="5223843" y="1570825"/>
            <a:ext cx="2217600" cy="65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9" name="Google Shape;3599;p66"/>
          <p:cNvCxnSpPr>
            <a:endCxn id="3591" idx="0"/>
          </p:cNvCxnSpPr>
          <p:nvPr/>
        </p:nvCxnSpPr>
        <p:spPr>
          <a:xfrm flipH="1">
            <a:off x="8210493" y="2847075"/>
            <a:ext cx="33000" cy="53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00" name="Google Shape;3600;p66"/>
          <p:cNvSpPr/>
          <p:nvPr/>
        </p:nvSpPr>
        <p:spPr>
          <a:xfrm>
            <a:off x="3252350" y="4357500"/>
            <a:ext cx="999600" cy="44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Sandrine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01" name="Google Shape;3601;p66"/>
          <p:cNvSpPr/>
          <p:nvPr/>
        </p:nvSpPr>
        <p:spPr>
          <a:xfrm>
            <a:off x="4309450" y="4357500"/>
            <a:ext cx="800100" cy="442500"/>
          </a:xfrm>
          <a:prstGeom prst="roundRect">
            <a:avLst>
              <a:gd fmla="val 50000" name="adj"/>
            </a:avLst>
          </a:prstGeom>
          <a:solidFill>
            <a:srgbClr val="801F1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Florian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02" name="Google Shape;3602;p66"/>
          <p:cNvSpPr/>
          <p:nvPr/>
        </p:nvSpPr>
        <p:spPr>
          <a:xfrm>
            <a:off x="5515300" y="4370425"/>
            <a:ext cx="7398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Smaïn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03" name="Google Shape;3603;p66"/>
          <p:cNvSpPr/>
          <p:nvPr/>
        </p:nvSpPr>
        <p:spPr>
          <a:xfrm>
            <a:off x="6312550" y="4370425"/>
            <a:ext cx="800100" cy="442500"/>
          </a:xfrm>
          <a:prstGeom prst="roundRect">
            <a:avLst>
              <a:gd fmla="val 50000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Bakary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604" name="Google Shape;3604;p66"/>
          <p:cNvSpPr/>
          <p:nvPr/>
        </p:nvSpPr>
        <p:spPr>
          <a:xfrm>
            <a:off x="2007250" y="4370425"/>
            <a:ext cx="900600" cy="442500"/>
          </a:xfrm>
          <a:prstGeom prst="roundRect">
            <a:avLst>
              <a:gd fmla="val 50000" name="adj"/>
            </a:avLst>
          </a:prstGeom>
          <a:solidFill>
            <a:srgbClr val="FFBA2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Sebastien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D5EE1"/>
      </a:accent1>
      <a:accent2>
        <a:srgbClr val="FF0F3D"/>
      </a:accent2>
      <a:accent3>
        <a:srgbClr val="262626"/>
      </a:accent3>
      <a:accent4>
        <a:srgbClr val="3DC56C"/>
      </a:accent4>
      <a:accent5>
        <a:srgbClr val="8F8F8F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